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31413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4" d="100"/>
          <a:sy n="44" d="100"/>
        </p:scale>
        <p:origin x="120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927" y="945695"/>
            <a:ext cx="7523560" cy="2011774"/>
          </a:xfrm>
        </p:spPr>
        <p:txBody>
          <a:bodyPr anchor="b"/>
          <a:lstStyle>
            <a:lvl1pPr algn="ctr">
              <a:defRPr sz="4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927" y="3035050"/>
            <a:ext cx="7523560" cy="1395133"/>
          </a:xfrm>
        </p:spPr>
        <p:txBody>
          <a:bodyPr/>
          <a:lstStyle>
            <a:lvl1pPr marL="0" indent="0" algn="ctr">
              <a:buNone/>
              <a:defRPr sz="1975"/>
            </a:lvl1pPr>
            <a:lvl2pPr marL="376184" indent="0" algn="ctr">
              <a:buNone/>
              <a:defRPr sz="1646"/>
            </a:lvl2pPr>
            <a:lvl3pPr marL="752368" indent="0" algn="ctr">
              <a:buNone/>
              <a:defRPr sz="1481"/>
            </a:lvl3pPr>
            <a:lvl4pPr marL="1128552" indent="0" algn="ctr">
              <a:buNone/>
              <a:defRPr sz="1316"/>
            </a:lvl4pPr>
            <a:lvl5pPr marL="1504737" indent="0" algn="ctr">
              <a:buNone/>
              <a:defRPr sz="1316"/>
            </a:lvl5pPr>
            <a:lvl6pPr marL="1880921" indent="0" algn="ctr">
              <a:buNone/>
              <a:defRPr sz="1316"/>
            </a:lvl6pPr>
            <a:lvl7pPr marL="2257105" indent="0" algn="ctr">
              <a:buNone/>
              <a:defRPr sz="1316"/>
            </a:lvl7pPr>
            <a:lvl8pPr marL="2633289" indent="0" algn="ctr">
              <a:buNone/>
              <a:defRPr sz="1316"/>
            </a:lvl8pPr>
            <a:lvl9pPr marL="3009473" indent="0" algn="ctr">
              <a:buNone/>
              <a:defRPr sz="131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6FA0-8D21-479A-91E8-A5464B6DDEBA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547C-54D9-4016-86B0-91FF381CA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05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6FA0-8D21-479A-91E8-A5464B6DDEBA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547C-54D9-4016-86B0-91FF381CA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99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730" y="307651"/>
            <a:ext cx="2163023" cy="489701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9659" y="307651"/>
            <a:ext cx="6363678" cy="489701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6FA0-8D21-479A-91E8-A5464B6DDEBA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547C-54D9-4016-86B0-91FF381CA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42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6FA0-8D21-479A-91E8-A5464B6DDEBA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547C-54D9-4016-86B0-91FF381CA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4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35" y="1440613"/>
            <a:ext cx="8652094" cy="2403695"/>
          </a:xfrm>
        </p:spPr>
        <p:txBody>
          <a:bodyPr anchor="b"/>
          <a:lstStyle>
            <a:lvl1pPr>
              <a:defRPr sz="4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435" y="3867048"/>
            <a:ext cx="8652094" cy="1264046"/>
          </a:xfrm>
        </p:spPr>
        <p:txBody>
          <a:bodyPr/>
          <a:lstStyle>
            <a:lvl1pPr marL="0" indent="0">
              <a:buNone/>
              <a:defRPr sz="1975">
                <a:solidFill>
                  <a:schemeClr val="tx1">
                    <a:tint val="75000"/>
                  </a:schemeClr>
                </a:solidFill>
              </a:defRPr>
            </a:lvl1pPr>
            <a:lvl2pPr marL="376184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2pPr>
            <a:lvl3pPr marL="752368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3pPr>
            <a:lvl4pPr marL="1128552" indent="0">
              <a:buNone/>
              <a:defRPr sz="1316">
                <a:solidFill>
                  <a:schemeClr val="tx1">
                    <a:tint val="75000"/>
                  </a:schemeClr>
                </a:solidFill>
              </a:defRPr>
            </a:lvl4pPr>
            <a:lvl5pPr marL="1504737" indent="0">
              <a:buNone/>
              <a:defRPr sz="1316">
                <a:solidFill>
                  <a:schemeClr val="tx1">
                    <a:tint val="75000"/>
                  </a:schemeClr>
                </a:solidFill>
              </a:defRPr>
            </a:lvl5pPr>
            <a:lvl6pPr marL="1880921" indent="0">
              <a:buNone/>
              <a:defRPr sz="1316">
                <a:solidFill>
                  <a:schemeClr val="tx1">
                    <a:tint val="75000"/>
                  </a:schemeClr>
                </a:solidFill>
              </a:defRPr>
            </a:lvl6pPr>
            <a:lvl7pPr marL="2257105" indent="0">
              <a:buNone/>
              <a:defRPr sz="1316">
                <a:solidFill>
                  <a:schemeClr val="tx1">
                    <a:tint val="75000"/>
                  </a:schemeClr>
                </a:solidFill>
              </a:defRPr>
            </a:lvl7pPr>
            <a:lvl8pPr marL="2633289" indent="0">
              <a:buNone/>
              <a:defRPr sz="1316">
                <a:solidFill>
                  <a:schemeClr val="tx1">
                    <a:tint val="75000"/>
                  </a:schemeClr>
                </a:solidFill>
              </a:defRPr>
            </a:lvl8pPr>
            <a:lvl9pPr marL="3009473" indent="0">
              <a:buNone/>
              <a:defRPr sz="13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6FA0-8D21-479A-91E8-A5464B6DDEBA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547C-54D9-4016-86B0-91FF381CA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7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659" y="1538258"/>
            <a:ext cx="4263351" cy="366640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403" y="1538258"/>
            <a:ext cx="4263351" cy="366640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6FA0-8D21-479A-91E8-A5464B6DDEBA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547C-54D9-4016-86B0-91FF381CA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89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307652"/>
            <a:ext cx="8652094" cy="111691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66" y="1416536"/>
            <a:ext cx="4243758" cy="694222"/>
          </a:xfrm>
        </p:spPr>
        <p:txBody>
          <a:bodyPr anchor="b"/>
          <a:lstStyle>
            <a:lvl1pPr marL="0" indent="0">
              <a:buNone/>
              <a:defRPr sz="1975" b="1"/>
            </a:lvl1pPr>
            <a:lvl2pPr marL="376184" indent="0">
              <a:buNone/>
              <a:defRPr sz="1646" b="1"/>
            </a:lvl2pPr>
            <a:lvl3pPr marL="752368" indent="0">
              <a:buNone/>
              <a:defRPr sz="1481" b="1"/>
            </a:lvl3pPr>
            <a:lvl4pPr marL="1128552" indent="0">
              <a:buNone/>
              <a:defRPr sz="1316" b="1"/>
            </a:lvl4pPr>
            <a:lvl5pPr marL="1504737" indent="0">
              <a:buNone/>
              <a:defRPr sz="1316" b="1"/>
            </a:lvl5pPr>
            <a:lvl6pPr marL="1880921" indent="0">
              <a:buNone/>
              <a:defRPr sz="1316" b="1"/>
            </a:lvl6pPr>
            <a:lvl7pPr marL="2257105" indent="0">
              <a:buNone/>
              <a:defRPr sz="1316" b="1"/>
            </a:lvl7pPr>
            <a:lvl8pPr marL="2633289" indent="0">
              <a:buNone/>
              <a:defRPr sz="1316" b="1"/>
            </a:lvl8pPr>
            <a:lvl9pPr marL="3009473" indent="0">
              <a:buNone/>
              <a:defRPr sz="131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966" y="2110757"/>
            <a:ext cx="4243758" cy="31046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8403" y="1416536"/>
            <a:ext cx="4264657" cy="694222"/>
          </a:xfrm>
        </p:spPr>
        <p:txBody>
          <a:bodyPr anchor="b"/>
          <a:lstStyle>
            <a:lvl1pPr marL="0" indent="0">
              <a:buNone/>
              <a:defRPr sz="1975" b="1"/>
            </a:lvl1pPr>
            <a:lvl2pPr marL="376184" indent="0">
              <a:buNone/>
              <a:defRPr sz="1646" b="1"/>
            </a:lvl2pPr>
            <a:lvl3pPr marL="752368" indent="0">
              <a:buNone/>
              <a:defRPr sz="1481" b="1"/>
            </a:lvl3pPr>
            <a:lvl4pPr marL="1128552" indent="0">
              <a:buNone/>
              <a:defRPr sz="1316" b="1"/>
            </a:lvl4pPr>
            <a:lvl5pPr marL="1504737" indent="0">
              <a:buNone/>
              <a:defRPr sz="1316" b="1"/>
            </a:lvl5pPr>
            <a:lvl6pPr marL="1880921" indent="0">
              <a:buNone/>
              <a:defRPr sz="1316" b="1"/>
            </a:lvl6pPr>
            <a:lvl7pPr marL="2257105" indent="0">
              <a:buNone/>
              <a:defRPr sz="1316" b="1"/>
            </a:lvl7pPr>
            <a:lvl8pPr marL="2633289" indent="0">
              <a:buNone/>
              <a:defRPr sz="1316" b="1"/>
            </a:lvl8pPr>
            <a:lvl9pPr marL="3009473" indent="0">
              <a:buNone/>
              <a:defRPr sz="131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8403" y="2110757"/>
            <a:ext cx="4264657" cy="31046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6FA0-8D21-479A-91E8-A5464B6DDEBA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547C-54D9-4016-86B0-91FF381CA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0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6FA0-8D21-479A-91E8-A5464B6DDEBA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547C-54D9-4016-86B0-91FF381CA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31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6FA0-8D21-479A-91E8-A5464B6DDEBA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547C-54D9-4016-86B0-91FF381CA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62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385233"/>
            <a:ext cx="3235392" cy="1348317"/>
          </a:xfrm>
        </p:spPr>
        <p:txBody>
          <a:bodyPr anchor="b"/>
          <a:lstStyle>
            <a:lvl1pPr>
              <a:defRPr sz="26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657" y="831998"/>
            <a:ext cx="5078403" cy="4106480"/>
          </a:xfrm>
        </p:spPr>
        <p:txBody>
          <a:bodyPr/>
          <a:lstStyle>
            <a:lvl1pPr>
              <a:defRPr sz="2633"/>
            </a:lvl1pPr>
            <a:lvl2pPr>
              <a:defRPr sz="2304"/>
            </a:lvl2pPr>
            <a:lvl3pPr>
              <a:defRPr sz="1975"/>
            </a:lvl3pPr>
            <a:lvl4pPr>
              <a:defRPr sz="1646"/>
            </a:lvl4pPr>
            <a:lvl5pPr>
              <a:defRPr sz="1646"/>
            </a:lvl5pPr>
            <a:lvl6pPr>
              <a:defRPr sz="1646"/>
            </a:lvl6pPr>
            <a:lvl7pPr>
              <a:defRPr sz="1646"/>
            </a:lvl7pPr>
            <a:lvl8pPr>
              <a:defRPr sz="1646"/>
            </a:lvl8pPr>
            <a:lvl9pPr>
              <a:defRPr sz="164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733550"/>
            <a:ext cx="3235392" cy="3211616"/>
          </a:xfrm>
        </p:spPr>
        <p:txBody>
          <a:bodyPr/>
          <a:lstStyle>
            <a:lvl1pPr marL="0" indent="0">
              <a:buNone/>
              <a:defRPr sz="1316"/>
            </a:lvl1pPr>
            <a:lvl2pPr marL="376184" indent="0">
              <a:buNone/>
              <a:defRPr sz="1152"/>
            </a:lvl2pPr>
            <a:lvl3pPr marL="752368" indent="0">
              <a:buNone/>
              <a:defRPr sz="987"/>
            </a:lvl3pPr>
            <a:lvl4pPr marL="1128552" indent="0">
              <a:buNone/>
              <a:defRPr sz="823"/>
            </a:lvl4pPr>
            <a:lvl5pPr marL="1504737" indent="0">
              <a:buNone/>
              <a:defRPr sz="823"/>
            </a:lvl5pPr>
            <a:lvl6pPr marL="1880921" indent="0">
              <a:buNone/>
              <a:defRPr sz="823"/>
            </a:lvl6pPr>
            <a:lvl7pPr marL="2257105" indent="0">
              <a:buNone/>
              <a:defRPr sz="823"/>
            </a:lvl7pPr>
            <a:lvl8pPr marL="2633289" indent="0">
              <a:buNone/>
              <a:defRPr sz="823"/>
            </a:lvl8pPr>
            <a:lvl9pPr marL="3009473" indent="0">
              <a:buNone/>
              <a:defRPr sz="8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6FA0-8D21-479A-91E8-A5464B6DDEBA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547C-54D9-4016-86B0-91FF381CA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19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385233"/>
            <a:ext cx="3235392" cy="1348317"/>
          </a:xfrm>
        </p:spPr>
        <p:txBody>
          <a:bodyPr anchor="b"/>
          <a:lstStyle>
            <a:lvl1pPr>
              <a:defRPr sz="26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4657" y="831998"/>
            <a:ext cx="5078403" cy="4106480"/>
          </a:xfrm>
        </p:spPr>
        <p:txBody>
          <a:bodyPr anchor="t"/>
          <a:lstStyle>
            <a:lvl1pPr marL="0" indent="0">
              <a:buNone/>
              <a:defRPr sz="2633"/>
            </a:lvl1pPr>
            <a:lvl2pPr marL="376184" indent="0">
              <a:buNone/>
              <a:defRPr sz="2304"/>
            </a:lvl2pPr>
            <a:lvl3pPr marL="752368" indent="0">
              <a:buNone/>
              <a:defRPr sz="1975"/>
            </a:lvl3pPr>
            <a:lvl4pPr marL="1128552" indent="0">
              <a:buNone/>
              <a:defRPr sz="1646"/>
            </a:lvl4pPr>
            <a:lvl5pPr marL="1504737" indent="0">
              <a:buNone/>
              <a:defRPr sz="1646"/>
            </a:lvl5pPr>
            <a:lvl6pPr marL="1880921" indent="0">
              <a:buNone/>
              <a:defRPr sz="1646"/>
            </a:lvl6pPr>
            <a:lvl7pPr marL="2257105" indent="0">
              <a:buNone/>
              <a:defRPr sz="1646"/>
            </a:lvl7pPr>
            <a:lvl8pPr marL="2633289" indent="0">
              <a:buNone/>
              <a:defRPr sz="1646"/>
            </a:lvl8pPr>
            <a:lvl9pPr marL="3009473" indent="0">
              <a:buNone/>
              <a:defRPr sz="164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733550"/>
            <a:ext cx="3235392" cy="3211616"/>
          </a:xfrm>
        </p:spPr>
        <p:txBody>
          <a:bodyPr/>
          <a:lstStyle>
            <a:lvl1pPr marL="0" indent="0">
              <a:buNone/>
              <a:defRPr sz="1316"/>
            </a:lvl1pPr>
            <a:lvl2pPr marL="376184" indent="0">
              <a:buNone/>
              <a:defRPr sz="1152"/>
            </a:lvl2pPr>
            <a:lvl3pPr marL="752368" indent="0">
              <a:buNone/>
              <a:defRPr sz="987"/>
            </a:lvl3pPr>
            <a:lvl4pPr marL="1128552" indent="0">
              <a:buNone/>
              <a:defRPr sz="823"/>
            </a:lvl4pPr>
            <a:lvl5pPr marL="1504737" indent="0">
              <a:buNone/>
              <a:defRPr sz="823"/>
            </a:lvl5pPr>
            <a:lvl6pPr marL="1880921" indent="0">
              <a:buNone/>
              <a:defRPr sz="823"/>
            </a:lvl6pPr>
            <a:lvl7pPr marL="2257105" indent="0">
              <a:buNone/>
              <a:defRPr sz="823"/>
            </a:lvl7pPr>
            <a:lvl8pPr marL="2633289" indent="0">
              <a:buNone/>
              <a:defRPr sz="823"/>
            </a:lvl8pPr>
            <a:lvl9pPr marL="3009473" indent="0">
              <a:buNone/>
              <a:defRPr sz="8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6FA0-8D21-479A-91E8-A5464B6DDEBA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547C-54D9-4016-86B0-91FF381CA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32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660" y="307652"/>
            <a:ext cx="8652094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60" y="1538258"/>
            <a:ext cx="8652094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660" y="5355814"/>
            <a:ext cx="2257068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66FA0-8D21-479A-91E8-A5464B6DDEBA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2906" y="5355814"/>
            <a:ext cx="3385602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4685" y="5355814"/>
            <a:ext cx="2257068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0547C-54D9-4016-86B0-91FF381CA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49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2368" rtl="0" eaLnBrk="1" latinLnBrk="0" hangingPunct="1">
        <a:lnSpc>
          <a:spcPct val="90000"/>
        </a:lnSpc>
        <a:spcBef>
          <a:spcPct val="0"/>
        </a:spcBef>
        <a:buNone/>
        <a:defRPr kumimoji="1" sz="3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092" indent="-188092" algn="l" defTabSz="752368" rtl="0" eaLnBrk="1" latinLnBrk="0" hangingPunct="1">
        <a:lnSpc>
          <a:spcPct val="90000"/>
        </a:lnSpc>
        <a:spcBef>
          <a:spcPts val="823"/>
        </a:spcBef>
        <a:buFont typeface="Arial" panose="020B0604020202020204" pitchFamily="34" charset="0"/>
        <a:buChar char="•"/>
        <a:defRPr kumimoji="1" sz="2304" kern="1200">
          <a:solidFill>
            <a:schemeClr val="tx1"/>
          </a:solidFill>
          <a:latin typeface="+mn-lt"/>
          <a:ea typeface="+mn-ea"/>
          <a:cs typeface="+mn-cs"/>
        </a:defRPr>
      </a:lvl1pPr>
      <a:lvl2pPr marL="564276" indent="-188092" algn="l" defTabSz="752368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kumimoji="1" sz="1975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indent="-188092" algn="l" defTabSz="752368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3pPr>
      <a:lvl4pPr marL="1316645" indent="-188092" algn="l" defTabSz="752368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4pPr>
      <a:lvl5pPr marL="1692829" indent="-188092" algn="l" defTabSz="752368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5pPr>
      <a:lvl6pPr marL="2069013" indent="-188092" algn="l" defTabSz="752368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6pPr>
      <a:lvl7pPr marL="2445197" indent="-188092" algn="l" defTabSz="752368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7pPr>
      <a:lvl8pPr marL="2821381" indent="-188092" algn="l" defTabSz="752368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8pPr>
      <a:lvl9pPr marL="3197565" indent="-188092" algn="l" defTabSz="752368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2368" rtl="0" eaLnBrk="1" latinLnBrk="0" hangingPunct="1"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1pPr>
      <a:lvl2pPr marL="376184" algn="l" defTabSz="752368" rtl="0" eaLnBrk="1" latinLnBrk="0" hangingPunct="1"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2pPr>
      <a:lvl3pPr marL="752368" algn="l" defTabSz="752368" rtl="0" eaLnBrk="1" latinLnBrk="0" hangingPunct="1"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3pPr>
      <a:lvl4pPr marL="1128552" algn="l" defTabSz="752368" rtl="0" eaLnBrk="1" latinLnBrk="0" hangingPunct="1"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4pPr>
      <a:lvl5pPr marL="1504737" algn="l" defTabSz="752368" rtl="0" eaLnBrk="1" latinLnBrk="0" hangingPunct="1"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5pPr>
      <a:lvl6pPr marL="1880921" algn="l" defTabSz="752368" rtl="0" eaLnBrk="1" latinLnBrk="0" hangingPunct="1"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6pPr>
      <a:lvl7pPr marL="2257105" algn="l" defTabSz="752368" rtl="0" eaLnBrk="1" latinLnBrk="0" hangingPunct="1"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7pPr>
      <a:lvl8pPr marL="2633289" algn="l" defTabSz="752368" rtl="0" eaLnBrk="1" latinLnBrk="0" hangingPunct="1"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8pPr>
      <a:lvl9pPr marL="3009473" algn="l" defTabSz="752368" rtl="0" eaLnBrk="1" latinLnBrk="0" hangingPunct="1">
        <a:defRPr kumimoji="1" sz="14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F438F44-0A26-4A23-9404-B30915D6B6AF}"/>
              </a:ext>
            </a:extLst>
          </p:cNvPr>
          <p:cNvSpPr/>
          <p:nvPr/>
        </p:nvSpPr>
        <p:spPr>
          <a:xfrm>
            <a:off x="249457" y="333830"/>
            <a:ext cx="9532499" cy="5467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+ 1c medium" panose="020B0603020204020204" pitchFamily="50" charset="-128"/>
                <a:ea typeface="M+ 1c medium" panose="020B0603020204020204" pitchFamily="50" charset="-128"/>
                <a:cs typeface="M+ 1c medium" panose="020B0603020204020204" pitchFamily="50" charset="-128"/>
              </a:rPr>
              <a:t>Diagram of Robust Protocol Open Challenge Trial Site</a:t>
            </a:r>
            <a:endParaRPr kumimoji="1" lang="ja-JP" altLang="en-US" dirty="0">
              <a:solidFill>
                <a:schemeClr val="tx1"/>
              </a:solidFill>
              <a:latin typeface="M+ 1c medium" panose="020B0603020204020204" pitchFamily="50" charset="-128"/>
              <a:ea typeface="M+ 1c medium" panose="020B0603020204020204" pitchFamily="50" charset="-128"/>
              <a:cs typeface="M+ 1c medium" panose="020B0603020204020204" pitchFamily="50" charset="-128"/>
            </a:endParaRP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35232A8-1244-4390-AF00-62D87C7C7E93}"/>
              </a:ext>
            </a:extLst>
          </p:cNvPr>
          <p:cNvGrpSpPr/>
          <p:nvPr/>
        </p:nvGrpSpPr>
        <p:grpSpPr>
          <a:xfrm>
            <a:off x="249457" y="1176807"/>
            <a:ext cx="9532499" cy="4279476"/>
            <a:chOff x="578152" y="1165194"/>
            <a:chExt cx="9532499" cy="4279476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4A233613-8894-44F8-A2D2-D579588E1C3F}"/>
                </a:ext>
              </a:extLst>
            </p:cNvPr>
            <p:cNvSpPr/>
            <p:nvPr/>
          </p:nvSpPr>
          <p:spPr>
            <a:xfrm>
              <a:off x="578152" y="1944916"/>
              <a:ext cx="9532499" cy="3499754"/>
            </a:xfrm>
            <a:prstGeom prst="roundRect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136B2E8E-3EDE-499D-ACDF-28EA501859B5}"/>
                </a:ext>
              </a:extLst>
            </p:cNvPr>
            <p:cNvSpPr/>
            <p:nvPr/>
          </p:nvSpPr>
          <p:spPr>
            <a:xfrm>
              <a:off x="1039705" y="2229576"/>
              <a:ext cx="954557" cy="293043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M+ 1c medium" panose="020B0603020204020204" pitchFamily="50" charset="-128"/>
                  <a:ea typeface="M+ 1c medium" panose="020B0603020204020204" pitchFamily="50" charset="-128"/>
                  <a:cs typeface="M+ 1c medium" panose="020B0603020204020204" pitchFamily="50" charset="-128"/>
                </a:rPr>
                <a:t>G/W</a:t>
              </a:r>
              <a:endParaRPr kumimoji="1" lang="ja-JP" altLang="en-US" dirty="0">
                <a:solidFill>
                  <a:schemeClr val="tx1"/>
                </a:solidFill>
                <a:latin typeface="M+ 1c medium" panose="020B0603020204020204" pitchFamily="50" charset="-128"/>
                <a:ea typeface="M+ 1c medium" panose="020B0603020204020204" pitchFamily="50" charset="-128"/>
                <a:cs typeface="M+ 1c medium" panose="020B0603020204020204" pitchFamily="50" charset="-128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56A0AEA2-B006-4E93-A4A7-719D529D9822}"/>
                </a:ext>
              </a:extLst>
            </p:cNvPr>
            <p:cNvSpPr/>
            <p:nvPr/>
          </p:nvSpPr>
          <p:spPr>
            <a:xfrm>
              <a:off x="656527" y="1165194"/>
              <a:ext cx="1720911" cy="54670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M+ 1c medium" panose="020B0603020204020204" pitchFamily="50" charset="-128"/>
                  <a:ea typeface="M+ 1c medium" panose="020B0603020204020204" pitchFamily="50" charset="-128"/>
                  <a:cs typeface="M+ 1c medium" panose="020B0603020204020204" pitchFamily="50" charset="-128"/>
                </a:rPr>
                <a:t>Internet</a:t>
              </a:r>
              <a:endParaRPr kumimoji="1" lang="ja-JP" altLang="en-US" dirty="0">
                <a:solidFill>
                  <a:schemeClr val="tx1"/>
                </a:solidFill>
                <a:latin typeface="M+ 1c medium" panose="020B0603020204020204" pitchFamily="50" charset="-128"/>
                <a:ea typeface="M+ 1c medium" panose="020B0603020204020204" pitchFamily="50" charset="-128"/>
                <a:cs typeface="M+ 1c medium" panose="020B0603020204020204" pitchFamily="50" charset="-128"/>
              </a:endParaRPr>
            </a:p>
          </p:txBody>
        </p:sp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42E04D10-A183-4CD6-9C34-715F99DE3ECB}"/>
                </a:ext>
              </a:extLst>
            </p:cNvPr>
            <p:cNvCxnSpPr>
              <a:stCxn id="10" idx="2"/>
              <a:endCxn id="23" idx="0"/>
            </p:cNvCxnSpPr>
            <p:nvPr/>
          </p:nvCxnSpPr>
          <p:spPr>
            <a:xfrm>
              <a:off x="1516983" y="1711898"/>
              <a:ext cx="1" cy="517678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AD09952B-B8DF-4189-AD82-F18A4E87D519}"/>
                </a:ext>
              </a:extLst>
            </p:cNvPr>
            <p:cNvSpPr/>
            <p:nvPr/>
          </p:nvSpPr>
          <p:spPr>
            <a:xfrm>
              <a:off x="2985345" y="2229576"/>
              <a:ext cx="2935757" cy="128868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  <a:latin typeface="M+ 1c medium" panose="020B0603020204020204" pitchFamily="50" charset="-128"/>
                  <a:ea typeface="M+ 1c medium" panose="020B0603020204020204" pitchFamily="50" charset="-128"/>
                  <a:cs typeface="M+ 1c medium" panose="020B0603020204020204" pitchFamily="50" charset="-128"/>
                </a:rPr>
                <a:t>Taro</a:t>
              </a:r>
              <a:br>
                <a:rPr kumimoji="1" lang="en-US" altLang="ja-JP" dirty="0">
                  <a:solidFill>
                    <a:schemeClr val="tx1"/>
                  </a:solidFill>
                  <a:latin typeface="M+ 1c medium" panose="020B0603020204020204" pitchFamily="50" charset="-128"/>
                  <a:ea typeface="M+ 1c medium" panose="020B0603020204020204" pitchFamily="50" charset="-128"/>
                  <a:cs typeface="M+ 1c medium" panose="020B0603020204020204" pitchFamily="50" charset="-128"/>
                </a:rPr>
              </a:br>
              <a:r>
                <a:rPr kumimoji="1" lang="en-US" altLang="ja-JP" dirty="0">
                  <a:solidFill>
                    <a:schemeClr val="accent2"/>
                  </a:solidFill>
                  <a:latin typeface="M+ 1c medium" panose="020B0603020204020204" pitchFamily="50" charset="-128"/>
                  <a:ea typeface="M+ 1c medium" panose="020B0603020204020204" pitchFamily="50" charset="-128"/>
                  <a:cs typeface="M+ 1c medium" panose="020B0603020204020204" pitchFamily="50" charset="-128"/>
                </a:rPr>
                <a:t>eth0: 192.168.3.201</a:t>
              </a:r>
              <a:br>
                <a:rPr kumimoji="1" lang="en-US" altLang="ja-JP" dirty="0">
                  <a:solidFill>
                    <a:schemeClr val="tx1"/>
                  </a:solidFill>
                  <a:latin typeface="M+ 1c medium" panose="020B0603020204020204" pitchFamily="50" charset="-128"/>
                  <a:ea typeface="M+ 1c medium" panose="020B0603020204020204" pitchFamily="50" charset="-128"/>
                  <a:cs typeface="M+ 1c medium" panose="020B0603020204020204" pitchFamily="50" charset="-128"/>
                </a:rPr>
              </a:br>
              <a:r>
                <a:rPr kumimoji="1" lang="en-US" altLang="ja-JP" dirty="0">
                  <a:solidFill>
                    <a:srgbClr val="7030A0"/>
                  </a:solidFill>
                  <a:latin typeface="M+ 1c medium" panose="020B0603020204020204" pitchFamily="50" charset="-128"/>
                  <a:ea typeface="M+ 1c medium" panose="020B0603020204020204" pitchFamily="50" charset="-128"/>
                  <a:cs typeface="M+ 1c medium" panose="020B0603020204020204" pitchFamily="50" charset="-128"/>
                </a:rPr>
                <a:t>eth1: 169.254.155.219</a:t>
              </a:r>
              <a:endParaRPr kumimoji="1" lang="ja-JP" altLang="en-US" dirty="0">
                <a:solidFill>
                  <a:srgbClr val="7030A0"/>
                </a:solidFill>
                <a:latin typeface="M+ 1c medium" panose="020B0603020204020204" pitchFamily="50" charset="-128"/>
                <a:ea typeface="M+ 1c medium" panose="020B0603020204020204" pitchFamily="50" charset="-128"/>
                <a:cs typeface="M+ 1c medium" panose="020B0603020204020204" pitchFamily="50" charset="-128"/>
              </a:endParaRPr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7856E518-997B-4A9A-A513-38F094F5FA06}"/>
                </a:ext>
              </a:extLst>
            </p:cNvPr>
            <p:cNvSpPr/>
            <p:nvPr/>
          </p:nvSpPr>
          <p:spPr>
            <a:xfrm>
              <a:off x="2985344" y="3837123"/>
              <a:ext cx="2935757" cy="128868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  <a:latin typeface="M+ 1c medium" panose="020B0603020204020204" pitchFamily="50" charset="-128"/>
                  <a:ea typeface="M+ 1c medium" panose="020B0603020204020204" pitchFamily="50" charset="-128"/>
                  <a:cs typeface="M+ 1c medium" panose="020B0603020204020204" pitchFamily="50" charset="-128"/>
                </a:rPr>
                <a:t>Hanako</a:t>
              </a:r>
              <a:br>
                <a:rPr kumimoji="1" lang="en-US" altLang="ja-JP" dirty="0">
                  <a:solidFill>
                    <a:schemeClr val="tx1"/>
                  </a:solidFill>
                  <a:latin typeface="M+ 1c medium" panose="020B0603020204020204" pitchFamily="50" charset="-128"/>
                  <a:ea typeface="M+ 1c medium" panose="020B0603020204020204" pitchFamily="50" charset="-128"/>
                  <a:cs typeface="M+ 1c medium" panose="020B0603020204020204" pitchFamily="50" charset="-128"/>
                </a:rPr>
              </a:br>
              <a:r>
                <a:rPr kumimoji="1" lang="en-US" altLang="ja-JP" dirty="0">
                  <a:solidFill>
                    <a:srgbClr val="7030A0"/>
                  </a:solidFill>
                  <a:latin typeface="M+ 1c medium" panose="020B0603020204020204" pitchFamily="50" charset="-128"/>
                  <a:ea typeface="M+ 1c medium" panose="020B0603020204020204" pitchFamily="50" charset="-128"/>
                  <a:cs typeface="M+ 1c medium" panose="020B0603020204020204" pitchFamily="50" charset="-128"/>
                </a:rPr>
                <a:t>eth0: 169.254.229.153</a:t>
              </a:r>
              <a:br>
                <a:rPr kumimoji="1" lang="en-US" altLang="ja-JP" dirty="0">
                  <a:solidFill>
                    <a:schemeClr val="tx1"/>
                  </a:solidFill>
                  <a:latin typeface="M+ 1c medium" panose="020B0603020204020204" pitchFamily="50" charset="-128"/>
                  <a:ea typeface="M+ 1c medium" panose="020B0603020204020204" pitchFamily="50" charset="-128"/>
                  <a:cs typeface="M+ 1c medium" panose="020B0603020204020204" pitchFamily="50" charset="-128"/>
                </a:rPr>
              </a:br>
              <a:r>
                <a:rPr kumimoji="1" lang="en-US" altLang="ja-JP" dirty="0">
                  <a:solidFill>
                    <a:schemeClr val="accent2"/>
                  </a:solidFill>
                  <a:latin typeface="M+ 1c medium" panose="020B0603020204020204" pitchFamily="50" charset="-128"/>
                  <a:ea typeface="M+ 1c medium" panose="020B0603020204020204" pitchFamily="50" charset="-128"/>
                  <a:cs typeface="M+ 1c medium" panose="020B0603020204020204" pitchFamily="50" charset="-128"/>
                </a:rPr>
                <a:t>eth1: 192.168.3.202</a:t>
              </a:r>
              <a:endParaRPr kumimoji="1" lang="ja-JP" altLang="en-US" dirty="0">
                <a:solidFill>
                  <a:schemeClr val="accent2"/>
                </a:solidFill>
                <a:latin typeface="M+ 1c medium" panose="020B0603020204020204" pitchFamily="50" charset="-128"/>
                <a:ea typeface="M+ 1c medium" panose="020B0603020204020204" pitchFamily="50" charset="-128"/>
                <a:cs typeface="M+ 1c medium" panose="020B0603020204020204" pitchFamily="50" charset="-128"/>
              </a:endParaRPr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82032389-55CD-49D9-A2CE-CED72D995B85}"/>
                </a:ext>
              </a:extLst>
            </p:cNvPr>
            <p:cNvSpPr/>
            <p:nvPr/>
          </p:nvSpPr>
          <p:spPr>
            <a:xfrm>
              <a:off x="5921101" y="2889250"/>
              <a:ext cx="384635" cy="1883046"/>
            </a:xfrm>
            <a:custGeom>
              <a:avLst/>
              <a:gdLst>
                <a:gd name="connsiteX0" fmla="*/ 52252 w 1149633"/>
                <a:gd name="connsiteY0" fmla="*/ 0 h 1854926"/>
                <a:gd name="connsiteX1" fmla="*/ 1149532 w 1149633"/>
                <a:gd name="connsiteY1" fmla="*/ 818606 h 1854926"/>
                <a:gd name="connsiteX2" fmla="*/ 0 w 1149633"/>
                <a:gd name="connsiteY2" fmla="*/ 1854926 h 1854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633" h="1854926">
                  <a:moveTo>
                    <a:pt x="52252" y="0"/>
                  </a:moveTo>
                  <a:cubicBezTo>
                    <a:pt x="605246" y="254726"/>
                    <a:pt x="1158241" y="509452"/>
                    <a:pt x="1149532" y="818606"/>
                  </a:cubicBezTo>
                  <a:cubicBezTo>
                    <a:pt x="1140823" y="1127760"/>
                    <a:pt x="570411" y="1491343"/>
                    <a:pt x="0" y="1854926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C033CE91-D80A-4BD5-B99D-E4AF3EFE6714}"/>
                </a:ext>
              </a:extLst>
            </p:cNvPr>
            <p:cNvSpPr/>
            <p:nvPr/>
          </p:nvSpPr>
          <p:spPr>
            <a:xfrm>
              <a:off x="5921100" y="3122268"/>
              <a:ext cx="991083" cy="1340329"/>
            </a:xfrm>
            <a:custGeom>
              <a:avLst/>
              <a:gdLst>
                <a:gd name="connsiteX0" fmla="*/ 52252 w 1149633"/>
                <a:gd name="connsiteY0" fmla="*/ 0 h 1854926"/>
                <a:gd name="connsiteX1" fmla="*/ 1149532 w 1149633"/>
                <a:gd name="connsiteY1" fmla="*/ 818606 h 1854926"/>
                <a:gd name="connsiteX2" fmla="*/ 0 w 1149633"/>
                <a:gd name="connsiteY2" fmla="*/ 1854926 h 1854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633" h="1854926">
                  <a:moveTo>
                    <a:pt x="52252" y="0"/>
                  </a:moveTo>
                  <a:cubicBezTo>
                    <a:pt x="605246" y="254726"/>
                    <a:pt x="1158241" y="509452"/>
                    <a:pt x="1149532" y="818606"/>
                  </a:cubicBezTo>
                  <a:cubicBezTo>
                    <a:pt x="1140823" y="1127760"/>
                    <a:pt x="570411" y="1491343"/>
                    <a:pt x="0" y="1854926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70865DB5-9D63-4B0E-A308-965FD3E7733E}"/>
                </a:ext>
              </a:extLst>
            </p:cNvPr>
            <p:cNvSpPr/>
            <p:nvPr/>
          </p:nvSpPr>
          <p:spPr>
            <a:xfrm>
              <a:off x="8312514" y="2229576"/>
              <a:ext cx="1294556" cy="293043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M+ 1c medium" panose="020B0603020204020204" pitchFamily="50" charset="-128"/>
                  <a:ea typeface="M+ 1c medium" panose="020B0603020204020204" pitchFamily="50" charset="-128"/>
                  <a:cs typeface="M+ 1c medium" panose="020B0603020204020204" pitchFamily="50" charset="-128"/>
                </a:rPr>
                <a:t>Jammer</a:t>
              </a:r>
              <a:endParaRPr kumimoji="1" lang="ja-JP" altLang="en-US" dirty="0">
                <a:solidFill>
                  <a:schemeClr val="tx1"/>
                </a:solidFill>
                <a:latin typeface="M+ 1c medium" panose="020B0603020204020204" pitchFamily="50" charset="-128"/>
                <a:ea typeface="M+ 1c medium" panose="020B0603020204020204" pitchFamily="50" charset="-128"/>
                <a:cs typeface="M+ 1c medium" panose="020B0603020204020204" pitchFamily="50" charset="-128"/>
              </a:endParaRP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3BDE2DE2-CC82-45ED-ACCA-55931D5D2358}"/>
                </a:ext>
              </a:extLst>
            </p:cNvPr>
            <p:cNvCxnSpPr>
              <a:cxnSpLocks/>
            </p:cNvCxnSpPr>
            <p:nvPr/>
          </p:nvCxnSpPr>
          <p:spPr>
            <a:xfrm>
              <a:off x="5921100" y="2516777"/>
              <a:ext cx="2391414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稲妻 24">
              <a:extLst>
                <a:ext uri="{FF2B5EF4-FFF2-40B4-BE49-F238E27FC236}">
                  <a16:creationId xmlns:a16="http://schemas.microsoft.com/office/drawing/2014/main" id="{4C534D4D-1308-47ED-AE4F-CAFE31FB8482}"/>
                </a:ext>
              </a:extLst>
            </p:cNvPr>
            <p:cNvSpPr/>
            <p:nvPr/>
          </p:nvSpPr>
          <p:spPr>
            <a:xfrm rot="6762884">
              <a:off x="7354200" y="3148608"/>
              <a:ext cx="522515" cy="1092368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4A004D82-C49E-4A67-8AED-AC8DC95809D8}"/>
                </a:ext>
              </a:extLst>
            </p:cNvPr>
            <p:cNvCxnSpPr>
              <a:cxnSpLocks/>
              <a:stCxn id="23" idx="3"/>
              <a:endCxn id="14" idx="1"/>
            </p:cNvCxnSpPr>
            <p:nvPr/>
          </p:nvCxnSpPr>
          <p:spPr>
            <a:xfrm flipV="1">
              <a:off x="1994262" y="2873920"/>
              <a:ext cx="991083" cy="820873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BA6F6C18-F74D-49D3-B944-7096851C8B6B}"/>
                </a:ext>
              </a:extLst>
            </p:cNvPr>
            <p:cNvCxnSpPr>
              <a:cxnSpLocks/>
              <a:stCxn id="23" idx="3"/>
              <a:endCxn id="16" idx="1"/>
            </p:cNvCxnSpPr>
            <p:nvPr/>
          </p:nvCxnSpPr>
          <p:spPr>
            <a:xfrm>
              <a:off x="1994262" y="3694793"/>
              <a:ext cx="991082" cy="786674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116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31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M+ 1c medium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Takayama Naoki</dc:creator>
  <cp:lastModifiedBy>Takayama Naoki</cp:lastModifiedBy>
  <cp:revision>2</cp:revision>
  <dcterms:created xsi:type="dcterms:W3CDTF">2021-12-27T06:24:18Z</dcterms:created>
  <dcterms:modified xsi:type="dcterms:W3CDTF">2022-01-29T17:11:35Z</dcterms:modified>
</cp:coreProperties>
</file>