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9" r:id="rId4"/>
    <p:sldId id="272" r:id="rId5"/>
    <p:sldId id="273" r:id="rId6"/>
    <p:sldId id="274" r:id="rId7"/>
    <p:sldId id="258" r:id="rId8"/>
    <p:sldId id="260" r:id="rId9"/>
    <p:sldId id="261" r:id="rId10"/>
    <p:sldId id="262" r:id="rId11"/>
    <p:sldId id="263" r:id="rId12"/>
    <p:sldId id="264" r:id="rId13"/>
    <p:sldId id="275" r:id="rId14"/>
    <p:sldId id="265" r:id="rId15"/>
    <p:sldId id="266" r:id="rId16"/>
    <p:sldId id="267" r:id="rId17"/>
    <p:sldId id="268" r:id="rId18"/>
    <p:sldId id="269" r:id="rId19"/>
    <p:sldId id="270"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280" autoAdjust="0"/>
  </p:normalViewPr>
  <p:slideViewPr>
    <p:cSldViewPr snapToGrid="0">
      <p:cViewPr varScale="1">
        <p:scale>
          <a:sx n="68" d="100"/>
          <a:sy n="68" d="100"/>
        </p:scale>
        <p:origin x="768" y="66"/>
      </p:cViewPr>
      <p:guideLst/>
    </p:cSldViewPr>
  </p:slideViewPr>
  <p:outlineViewPr>
    <p:cViewPr>
      <p:scale>
        <a:sx n="33" d="100"/>
        <a:sy n="33" d="100"/>
      </p:scale>
      <p:origin x="0" y="-2562"/>
    </p:cViewPr>
  </p:outlineViewPr>
  <p:notesTextViewPr>
    <p:cViewPr>
      <p:scale>
        <a:sx n="1" d="1"/>
        <a:sy n="1" d="1"/>
      </p:scale>
      <p:origin x="0" y="0"/>
    </p:cViewPr>
  </p:notesTextViewPr>
  <p:sorterViewPr>
    <p:cViewPr>
      <p:scale>
        <a:sx n="110" d="100"/>
        <a:sy n="110" d="100"/>
      </p:scale>
      <p:origin x="0" y="-24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maoka michihiro" userId="393b1817f3531645" providerId="LiveId" clId="{FF81B1E1-4802-4E53-A6AE-864869FBD4F7}"/>
    <pc:docChg chg="undo custSel addSld delSld modSld addSection delSection">
      <pc:chgData name="imaoka michihiro" userId="393b1817f3531645" providerId="LiveId" clId="{FF81B1E1-4802-4E53-A6AE-864869FBD4F7}" dt="2021-10-31T00:53:41.849" v="1189" actId="6549"/>
      <pc:docMkLst>
        <pc:docMk/>
      </pc:docMkLst>
      <pc:sldChg chg="modSp new mod">
        <pc:chgData name="imaoka michihiro" userId="393b1817f3531645" providerId="LiveId" clId="{FF81B1E1-4802-4E53-A6AE-864869FBD4F7}" dt="2021-10-25T03:53:51.613" v="529" actId="20577"/>
        <pc:sldMkLst>
          <pc:docMk/>
          <pc:sldMk cId="2586115607" sldId="256"/>
        </pc:sldMkLst>
        <pc:spChg chg="mod">
          <ac:chgData name="imaoka michihiro" userId="393b1817f3531645" providerId="LiveId" clId="{FF81B1E1-4802-4E53-A6AE-864869FBD4F7}" dt="2021-10-25T03:53:46.309" v="528" actId="20577"/>
          <ac:spMkLst>
            <pc:docMk/>
            <pc:sldMk cId="2586115607" sldId="256"/>
            <ac:spMk id="2" creationId="{96A9B5FC-C2F8-4B68-828A-1A592E0BF940}"/>
          </ac:spMkLst>
        </pc:spChg>
        <pc:spChg chg="mod">
          <ac:chgData name="imaoka michihiro" userId="393b1817f3531645" providerId="LiveId" clId="{FF81B1E1-4802-4E53-A6AE-864869FBD4F7}" dt="2021-10-25T03:53:51.613" v="529" actId="20577"/>
          <ac:spMkLst>
            <pc:docMk/>
            <pc:sldMk cId="2586115607" sldId="256"/>
            <ac:spMk id="3" creationId="{4C21876F-3C1F-4723-B447-389CA80EB84D}"/>
          </ac:spMkLst>
        </pc:spChg>
      </pc:sldChg>
      <pc:sldChg chg="delSp modSp new del mod">
        <pc:chgData name="imaoka michihiro" userId="393b1817f3531645" providerId="LiveId" clId="{FF81B1E1-4802-4E53-A6AE-864869FBD4F7}" dt="2021-10-25T02:12:51.154" v="347" actId="2696"/>
        <pc:sldMkLst>
          <pc:docMk/>
          <pc:sldMk cId="433014965" sldId="257"/>
        </pc:sldMkLst>
        <pc:spChg chg="mod">
          <ac:chgData name="imaoka michihiro" userId="393b1817f3531645" providerId="LiveId" clId="{FF81B1E1-4802-4E53-A6AE-864869FBD4F7}" dt="2021-10-25T01:53:50.315" v="103" actId="20577"/>
          <ac:spMkLst>
            <pc:docMk/>
            <pc:sldMk cId="433014965" sldId="257"/>
            <ac:spMk id="2" creationId="{83E043A4-F681-44C9-B9B1-5E35AE920A14}"/>
          </ac:spMkLst>
        </pc:spChg>
        <pc:spChg chg="del">
          <ac:chgData name="imaoka michihiro" userId="393b1817f3531645" providerId="LiveId" clId="{FF81B1E1-4802-4E53-A6AE-864869FBD4F7}" dt="2021-10-25T01:53:36.160" v="81" actId="478"/>
          <ac:spMkLst>
            <pc:docMk/>
            <pc:sldMk cId="433014965" sldId="257"/>
            <ac:spMk id="3" creationId="{582DEC42-04A9-4BA8-AB75-5ED3363D991C}"/>
          </ac:spMkLst>
        </pc:spChg>
      </pc:sldChg>
      <pc:sldChg chg="addSp delSp modSp new mod">
        <pc:chgData name="imaoka michihiro" userId="393b1817f3531645" providerId="LiveId" clId="{FF81B1E1-4802-4E53-A6AE-864869FBD4F7}" dt="2021-10-31T00:46:48.273" v="1188" actId="1076"/>
        <pc:sldMkLst>
          <pc:docMk/>
          <pc:sldMk cId="1826567397" sldId="258"/>
        </pc:sldMkLst>
        <pc:spChg chg="mod">
          <ac:chgData name="imaoka michihiro" userId="393b1817f3531645" providerId="LiveId" clId="{FF81B1E1-4802-4E53-A6AE-864869FBD4F7}" dt="2021-10-31T00:46:48.273" v="1188" actId="1076"/>
          <ac:spMkLst>
            <pc:docMk/>
            <pc:sldMk cId="1826567397" sldId="258"/>
            <ac:spMk id="2" creationId="{E3F0A2D8-77C0-41CC-81C7-9671C59CFBBB}"/>
          </ac:spMkLst>
        </pc:spChg>
        <pc:spChg chg="del mod">
          <ac:chgData name="imaoka michihiro" userId="393b1817f3531645" providerId="LiveId" clId="{FF81B1E1-4802-4E53-A6AE-864869FBD4F7}" dt="2021-10-30T08:43:45.781" v="1067" actId="478"/>
          <ac:spMkLst>
            <pc:docMk/>
            <pc:sldMk cId="1826567397" sldId="258"/>
            <ac:spMk id="3" creationId="{D7F02928-CDC2-47E6-AAD0-B62A6C524324}"/>
          </ac:spMkLst>
        </pc:spChg>
        <pc:spChg chg="add del mod">
          <ac:chgData name="imaoka michihiro" userId="393b1817f3531645" providerId="LiveId" clId="{FF81B1E1-4802-4E53-A6AE-864869FBD4F7}" dt="2021-10-30T08:43:51.367" v="1068" actId="478"/>
          <ac:spMkLst>
            <pc:docMk/>
            <pc:sldMk cId="1826567397" sldId="258"/>
            <ac:spMk id="5" creationId="{C38E807F-8792-465C-B0D5-D0AB57816C29}"/>
          </ac:spMkLst>
        </pc:spChg>
        <pc:spChg chg="add mod">
          <ac:chgData name="imaoka michihiro" userId="393b1817f3531645" providerId="LiveId" clId="{FF81B1E1-4802-4E53-A6AE-864869FBD4F7}" dt="2021-10-30T08:44:45.648" v="1078" actId="1076"/>
          <ac:spMkLst>
            <pc:docMk/>
            <pc:sldMk cId="1826567397" sldId="258"/>
            <ac:spMk id="8" creationId="{6FEF1EE1-A741-4C41-8B2E-36C26BBE805C}"/>
          </ac:spMkLst>
        </pc:spChg>
        <pc:picChg chg="add del mod">
          <ac:chgData name="imaoka michihiro" userId="393b1817f3531645" providerId="LiveId" clId="{FF81B1E1-4802-4E53-A6AE-864869FBD4F7}" dt="2021-10-31T00:43:23.828" v="1176" actId="478"/>
          <ac:picMkLst>
            <pc:docMk/>
            <pc:sldMk cId="1826567397" sldId="258"/>
            <ac:picMk id="6" creationId="{8AB4C789-6443-4B97-A52B-B3E574D7D61F}"/>
          </ac:picMkLst>
        </pc:picChg>
        <pc:picChg chg="add mod">
          <ac:chgData name="imaoka michihiro" userId="393b1817f3531645" providerId="LiveId" clId="{FF81B1E1-4802-4E53-A6AE-864869FBD4F7}" dt="2021-10-31T00:46:42.545" v="1187" actId="1076"/>
          <ac:picMkLst>
            <pc:docMk/>
            <pc:sldMk cId="1826567397" sldId="258"/>
            <ac:picMk id="10" creationId="{09975677-8C06-416F-992A-0B3A26FA66BC}"/>
          </ac:picMkLst>
        </pc:picChg>
        <pc:picChg chg="add mod">
          <ac:chgData name="imaoka michihiro" userId="393b1817f3531645" providerId="LiveId" clId="{FF81B1E1-4802-4E53-A6AE-864869FBD4F7}" dt="2021-10-31T00:43:51.403" v="1183" actId="1076"/>
          <ac:picMkLst>
            <pc:docMk/>
            <pc:sldMk cId="1826567397" sldId="258"/>
            <ac:picMk id="12" creationId="{C1B2098D-572C-4EF7-8F58-061D7F48D04A}"/>
          </ac:picMkLst>
        </pc:picChg>
      </pc:sldChg>
      <pc:sldChg chg="modSp new mod">
        <pc:chgData name="imaoka michihiro" userId="393b1817f3531645" providerId="LiveId" clId="{FF81B1E1-4802-4E53-A6AE-864869FBD4F7}" dt="2021-10-25T04:13:37.463" v="530" actId="255"/>
        <pc:sldMkLst>
          <pc:docMk/>
          <pc:sldMk cId="1386656387" sldId="259"/>
        </pc:sldMkLst>
        <pc:spChg chg="mod">
          <ac:chgData name="imaoka michihiro" userId="393b1817f3531645" providerId="LiveId" clId="{FF81B1E1-4802-4E53-A6AE-864869FBD4F7}" dt="2021-10-25T02:20:44.449" v="424" actId="1076"/>
          <ac:spMkLst>
            <pc:docMk/>
            <pc:sldMk cId="1386656387" sldId="259"/>
            <ac:spMk id="2" creationId="{1BD7948A-E433-4A6D-88DD-D849046B2D3C}"/>
          </ac:spMkLst>
        </pc:spChg>
        <pc:spChg chg="mod">
          <ac:chgData name="imaoka michihiro" userId="393b1817f3531645" providerId="LiveId" clId="{FF81B1E1-4802-4E53-A6AE-864869FBD4F7}" dt="2021-10-25T04:13:37.463" v="530" actId="255"/>
          <ac:spMkLst>
            <pc:docMk/>
            <pc:sldMk cId="1386656387" sldId="259"/>
            <ac:spMk id="3" creationId="{C67F7261-B2E6-4C48-A60E-1C6FD9790FA5}"/>
          </ac:spMkLst>
        </pc:spChg>
      </pc:sldChg>
      <pc:sldChg chg="addSp delSp modSp add mod">
        <pc:chgData name="imaoka michihiro" userId="393b1817f3531645" providerId="LiveId" clId="{FF81B1E1-4802-4E53-A6AE-864869FBD4F7}" dt="2021-10-30T08:42:09.905" v="1065" actId="1076"/>
        <pc:sldMkLst>
          <pc:docMk/>
          <pc:sldMk cId="687119655" sldId="260"/>
        </pc:sldMkLst>
        <pc:spChg chg="mod">
          <ac:chgData name="imaoka michihiro" userId="393b1817f3531645" providerId="LiveId" clId="{FF81B1E1-4802-4E53-A6AE-864869FBD4F7}" dt="2021-10-30T08:41:19.956" v="1061" actId="1076"/>
          <ac:spMkLst>
            <pc:docMk/>
            <pc:sldMk cId="687119655" sldId="260"/>
            <ac:spMk id="2" creationId="{E3F0A2D8-77C0-41CC-81C7-9671C59CFBBB}"/>
          </ac:spMkLst>
        </pc:spChg>
        <pc:spChg chg="del mod">
          <ac:chgData name="imaoka michihiro" userId="393b1817f3531645" providerId="LiveId" clId="{FF81B1E1-4802-4E53-A6AE-864869FBD4F7}" dt="2021-10-30T08:41:25.232" v="1063" actId="478"/>
          <ac:spMkLst>
            <pc:docMk/>
            <pc:sldMk cId="687119655" sldId="260"/>
            <ac:spMk id="3" creationId="{D7F02928-CDC2-47E6-AAD0-B62A6C524324}"/>
          </ac:spMkLst>
        </pc:spChg>
        <pc:picChg chg="add mod">
          <ac:chgData name="imaoka michihiro" userId="393b1817f3531645" providerId="LiveId" clId="{FF81B1E1-4802-4E53-A6AE-864869FBD4F7}" dt="2021-10-30T08:42:09.905" v="1065" actId="1076"/>
          <ac:picMkLst>
            <pc:docMk/>
            <pc:sldMk cId="687119655" sldId="260"/>
            <ac:picMk id="4" creationId="{168D83A9-3F6B-40AA-BD29-3CB533827CE1}"/>
          </ac:picMkLst>
        </pc:picChg>
      </pc:sldChg>
      <pc:sldChg chg="addSp delSp modSp add mod">
        <pc:chgData name="imaoka michihiro" userId="393b1817f3531645" providerId="LiveId" clId="{FF81B1E1-4802-4E53-A6AE-864869FBD4F7}" dt="2021-10-30T09:01:41.039" v="1105" actId="1076"/>
        <pc:sldMkLst>
          <pc:docMk/>
          <pc:sldMk cId="2012482648" sldId="261"/>
        </pc:sldMkLst>
        <pc:spChg chg="mod">
          <ac:chgData name="imaoka michihiro" userId="393b1817f3531645" providerId="LiveId" clId="{FF81B1E1-4802-4E53-A6AE-864869FBD4F7}" dt="2021-10-30T08:45:52.917" v="1080" actId="1076"/>
          <ac:spMkLst>
            <pc:docMk/>
            <pc:sldMk cId="2012482648" sldId="261"/>
            <ac:spMk id="2" creationId="{E3F0A2D8-77C0-41CC-81C7-9671C59CFBBB}"/>
          </ac:spMkLst>
        </pc:spChg>
        <pc:spChg chg="del mod">
          <ac:chgData name="imaoka michihiro" userId="393b1817f3531645" providerId="LiveId" clId="{FF81B1E1-4802-4E53-A6AE-864869FBD4F7}" dt="2021-10-30T08:45:58.195" v="1082" actId="478"/>
          <ac:spMkLst>
            <pc:docMk/>
            <pc:sldMk cId="2012482648" sldId="261"/>
            <ac:spMk id="3" creationId="{D7F02928-CDC2-47E6-AAD0-B62A6C524324}"/>
          </ac:spMkLst>
        </pc:spChg>
        <pc:picChg chg="add mod">
          <ac:chgData name="imaoka michihiro" userId="393b1817f3531645" providerId="LiveId" clId="{FF81B1E1-4802-4E53-A6AE-864869FBD4F7}" dt="2021-10-30T09:01:41.039" v="1105" actId="1076"/>
          <ac:picMkLst>
            <pc:docMk/>
            <pc:sldMk cId="2012482648" sldId="261"/>
            <ac:picMk id="4" creationId="{A2FB8078-75C5-4CD3-A71B-B20DEE79F0CB}"/>
          </ac:picMkLst>
        </pc:picChg>
        <pc:picChg chg="add del mod">
          <ac:chgData name="imaoka michihiro" userId="393b1817f3531645" providerId="LiveId" clId="{FF81B1E1-4802-4E53-A6AE-864869FBD4F7}" dt="2021-10-30T08:48:04.732" v="1086" actId="478"/>
          <ac:picMkLst>
            <pc:docMk/>
            <pc:sldMk cId="2012482648" sldId="261"/>
            <ac:picMk id="1026" creationId="{F110B3D8-9E8C-42ED-A785-690ADD0558E5}"/>
          </ac:picMkLst>
        </pc:picChg>
        <pc:picChg chg="add del mod">
          <ac:chgData name="imaoka michihiro" userId="393b1817f3531645" providerId="LiveId" clId="{FF81B1E1-4802-4E53-A6AE-864869FBD4F7}" dt="2021-10-30T09:01:15.395" v="1101" actId="478"/>
          <ac:picMkLst>
            <pc:docMk/>
            <pc:sldMk cId="2012482648" sldId="261"/>
            <ac:picMk id="1028" creationId="{CBED9BBA-0086-4D63-A228-E81D3EF0BBE4}"/>
          </ac:picMkLst>
        </pc:picChg>
      </pc:sldChg>
      <pc:sldChg chg="addSp delSp modSp add mod">
        <pc:chgData name="imaoka michihiro" userId="393b1817f3531645" providerId="LiveId" clId="{FF81B1E1-4802-4E53-A6AE-864869FBD4F7}" dt="2021-10-30T08:51:33.991" v="1095" actId="1076"/>
        <pc:sldMkLst>
          <pc:docMk/>
          <pc:sldMk cId="3017118324" sldId="262"/>
        </pc:sldMkLst>
        <pc:spChg chg="mod">
          <ac:chgData name="imaoka michihiro" userId="393b1817f3531645" providerId="LiveId" clId="{FF81B1E1-4802-4E53-A6AE-864869FBD4F7}" dt="2021-10-30T08:50:08.040" v="1090" actId="1076"/>
          <ac:spMkLst>
            <pc:docMk/>
            <pc:sldMk cId="3017118324" sldId="262"/>
            <ac:spMk id="2" creationId="{E3F0A2D8-77C0-41CC-81C7-9671C59CFBBB}"/>
          </ac:spMkLst>
        </pc:spChg>
        <pc:spChg chg="del mod">
          <ac:chgData name="imaoka michihiro" userId="393b1817f3531645" providerId="LiveId" clId="{FF81B1E1-4802-4E53-A6AE-864869FBD4F7}" dt="2021-10-30T08:50:10.546" v="1092" actId="478"/>
          <ac:spMkLst>
            <pc:docMk/>
            <pc:sldMk cId="3017118324" sldId="262"/>
            <ac:spMk id="3" creationId="{D7F02928-CDC2-47E6-AAD0-B62A6C524324}"/>
          </ac:spMkLst>
        </pc:spChg>
        <pc:picChg chg="add mod">
          <ac:chgData name="imaoka michihiro" userId="393b1817f3531645" providerId="LiveId" clId="{FF81B1E1-4802-4E53-A6AE-864869FBD4F7}" dt="2021-10-30T08:51:33.991" v="1095" actId="1076"/>
          <ac:picMkLst>
            <pc:docMk/>
            <pc:sldMk cId="3017118324" sldId="262"/>
            <ac:picMk id="2050" creationId="{EBB6F158-691F-466B-8F53-622518F341AC}"/>
          </ac:picMkLst>
        </pc:picChg>
      </pc:sldChg>
      <pc:sldChg chg="addSp delSp modSp add mod">
        <pc:chgData name="imaoka michihiro" userId="393b1817f3531645" providerId="LiveId" clId="{FF81B1E1-4802-4E53-A6AE-864869FBD4F7}" dt="2021-10-31T00:23:22.632" v="1170" actId="1076"/>
        <pc:sldMkLst>
          <pc:docMk/>
          <pc:sldMk cId="2159825843" sldId="263"/>
        </pc:sldMkLst>
        <pc:spChg chg="mod">
          <ac:chgData name="imaoka michihiro" userId="393b1817f3531645" providerId="LiveId" clId="{FF81B1E1-4802-4E53-A6AE-864869FBD4F7}" dt="2021-10-31T00:20:56.725" v="1163" actId="1076"/>
          <ac:spMkLst>
            <pc:docMk/>
            <pc:sldMk cId="2159825843" sldId="263"/>
            <ac:spMk id="2" creationId="{E3F0A2D8-77C0-41CC-81C7-9671C59CFBBB}"/>
          </ac:spMkLst>
        </pc:spChg>
        <pc:spChg chg="del mod">
          <ac:chgData name="imaoka michihiro" userId="393b1817f3531645" providerId="LiveId" clId="{FF81B1E1-4802-4E53-A6AE-864869FBD4F7}" dt="2021-10-30T08:51:52.253" v="1099" actId="478"/>
          <ac:spMkLst>
            <pc:docMk/>
            <pc:sldMk cId="2159825843" sldId="263"/>
            <ac:spMk id="3" creationId="{D7F02928-CDC2-47E6-AAD0-B62A6C524324}"/>
          </ac:spMkLst>
        </pc:spChg>
        <pc:spChg chg="add mod">
          <ac:chgData name="imaoka michihiro" userId="393b1817f3531645" providerId="LiveId" clId="{FF81B1E1-4802-4E53-A6AE-864869FBD4F7}" dt="2021-10-31T00:23:22.632" v="1170" actId="1076"/>
          <ac:spMkLst>
            <pc:docMk/>
            <pc:sldMk cId="2159825843" sldId="263"/>
            <ac:spMk id="6" creationId="{D50271EE-A7CA-44E9-AD4D-1A6ACFE077AC}"/>
          </ac:spMkLst>
        </pc:spChg>
        <pc:picChg chg="add mod">
          <ac:chgData name="imaoka michihiro" userId="393b1817f3531645" providerId="LiveId" clId="{FF81B1E1-4802-4E53-A6AE-864869FBD4F7}" dt="2021-10-31T00:21:06.754" v="1166" actId="1076"/>
          <ac:picMkLst>
            <pc:docMk/>
            <pc:sldMk cId="2159825843" sldId="263"/>
            <ac:picMk id="4" creationId="{532E9C1B-7257-44BC-8137-9BB107E6E10A}"/>
          </ac:picMkLst>
        </pc:picChg>
      </pc:sldChg>
      <pc:sldChg chg="addSp delSp modSp add mod">
        <pc:chgData name="imaoka michihiro" userId="393b1817f3531645" providerId="LiveId" clId="{FF81B1E1-4802-4E53-A6AE-864869FBD4F7}" dt="2021-10-30T09:10:48.815" v="1115" actId="1076"/>
        <pc:sldMkLst>
          <pc:docMk/>
          <pc:sldMk cId="33889145" sldId="264"/>
        </pc:sldMkLst>
        <pc:spChg chg="mod">
          <ac:chgData name="imaoka michihiro" userId="393b1817f3531645" providerId="LiveId" clId="{FF81B1E1-4802-4E53-A6AE-864869FBD4F7}" dt="2021-10-30T09:08:26.618" v="1107" actId="1076"/>
          <ac:spMkLst>
            <pc:docMk/>
            <pc:sldMk cId="33889145" sldId="264"/>
            <ac:spMk id="2" creationId="{E3F0A2D8-77C0-41CC-81C7-9671C59CFBBB}"/>
          </ac:spMkLst>
        </pc:spChg>
        <pc:spChg chg="del mod">
          <ac:chgData name="imaoka michihiro" userId="393b1817f3531645" providerId="LiveId" clId="{FF81B1E1-4802-4E53-A6AE-864869FBD4F7}" dt="2021-10-30T09:10:15.743" v="1109" actId="478"/>
          <ac:spMkLst>
            <pc:docMk/>
            <pc:sldMk cId="33889145" sldId="264"/>
            <ac:spMk id="3" creationId="{D7F02928-CDC2-47E6-AAD0-B62A6C524324}"/>
          </ac:spMkLst>
        </pc:spChg>
        <pc:spChg chg="add mod">
          <ac:chgData name="imaoka michihiro" userId="393b1817f3531645" providerId="LiveId" clId="{FF81B1E1-4802-4E53-A6AE-864869FBD4F7}" dt="2021-10-30T09:10:48.815" v="1115" actId="1076"/>
          <ac:spMkLst>
            <pc:docMk/>
            <pc:sldMk cId="33889145" sldId="264"/>
            <ac:spMk id="6" creationId="{E6EB6DFE-5B89-4302-853D-5D61D7D29115}"/>
          </ac:spMkLst>
        </pc:spChg>
        <pc:picChg chg="add mod">
          <ac:chgData name="imaoka michihiro" userId="393b1817f3531645" providerId="LiveId" clId="{FF81B1E1-4802-4E53-A6AE-864869FBD4F7}" dt="2021-10-30T09:10:26.646" v="1113" actId="1076"/>
          <ac:picMkLst>
            <pc:docMk/>
            <pc:sldMk cId="33889145" sldId="264"/>
            <ac:picMk id="4" creationId="{DA26D59D-178B-4BDB-BC84-8A95EC54B3AB}"/>
          </ac:picMkLst>
        </pc:picChg>
      </pc:sldChg>
      <pc:sldChg chg="addSp delSp modSp add mod">
        <pc:chgData name="imaoka michihiro" userId="393b1817f3531645" providerId="LiveId" clId="{FF81B1E1-4802-4E53-A6AE-864869FBD4F7}" dt="2021-10-30T09:30:51.613" v="1160" actId="1076"/>
        <pc:sldMkLst>
          <pc:docMk/>
          <pc:sldMk cId="3943696339" sldId="265"/>
        </pc:sldMkLst>
        <pc:spChg chg="mod">
          <ac:chgData name="imaoka michihiro" userId="393b1817f3531645" providerId="LiveId" clId="{FF81B1E1-4802-4E53-A6AE-864869FBD4F7}" dt="2021-10-30T09:29:22.205" v="1147" actId="1076"/>
          <ac:spMkLst>
            <pc:docMk/>
            <pc:sldMk cId="3943696339" sldId="265"/>
            <ac:spMk id="2" creationId="{E3F0A2D8-77C0-41CC-81C7-9671C59CFBBB}"/>
          </ac:spMkLst>
        </pc:spChg>
        <pc:spChg chg="del">
          <ac:chgData name="imaoka michihiro" userId="393b1817f3531645" providerId="LiveId" clId="{FF81B1E1-4802-4E53-A6AE-864869FBD4F7}" dt="2021-10-30T09:29:25.047" v="1148" actId="478"/>
          <ac:spMkLst>
            <pc:docMk/>
            <pc:sldMk cId="3943696339" sldId="265"/>
            <ac:spMk id="3" creationId="{D7F02928-CDC2-47E6-AAD0-B62A6C524324}"/>
          </ac:spMkLst>
        </pc:spChg>
        <pc:spChg chg="add del">
          <ac:chgData name="imaoka michihiro" userId="393b1817f3531645" providerId="LiveId" clId="{FF81B1E1-4802-4E53-A6AE-864869FBD4F7}" dt="2021-10-30T09:30:13.275" v="1155" actId="478"/>
          <ac:spMkLst>
            <pc:docMk/>
            <pc:sldMk cId="3943696339" sldId="265"/>
            <ac:spMk id="5" creationId="{950204F7-622B-4FDB-9AEA-42F445F7F65C}"/>
          </ac:spMkLst>
        </pc:spChg>
        <pc:spChg chg="add mod">
          <ac:chgData name="imaoka michihiro" userId="393b1817f3531645" providerId="LiveId" clId="{FF81B1E1-4802-4E53-A6AE-864869FBD4F7}" dt="2021-10-30T09:30:51.613" v="1160" actId="1076"/>
          <ac:spMkLst>
            <pc:docMk/>
            <pc:sldMk cId="3943696339" sldId="265"/>
            <ac:spMk id="8" creationId="{4C4B84F9-46FA-46F4-B0ED-F041C61AA53C}"/>
          </ac:spMkLst>
        </pc:spChg>
        <pc:picChg chg="add del mod">
          <ac:chgData name="imaoka michihiro" userId="393b1817f3531645" providerId="LiveId" clId="{FF81B1E1-4802-4E53-A6AE-864869FBD4F7}" dt="2021-10-30T09:29:56.196" v="1153" actId="478"/>
          <ac:picMkLst>
            <pc:docMk/>
            <pc:sldMk cId="3943696339" sldId="265"/>
            <ac:picMk id="4" creationId="{4BD1521A-7513-42FF-9842-B9618123FE03}"/>
          </ac:picMkLst>
        </pc:picChg>
        <pc:picChg chg="add mod">
          <ac:chgData name="imaoka michihiro" userId="393b1817f3531645" providerId="LiveId" clId="{FF81B1E1-4802-4E53-A6AE-864869FBD4F7}" dt="2021-10-30T09:30:31.862" v="1158" actId="1076"/>
          <ac:picMkLst>
            <pc:docMk/>
            <pc:sldMk cId="3943696339" sldId="265"/>
            <ac:picMk id="6" creationId="{83B0A4FE-D626-4215-8256-C7E00101C392}"/>
          </ac:picMkLst>
        </pc:picChg>
      </pc:sldChg>
      <pc:sldChg chg="modSp add mod">
        <pc:chgData name="imaoka michihiro" userId="393b1817f3531645" providerId="LiveId" clId="{FF81B1E1-4802-4E53-A6AE-864869FBD4F7}" dt="2021-10-25T02:04:29.424" v="252" actId="255"/>
        <pc:sldMkLst>
          <pc:docMk/>
          <pc:sldMk cId="3636187951" sldId="266"/>
        </pc:sldMkLst>
        <pc:spChg chg="mod">
          <ac:chgData name="imaoka michihiro" userId="393b1817f3531645" providerId="LiveId" clId="{FF81B1E1-4802-4E53-A6AE-864869FBD4F7}" dt="2021-10-25T02:04:29.424" v="252" actId="255"/>
          <ac:spMkLst>
            <pc:docMk/>
            <pc:sldMk cId="3636187951" sldId="266"/>
            <ac:spMk id="2" creationId="{E3F0A2D8-77C0-41CC-81C7-9671C59CFBBB}"/>
          </ac:spMkLst>
        </pc:spChg>
      </pc:sldChg>
      <pc:sldChg chg="modSp add mod">
        <pc:chgData name="imaoka michihiro" userId="393b1817f3531645" providerId="LiveId" clId="{FF81B1E1-4802-4E53-A6AE-864869FBD4F7}" dt="2021-10-25T02:05:51.960" v="286" actId="6549"/>
        <pc:sldMkLst>
          <pc:docMk/>
          <pc:sldMk cId="3078261075" sldId="267"/>
        </pc:sldMkLst>
        <pc:spChg chg="mod">
          <ac:chgData name="imaoka michihiro" userId="393b1817f3531645" providerId="LiveId" clId="{FF81B1E1-4802-4E53-A6AE-864869FBD4F7}" dt="2021-10-25T02:05:51.960" v="286" actId="6549"/>
          <ac:spMkLst>
            <pc:docMk/>
            <pc:sldMk cId="3078261075" sldId="267"/>
            <ac:spMk id="2" creationId="{E3F0A2D8-77C0-41CC-81C7-9671C59CFBBB}"/>
          </ac:spMkLst>
        </pc:spChg>
      </pc:sldChg>
      <pc:sldChg chg="modSp add mod">
        <pc:chgData name="imaoka michihiro" userId="393b1817f3531645" providerId="LiveId" clId="{FF81B1E1-4802-4E53-A6AE-864869FBD4F7}" dt="2021-10-25T02:09:28.539" v="309" actId="20577"/>
        <pc:sldMkLst>
          <pc:docMk/>
          <pc:sldMk cId="1313399619" sldId="268"/>
        </pc:sldMkLst>
        <pc:spChg chg="mod">
          <ac:chgData name="imaoka michihiro" userId="393b1817f3531645" providerId="LiveId" clId="{FF81B1E1-4802-4E53-A6AE-864869FBD4F7}" dt="2021-10-25T02:09:28.539" v="309" actId="20577"/>
          <ac:spMkLst>
            <pc:docMk/>
            <pc:sldMk cId="1313399619" sldId="268"/>
            <ac:spMk id="2" creationId="{E3F0A2D8-77C0-41CC-81C7-9671C59CFBBB}"/>
          </ac:spMkLst>
        </pc:spChg>
      </pc:sldChg>
      <pc:sldChg chg="modSp add mod">
        <pc:chgData name="imaoka michihiro" userId="393b1817f3531645" providerId="LiveId" clId="{FF81B1E1-4802-4E53-A6AE-864869FBD4F7}" dt="2021-10-25T02:44:03.581" v="504" actId="20577"/>
        <pc:sldMkLst>
          <pc:docMk/>
          <pc:sldMk cId="902548415" sldId="269"/>
        </pc:sldMkLst>
        <pc:spChg chg="mod">
          <ac:chgData name="imaoka michihiro" userId="393b1817f3531645" providerId="LiveId" clId="{FF81B1E1-4802-4E53-A6AE-864869FBD4F7}" dt="2021-10-25T02:44:03.581" v="504" actId="20577"/>
          <ac:spMkLst>
            <pc:docMk/>
            <pc:sldMk cId="902548415" sldId="269"/>
            <ac:spMk id="2" creationId="{E3F0A2D8-77C0-41CC-81C7-9671C59CFBBB}"/>
          </ac:spMkLst>
        </pc:spChg>
      </pc:sldChg>
      <pc:sldChg chg="modSp add mod">
        <pc:chgData name="imaoka michihiro" userId="393b1817f3531645" providerId="LiveId" clId="{FF81B1E1-4802-4E53-A6AE-864869FBD4F7}" dt="2021-10-30T09:20:00.644" v="1145" actId="20577"/>
        <pc:sldMkLst>
          <pc:docMk/>
          <pc:sldMk cId="1631118219" sldId="270"/>
        </pc:sldMkLst>
        <pc:spChg chg="mod">
          <ac:chgData name="imaoka michihiro" userId="393b1817f3531645" providerId="LiveId" clId="{FF81B1E1-4802-4E53-A6AE-864869FBD4F7}" dt="2021-10-25T02:11:24.169" v="345" actId="20577"/>
          <ac:spMkLst>
            <pc:docMk/>
            <pc:sldMk cId="1631118219" sldId="270"/>
            <ac:spMk id="2" creationId="{E3F0A2D8-77C0-41CC-81C7-9671C59CFBBB}"/>
          </ac:spMkLst>
        </pc:spChg>
        <pc:spChg chg="mod">
          <ac:chgData name="imaoka michihiro" userId="393b1817f3531645" providerId="LiveId" clId="{FF81B1E1-4802-4E53-A6AE-864869FBD4F7}" dt="2021-10-30T09:20:00.644" v="1145" actId="20577"/>
          <ac:spMkLst>
            <pc:docMk/>
            <pc:sldMk cId="1631118219" sldId="270"/>
            <ac:spMk id="3" creationId="{D7F02928-CDC2-47E6-AAD0-B62A6C524324}"/>
          </ac:spMkLst>
        </pc:spChg>
      </pc:sldChg>
      <pc:sldChg chg="modSp add mod">
        <pc:chgData name="imaoka michihiro" userId="393b1817f3531645" providerId="LiveId" clId="{FF81B1E1-4802-4E53-A6AE-864869FBD4F7}" dt="2021-10-31T00:53:41.849" v="1189" actId="6549"/>
        <pc:sldMkLst>
          <pc:docMk/>
          <pc:sldMk cId="3556923668" sldId="271"/>
        </pc:sldMkLst>
        <pc:spChg chg="mod">
          <ac:chgData name="imaoka michihiro" userId="393b1817f3531645" providerId="LiveId" clId="{FF81B1E1-4802-4E53-A6AE-864869FBD4F7}" dt="2021-10-30T00:01:23.377" v="806" actId="14100"/>
          <ac:spMkLst>
            <pc:docMk/>
            <pc:sldMk cId="3556923668" sldId="271"/>
            <ac:spMk id="2" creationId="{96A9B5FC-C2F8-4B68-828A-1A592E0BF940}"/>
          </ac:spMkLst>
        </pc:spChg>
        <pc:spChg chg="mod">
          <ac:chgData name="imaoka michihiro" userId="393b1817f3531645" providerId="LiveId" clId="{FF81B1E1-4802-4E53-A6AE-864869FBD4F7}" dt="2021-10-31T00:53:41.849" v="1189" actId="6549"/>
          <ac:spMkLst>
            <pc:docMk/>
            <pc:sldMk cId="3556923668" sldId="271"/>
            <ac:spMk id="3" creationId="{4C21876F-3C1F-4723-B447-389CA80EB84D}"/>
          </ac:spMkLst>
        </pc:spChg>
      </pc:sldChg>
      <pc:sldChg chg="modSp add mod">
        <pc:chgData name="imaoka michihiro" userId="393b1817f3531645" providerId="LiveId" clId="{FF81B1E1-4802-4E53-A6AE-864869FBD4F7}" dt="2021-10-30T00:08:54.124" v="1029" actId="20577"/>
        <pc:sldMkLst>
          <pc:docMk/>
          <pc:sldMk cId="1419102219" sldId="272"/>
        </pc:sldMkLst>
        <pc:spChg chg="mod">
          <ac:chgData name="imaoka michihiro" userId="393b1817f3531645" providerId="LiveId" clId="{FF81B1E1-4802-4E53-A6AE-864869FBD4F7}" dt="2021-10-25T02:17:38.589" v="422" actId="20577"/>
          <ac:spMkLst>
            <pc:docMk/>
            <pc:sldMk cId="1419102219" sldId="272"/>
            <ac:spMk id="2" creationId="{1BD7948A-E433-4A6D-88DD-D849046B2D3C}"/>
          </ac:spMkLst>
        </pc:spChg>
        <pc:spChg chg="mod">
          <ac:chgData name="imaoka michihiro" userId="393b1817f3531645" providerId="LiveId" clId="{FF81B1E1-4802-4E53-A6AE-864869FBD4F7}" dt="2021-10-30T00:08:54.124" v="1029" actId="20577"/>
          <ac:spMkLst>
            <pc:docMk/>
            <pc:sldMk cId="1419102219" sldId="272"/>
            <ac:spMk id="3" creationId="{C67F7261-B2E6-4C48-A60E-1C6FD9790FA5}"/>
          </ac:spMkLst>
        </pc:spChg>
      </pc:sldChg>
      <pc:sldChg chg="modSp add mod">
        <pc:chgData name="imaoka michihiro" userId="393b1817f3531645" providerId="LiveId" clId="{FF81B1E1-4802-4E53-A6AE-864869FBD4F7}" dt="2021-10-25T02:29:37.057" v="488" actId="20577"/>
        <pc:sldMkLst>
          <pc:docMk/>
          <pc:sldMk cId="904109412" sldId="273"/>
        </pc:sldMkLst>
        <pc:spChg chg="mod">
          <ac:chgData name="imaoka michihiro" userId="393b1817f3531645" providerId="LiveId" clId="{FF81B1E1-4802-4E53-A6AE-864869FBD4F7}" dt="2021-10-25T02:29:37.057" v="488" actId="20577"/>
          <ac:spMkLst>
            <pc:docMk/>
            <pc:sldMk cId="904109412" sldId="273"/>
            <ac:spMk id="2" creationId="{1BD7948A-E433-4A6D-88DD-D849046B2D3C}"/>
          </ac:spMkLst>
        </pc:spChg>
        <pc:spChg chg="mod">
          <ac:chgData name="imaoka michihiro" userId="393b1817f3531645" providerId="LiveId" clId="{FF81B1E1-4802-4E53-A6AE-864869FBD4F7}" dt="2021-10-25T02:29:21.448" v="463" actId="120"/>
          <ac:spMkLst>
            <pc:docMk/>
            <pc:sldMk cId="904109412" sldId="273"/>
            <ac:spMk id="3" creationId="{C67F7261-B2E6-4C48-A60E-1C6FD9790FA5}"/>
          </ac:spMkLst>
        </pc:spChg>
      </pc:sldChg>
      <pc:sldChg chg="modSp add mod">
        <pc:chgData name="imaoka michihiro" userId="393b1817f3531645" providerId="LiveId" clId="{FF81B1E1-4802-4E53-A6AE-864869FBD4F7}" dt="2021-10-25T10:01:12.474" v="666" actId="1076"/>
        <pc:sldMkLst>
          <pc:docMk/>
          <pc:sldMk cId="2678801296" sldId="274"/>
        </pc:sldMkLst>
        <pc:spChg chg="mod">
          <ac:chgData name="imaoka michihiro" userId="393b1817f3531645" providerId="LiveId" clId="{FF81B1E1-4802-4E53-A6AE-864869FBD4F7}" dt="2021-10-25T10:01:12.474" v="666" actId="1076"/>
          <ac:spMkLst>
            <pc:docMk/>
            <pc:sldMk cId="2678801296" sldId="274"/>
            <ac:spMk id="2" creationId="{1BD7948A-E433-4A6D-88DD-D849046B2D3C}"/>
          </ac:spMkLst>
        </pc:spChg>
        <pc:spChg chg="mod">
          <ac:chgData name="imaoka michihiro" userId="393b1817f3531645" providerId="LiveId" clId="{FF81B1E1-4802-4E53-A6AE-864869FBD4F7}" dt="2021-10-25T09:51:20.343" v="650" actId="20577"/>
          <ac:spMkLst>
            <pc:docMk/>
            <pc:sldMk cId="2678801296" sldId="274"/>
            <ac:spMk id="3" creationId="{C67F7261-B2E6-4C48-A60E-1C6FD9790FA5}"/>
          </ac:spMkLst>
        </pc:spChg>
      </pc:sldChg>
      <pc:sldChg chg="addSp delSp modSp add mod">
        <pc:chgData name="imaoka michihiro" userId="393b1817f3531645" providerId="LiveId" clId="{FF81B1E1-4802-4E53-A6AE-864869FBD4F7}" dt="2021-10-30T09:18:02.399" v="1138" actId="1076"/>
        <pc:sldMkLst>
          <pc:docMk/>
          <pc:sldMk cId="2631326154" sldId="275"/>
        </pc:sldMkLst>
        <pc:spChg chg="mod">
          <ac:chgData name="imaoka michihiro" userId="393b1817f3531645" providerId="LiveId" clId="{FF81B1E1-4802-4E53-A6AE-864869FBD4F7}" dt="2021-10-30T09:17:14.272" v="1129" actId="1076"/>
          <ac:spMkLst>
            <pc:docMk/>
            <pc:sldMk cId="2631326154" sldId="275"/>
            <ac:spMk id="2" creationId="{E3F0A2D8-77C0-41CC-81C7-9671C59CFBBB}"/>
          </ac:spMkLst>
        </pc:spChg>
        <pc:spChg chg="del">
          <ac:chgData name="imaoka michihiro" userId="393b1817f3531645" providerId="LiveId" clId="{FF81B1E1-4802-4E53-A6AE-864869FBD4F7}" dt="2021-10-30T09:11:02.457" v="1116" actId="478"/>
          <ac:spMkLst>
            <pc:docMk/>
            <pc:sldMk cId="2631326154" sldId="275"/>
            <ac:spMk id="3" creationId="{D7F02928-CDC2-47E6-AAD0-B62A6C524324}"/>
          </ac:spMkLst>
        </pc:spChg>
        <pc:picChg chg="add mod">
          <ac:chgData name="imaoka michihiro" userId="393b1817f3531645" providerId="LiveId" clId="{FF81B1E1-4802-4E53-A6AE-864869FBD4F7}" dt="2021-10-30T09:18:02.399" v="1138" actId="1076"/>
          <ac:picMkLst>
            <pc:docMk/>
            <pc:sldMk cId="2631326154" sldId="275"/>
            <ac:picMk id="4" creationId="{D654BC61-B4C6-4939-929B-6CEA85334A16}"/>
          </ac:picMkLst>
        </pc:picChg>
        <pc:picChg chg="add mod">
          <ac:chgData name="imaoka michihiro" userId="393b1817f3531645" providerId="LiveId" clId="{FF81B1E1-4802-4E53-A6AE-864869FBD4F7}" dt="2021-10-30T09:17:49.505" v="1133" actId="1076"/>
          <ac:picMkLst>
            <pc:docMk/>
            <pc:sldMk cId="2631326154" sldId="275"/>
            <ac:picMk id="3074" creationId="{BECE1616-3C83-4F9C-8F33-770B3200B3D5}"/>
          </ac:picMkLst>
        </pc:picChg>
      </pc:sldChg>
      <pc:sldMasterChg chg="addSldLayout">
        <pc:chgData name="imaoka michihiro" userId="393b1817f3531645" providerId="LiveId" clId="{FF81B1E1-4802-4E53-A6AE-864869FBD4F7}" dt="2021-10-25T01:51:04.010" v="0" actId="680"/>
        <pc:sldMasterMkLst>
          <pc:docMk/>
          <pc:sldMasterMk cId="2091420048" sldId="2147483648"/>
        </pc:sldMasterMkLst>
        <pc:sldLayoutChg chg="add">
          <pc:chgData name="imaoka michihiro" userId="393b1817f3531645" providerId="LiveId" clId="{FF81B1E1-4802-4E53-A6AE-864869FBD4F7}" dt="2021-10-25T01:51:04.010" v="0" actId="680"/>
          <pc:sldLayoutMkLst>
            <pc:docMk/>
            <pc:sldMasterMk cId="2091420048" sldId="2147483648"/>
            <pc:sldLayoutMk cId="4059819360"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A0F6FF-8EA6-4218-A786-B9C7CE983B6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BA47388-7163-45CE-B403-DBB20F7EFDE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Tree>
    <p:extLst>
      <p:ext uri="{BB962C8B-B14F-4D97-AF65-F5344CB8AC3E}">
        <p14:creationId xmlns:p14="http://schemas.microsoft.com/office/powerpoint/2010/main" val="405981936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1420048"/>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imaoca/robust/blob/main/challenger.md"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honamium.net/post/robust/" TargetMode="External"/><Relationship Id="rId2" Type="http://schemas.openxmlformats.org/officeDocument/2006/relationships/hyperlink" Target="https://kawasin73.hatenablog.com/entry/2019/08/17/190025" TargetMode="External"/><Relationship Id="rId1" Type="http://schemas.openxmlformats.org/officeDocument/2006/relationships/slideLayout" Target="../slideLayouts/slideLayout1.xml"/><Relationship Id="rId4" Type="http://schemas.openxmlformats.org/officeDocument/2006/relationships/hyperlink" Target="https://qiita.com/raqqona/items/32b3c925e5f77b70692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9B5FC-C2F8-4B68-828A-1A592E0BF940}"/>
              </a:ext>
            </a:extLst>
          </p:cNvPr>
          <p:cNvSpPr>
            <a:spLocks noGrp="1"/>
          </p:cNvSpPr>
          <p:nvPr>
            <p:ph type="ctrTitle"/>
          </p:nvPr>
        </p:nvSpPr>
        <p:spPr/>
        <p:txBody>
          <a:bodyPr/>
          <a:lstStyle/>
          <a:p>
            <a:r>
              <a:rPr kumimoji="1" lang="ja-JP" altLang="en-US" dirty="0"/>
              <a:t>ロバストプロトコルオープンチャレンジの紹介と企業での活用</a:t>
            </a:r>
          </a:p>
        </p:txBody>
      </p:sp>
      <p:sp>
        <p:nvSpPr>
          <p:cNvPr id="3" name="字幕 2">
            <a:extLst>
              <a:ext uri="{FF2B5EF4-FFF2-40B4-BE49-F238E27FC236}">
                <a16:creationId xmlns:a16="http://schemas.microsoft.com/office/drawing/2014/main" id="{4C21876F-3C1F-4723-B447-389CA80EB84D}"/>
              </a:ext>
            </a:extLst>
          </p:cNvPr>
          <p:cNvSpPr>
            <a:spLocks noGrp="1"/>
          </p:cNvSpPr>
          <p:nvPr>
            <p:ph type="subTitle" idx="1"/>
          </p:nvPr>
        </p:nvSpPr>
        <p:spPr/>
        <p:txBody>
          <a:bodyPr/>
          <a:lstStyle/>
          <a:p>
            <a:endParaRPr kumimoji="1" lang="en-US" altLang="ja-JP" dirty="0"/>
          </a:p>
          <a:p>
            <a:r>
              <a:rPr kumimoji="1" lang="ja-JP" altLang="en-US" dirty="0"/>
              <a:t>セキュリティ・キャンプ</a:t>
            </a:r>
            <a:r>
              <a:rPr kumimoji="1" lang="en-US" altLang="ja-JP" dirty="0"/>
              <a:t>2021</a:t>
            </a:r>
            <a:r>
              <a:rPr kumimoji="1" lang="ja-JP" altLang="en-US" dirty="0"/>
              <a:t>協賛企業向け講義</a:t>
            </a:r>
            <a:endParaRPr kumimoji="1" lang="en-US" altLang="ja-JP" dirty="0"/>
          </a:p>
          <a:p>
            <a:endParaRPr kumimoji="1" lang="en-US" altLang="ja-JP" dirty="0"/>
          </a:p>
          <a:p>
            <a:r>
              <a:rPr lang="ja-JP" altLang="en-US" dirty="0"/>
              <a:t>今岡　通博</a:t>
            </a:r>
            <a:endParaRPr kumimoji="1" lang="ja-JP" altLang="en-US" dirty="0"/>
          </a:p>
        </p:txBody>
      </p:sp>
    </p:spTree>
    <p:extLst>
      <p:ext uri="{BB962C8B-B14F-4D97-AF65-F5344CB8AC3E}">
        <p14:creationId xmlns:p14="http://schemas.microsoft.com/office/powerpoint/2010/main" val="2586115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F0A2D8-77C0-41CC-81C7-9671C59CFBBB}"/>
              </a:ext>
            </a:extLst>
          </p:cNvPr>
          <p:cNvSpPr>
            <a:spLocks noGrp="1"/>
          </p:cNvSpPr>
          <p:nvPr>
            <p:ph type="ctrTitle"/>
          </p:nvPr>
        </p:nvSpPr>
        <p:spPr>
          <a:xfrm>
            <a:off x="1524000" y="365761"/>
            <a:ext cx="9144000" cy="977778"/>
          </a:xfrm>
        </p:spPr>
        <p:txBody>
          <a:bodyPr/>
          <a:lstStyle/>
          <a:p>
            <a:r>
              <a:rPr lang="ja-JP" altLang="en-US" dirty="0"/>
              <a:t>ワイヤー</a:t>
            </a:r>
            <a:r>
              <a:rPr kumimoji="1" lang="ja-JP" altLang="en-US" dirty="0"/>
              <a:t>　ロバチャン</a:t>
            </a:r>
          </a:p>
        </p:txBody>
      </p:sp>
      <p:pic>
        <p:nvPicPr>
          <p:cNvPr id="2050" name="Picture 2" descr="電信柱鳥 Perching にワイヤ - 2015年のストックフォトや画像を多数ご用意 - iStock">
            <a:extLst>
              <a:ext uri="{FF2B5EF4-FFF2-40B4-BE49-F238E27FC236}">
                <a16:creationId xmlns:a16="http://schemas.microsoft.com/office/drawing/2014/main" id="{EBB6F158-691F-466B-8F53-622518F34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061" y="1315328"/>
            <a:ext cx="6902548" cy="5176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118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F0A2D8-77C0-41CC-81C7-9671C59CFBBB}"/>
              </a:ext>
            </a:extLst>
          </p:cNvPr>
          <p:cNvSpPr>
            <a:spLocks noGrp="1"/>
          </p:cNvSpPr>
          <p:nvPr>
            <p:ph type="ctrTitle"/>
          </p:nvPr>
        </p:nvSpPr>
        <p:spPr>
          <a:xfrm>
            <a:off x="1524000" y="67367"/>
            <a:ext cx="9144000" cy="1909763"/>
          </a:xfrm>
        </p:spPr>
        <p:txBody>
          <a:bodyPr/>
          <a:lstStyle/>
          <a:p>
            <a:r>
              <a:rPr kumimoji="1" lang="ja-JP" altLang="en-US" dirty="0"/>
              <a:t>アコースティック　</a:t>
            </a:r>
            <a:br>
              <a:rPr kumimoji="1" lang="en-US" altLang="ja-JP" dirty="0"/>
            </a:br>
            <a:r>
              <a:rPr kumimoji="1" lang="ja-JP" altLang="en-US" dirty="0"/>
              <a:t>ロバチャン</a:t>
            </a:r>
          </a:p>
        </p:txBody>
      </p:sp>
      <p:pic>
        <p:nvPicPr>
          <p:cNvPr id="4" name="図 3">
            <a:extLst>
              <a:ext uri="{FF2B5EF4-FFF2-40B4-BE49-F238E27FC236}">
                <a16:creationId xmlns:a16="http://schemas.microsoft.com/office/drawing/2014/main" id="{532E9C1B-7257-44BC-8137-9BB107E6E10A}"/>
              </a:ext>
            </a:extLst>
          </p:cNvPr>
          <p:cNvPicPr>
            <a:picLocks noChangeAspect="1"/>
          </p:cNvPicPr>
          <p:nvPr/>
        </p:nvPicPr>
        <p:blipFill>
          <a:blip r:embed="rId2"/>
          <a:stretch>
            <a:fillRect/>
          </a:stretch>
        </p:blipFill>
        <p:spPr>
          <a:xfrm>
            <a:off x="2386243" y="1977130"/>
            <a:ext cx="7201639" cy="4633054"/>
          </a:xfrm>
          <a:prstGeom prst="rect">
            <a:avLst/>
          </a:prstGeom>
        </p:spPr>
      </p:pic>
      <p:sp>
        <p:nvSpPr>
          <p:cNvPr id="6" name="テキスト ボックス 5">
            <a:extLst>
              <a:ext uri="{FF2B5EF4-FFF2-40B4-BE49-F238E27FC236}">
                <a16:creationId xmlns:a16="http://schemas.microsoft.com/office/drawing/2014/main" id="{D50271EE-A7CA-44E9-AD4D-1A6ACFE077AC}"/>
              </a:ext>
            </a:extLst>
          </p:cNvPr>
          <p:cNvSpPr txBox="1"/>
          <p:nvPr/>
        </p:nvSpPr>
        <p:spPr>
          <a:xfrm>
            <a:off x="2977065" y="6421301"/>
            <a:ext cx="7403297" cy="369332"/>
          </a:xfrm>
          <a:prstGeom prst="rect">
            <a:avLst/>
          </a:prstGeom>
          <a:noFill/>
        </p:spPr>
        <p:txBody>
          <a:bodyPr wrap="square">
            <a:spAutoFit/>
          </a:bodyPr>
          <a:lstStyle/>
          <a:p>
            <a:r>
              <a:rPr lang="en-US" altLang="ja-JP" dirty="0"/>
              <a:t>https://www.yamaha.com/ja/news_release/2018/18062801/</a:t>
            </a:r>
            <a:endParaRPr lang="ja-JP" altLang="en-US" dirty="0"/>
          </a:p>
        </p:txBody>
      </p:sp>
    </p:spTree>
    <p:extLst>
      <p:ext uri="{BB962C8B-B14F-4D97-AF65-F5344CB8AC3E}">
        <p14:creationId xmlns:p14="http://schemas.microsoft.com/office/powerpoint/2010/main" val="2159825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F0A2D8-77C0-41CC-81C7-9671C59CFBBB}"/>
              </a:ext>
            </a:extLst>
          </p:cNvPr>
          <p:cNvSpPr>
            <a:spLocks noGrp="1"/>
          </p:cNvSpPr>
          <p:nvPr>
            <p:ph type="ctrTitle"/>
          </p:nvPr>
        </p:nvSpPr>
        <p:spPr>
          <a:xfrm>
            <a:off x="1524000" y="179827"/>
            <a:ext cx="9144000" cy="1058129"/>
          </a:xfrm>
        </p:spPr>
        <p:txBody>
          <a:bodyPr/>
          <a:lstStyle/>
          <a:p>
            <a:r>
              <a:rPr kumimoji="1" lang="ja-JP" altLang="en-US" dirty="0"/>
              <a:t>衛星　ロバチャン</a:t>
            </a:r>
          </a:p>
        </p:txBody>
      </p:sp>
      <p:pic>
        <p:nvPicPr>
          <p:cNvPr id="4" name="図 3">
            <a:extLst>
              <a:ext uri="{FF2B5EF4-FFF2-40B4-BE49-F238E27FC236}">
                <a16:creationId xmlns:a16="http://schemas.microsoft.com/office/drawing/2014/main" id="{DA26D59D-178B-4BDB-BC84-8A95EC54B3AB}"/>
              </a:ext>
            </a:extLst>
          </p:cNvPr>
          <p:cNvPicPr>
            <a:picLocks noChangeAspect="1"/>
          </p:cNvPicPr>
          <p:nvPr/>
        </p:nvPicPr>
        <p:blipFill>
          <a:blip r:embed="rId2"/>
          <a:stretch>
            <a:fillRect/>
          </a:stretch>
        </p:blipFill>
        <p:spPr>
          <a:xfrm>
            <a:off x="2941320" y="1237956"/>
            <a:ext cx="6309360" cy="4519079"/>
          </a:xfrm>
          <a:prstGeom prst="rect">
            <a:avLst/>
          </a:prstGeom>
        </p:spPr>
      </p:pic>
      <p:sp>
        <p:nvSpPr>
          <p:cNvPr id="6" name="テキスト ボックス 5">
            <a:extLst>
              <a:ext uri="{FF2B5EF4-FFF2-40B4-BE49-F238E27FC236}">
                <a16:creationId xmlns:a16="http://schemas.microsoft.com/office/drawing/2014/main" id="{E6EB6DFE-5B89-4302-853D-5D61D7D29115}"/>
              </a:ext>
            </a:extLst>
          </p:cNvPr>
          <p:cNvSpPr txBox="1"/>
          <p:nvPr/>
        </p:nvSpPr>
        <p:spPr>
          <a:xfrm>
            <a:off x="3400864" y="5969949"/>
            <a:ext cx="6098344" cy="369332"/>
          </a:xfrm>
          <a:prstGeom prst="rect">
            <a:avLst/>
          </a:prstGeom>
          <a:noFill/>
        </p:spPr>
        <p:txBody>
          <a:bodyPr wrap="square">
            <a:spAutoFit/>
          </a:bodyPr>
          <a:lstStyle/>
          <a:p>
            <a:r>
              <a:rPr lang="ja-JP" altLang="en-US" dirty="0"/>
              <a:t>https://www.dk3wn.info/wp/satelliten/xw-2e/</a:t>
            </a:r>
          </a:p>
        </p:txBody>
      </p:sp>
    </p:spTree>
    <p:extLst>
      <p:ext uri="{BB962C8B-B14F-4D97-AF65-F5344CB8AC3E}">
        <p14:creationId xmlns:p14="http://schemas.microsoft.com/office/powerpoint/2010/main" val="33889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F0A2D8-77C0-41CC-81C7-9671C59CFBBB}"/>
              </a:ext>
            </a:extLst>
          </p:cNvPr>
          <p:cNvSpPr>
            <a:spLocks noGrp="1"/>
          </p:cNvSpPr>
          <p:nvPr>
            <p:ph type="ctrTitle"/>
          </p:nvPr>
        </p:nvSpPr>
        <p:spPr>
          <a:xfrm>
            <a:off x="1706880" y="545587"/>
            <a:ext cx="9144000" cy="1100332"/>
          </a:xfrm>
        </p:spPr>
        <p:txBody>
          <a:bodyPr/>
          <a:lstStyle/>
          <a:p>
            <a:r>
              <a:rPr lang="ja-JP" altLang="en-US" dirty="0"/>
              <a:t>月面反射</a:t>
            </a:r>
            <a:r>
              <a:rPr lang="en-US" altLang="ja-JP" dirty="0"/>
              <a:t>(EME)</a:t>
            </a:r>
            <a:r>
              <a:rPr kumimoji="1" lang="ja-JP" altLang="en-US" dirty="0"/>
              <a:t>ロバチャン</a:t>
            </a:r>
          </a:p>
        </p:txBody>
      </p:sp>
      <p:pic>
        <p:nvPicPr>
          <p:cNvPr id="3074" name="Picture 2">
            <a:extLst>
              <a:ext uri="{FF2B5EF4-FFF2-40B4-BE49-F238E27FC236}">
                <a16:creationId xmlns:a16="http://schemas.microsoft.com/office/drawing/2014/main" id="{BECE1616-3C83-4F9C-8F33-770B3200B3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9212" y="1828479"/>
            <a:ext cx="3506666" cy="4483934"/>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a:extLst>
              <a:ext uri="{FF2B5EF4-FFF2-40B4-BE49-F238E27FC236}">
                <a16:creationId xmlns:a16="http://schemas.microsoft.com/office/drawing/2014/main" id="{D654BC61-B4C6-4939-929B-6CEA85334A16}"/>
              </a:ext>
            </a:extLst>
          </p:cNvPr>
          <p:cNvPicPr>
            <a:picLocks noChangeAspect="1"/>
          </p:cNvPicPr>
          <p:nvPr/>
        </p:nvPicPr>
        <p:blipFill>
          <a:blip r:embed="rId3"/>
          <a:stretch>
            <a:fillRect/>
          </a:stretch>
        </p:blipFill>
        <p:spPr>
          <a:xfrm>
            <a:off x="1706880" y="1710430"/>
            <a:ext cx="4822407" cy="4720031"/>
          </a:xfrm>
          <a:prstGeom prst="rect">
            <a:avLst/>
          </a:prstGeom>
        </p:spPr>
      </p:pic>
    </p:spTree>
    <p:extLst>
      <p:ext uri="{BB962C8B-B14F-4D97-AF65-F5344CB8AC3E}">
        <p14:creationId xmlns:p14="http://schemas.microsoft.com/office/powerpoint/2010/main" val="2631326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F0A2D8-77C0-41CC-81C7-9671C59CFBBB}"/>
              </a:ext>
            </a:extLst>
          </p:cNvPr>
          <p:cNvSpPr>
            <a:spLocks noGrp="1"/>
          </p:cNvSpPr>
          <p:nvPr>
            <p:ph type="ctrTitle"/>
          </p:nvPr>
        </p:nvSpPr>
        <p:spPr>
          <a:xfrm>
            <a:off x="1524000" y="165760"/>
            <a:ext cx="9144000" cy="1029994"/>
          </a:xfrm>
        </p:spPr>
        <p:txBody>
          <a:bodyPr/>
          <a:lstStyle/>
          <a:p>
            <a:r>
              <a:rPr lang="en-US" altLang="ja-JP" dirty="0"/>
              <a:t>CAN BUS</a:t>
            </a:r>
            <a:r>
              <a:rPr kumimoji="1" lang="ja-JP" altLang="en-US" dirty="0"/>
              <a:t>　ロバチャン</a:t>
            </a:r>
          </a:p>
        </p:txBody>
      </p:sp>
      <p:pic>
        <p:nvPicPr>
          <p:cNvPr id="6" name="図 5">
            <a:extLst>
              <a:ext uri="{FF2B5EF4-FFF2-40B4-BE49-F238E27FC236}">
                <a16:creationId xmlns:a16="http://schemas.microsoft.com/office/drawing/2014/main" id="{83B0A4FE-D626-4215-8256-C7E00101C392}"/>
              </a:ext>
            </a:extLst>
          </p:cNvPr>
          <p:cNvPicPr>
            <a:picLocks noChangeAspect="1"/>
          </p:cNvPicPr>
          <p:nvPr/>
        </p:nvPicPr>
        <p:blipFill>
          <a:blip r:embed="rId2"/>
          <a:stretch>
            <a:fillRect/>
          </a:stretch>
        </p:blipFill>
        <p:spPr>
          <a:xfrm>
            <a:off x="2286000" y="2562958"/>
            <a:ext cx="7620000" cy="2857500"/>
          </a:xfrm>
          <a:prstGeom prst="rect">
            <a:avLst/>
          </a:prstGeom>
        </p:spPr>
      </p:pic>
      <p:sp>
        <p:nvSpPr>
          <p:cNvPr id="8" name="テキスト ボックス 7">
            <a:extLst>
              <a:ext uri="{FF2B5EF4-FFF2-40B4-BE49-F238E27FC236}">
                <a16:creationId xmlns:a16="http://schemas.microsoft.com/office/drawing/2014/main" id="{4C4B84F9-46FA-46F4-B0ED-F041C61AA53C}"/>
              </a:ext>
            </a:extLst>
          </p:cNvPr>
          <p:cNvSpPr txBox="1"/>
          <p:nvPr/>
        </p:nvSpPr>
        <p:spPr>
          <a:xfrm>
            <a:off x="2838156" y="5803315"/>
            <a:ext cx="6098344" cy="646331"/>
          </a:xfrm>
          <a:prstGeom prst="rect">
            <a:avLst/>
          </a:prstGeom>
          <a:noFill/>
        </p:spPr>
        <p:txBody>
          <a:bodyPr wrap="square">
            <a:spAutoFit/>
          </a:bodyPr>
          <a:lstStyle/>
          <a:p>
            <a:r>
              <a:rPr lang="ja-JP" altLang="en-US" dirty="0"/>
              <a:t>https://www.csselectronics.com/pages/can-bus-simple-intro-tutorial</a:t>
            </a:r>
          </a:p>
        </p:txBody>
      </p:sp>
    </p:spTree>
    <p:extLst>
      <p:ext uri="{BB962C8B-B14F-4D97-AF65-F5344CB8AC3E}">
        <p14:creationId xmlns:p14="http://schemas.microsoft.com/office/powerpoint/2010/main" val="3943696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F0A2D8-77C0-41CC-81C7-9671C59CFBBB}"/>
              </a:ext>
            </a:extLst>
          </p:cNvPr>
          <p:cNvSpPr>
            <a:spLocks noGrp="1"/>
          </p:cNvSpPr>
          <p:nvPr>
            <p:ph type="ctrTitle"/>
          </p:nvPr>
        </p:nvSpPr>
        <p:spPr/>
        <p:txBody>
          <a:bodyPr/>
          <a:lstStyle/>
          <a:p>
            <a:r>
              <a:rPr kumimoji="1" lang="en-US" altLang="ja-JP" dirty="0"/>
              <a:t>LSI </a:t>
            </a:r>
            <a:r>
              <a:rPr kumimoji="1" lang="ja-JP" altLang="en-US" dirty="0"/>
              <a:t>ハッキング</a:t>
            </a:r>
            <a:br>
              <a:rPr kumimoji="1" lang="en-US" altLang="ja-JP" dirty="0"/>
            </a:br>
            <a:r>
              <a:rPr kumimoji="1" lang="ja-JP" altLang="en-US" sz="5400" dirty="0"/>
              <a:t>リバースエンジニアリング</a:t>
            </a:r>
          </a:p>
        </p:txBody>
      </p:sp>
      <p:sp>
        <p:nvSpPr>
          <p:cNvPr id="3" name="字幕 2">
            <a:extLst>
              <a:ext uri="{FF2B5EF4-FFF2-40B4-BE49-F238E27FC236}">
                <a16:creationId xmlns:a16="http://schemas.microsoft.com/office/drawing/2014/main" id="{D7F02928-CDC2-47E6-AAD0-B62A6C524324}"/>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636187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F0A2D8-77C0-41CC-81C7-9671C59CFBBB}"/>
              </a:ext>
            </a:extLst>
          </p:cNvPr>
          <p:cNvSpPr>
            <a:spLocks noGrp="1"/>
          </p:cNvSpPr>
          <p:nvPr>
            <p:ph type="ctrTitle"/>
          </p:nvPr>
        </p:nvSpPr>
        <p:spPr/>
        <p:txBody>
          <a:bodyPr/>
          <a:lstStyle/>
          <a:p>
            <a:r>
              <a:rPr kumimoji="1" lang="en-US" altLang="ja-JP" dirty="0"/>
              <a:t>ROS </a:t>
            </a:r>
            <a:r>
              <a:rPr kumimoji="1" lang="ja-JP" altLang="en-US" dirty="0"/>
              <a:t>攻防戦</a:t>
            </a:r>
            <a:br>
              <a:rPr kumimoji="1" lang="en-US" altLang="ja-JP" dirty="0"/>
            </a:br>
            <a:endParaRPr kumimoji="1" lang="ja-JP" altLang="en-US" sz="5400" dirty="0"/>
          </a:p>
        </p:txBody>
      </p:sp>
      <p:sp>
        <p:nvSpPr>
          <p:cNvPr id="3" name="字幕 2">
            <a:extLst>
              <a:ext uri="{FF2B5EF4-FFF2-40B4-BE49-F238E27FC236}">
                <a16:creationId xmlns:a16="http://schemas.microsoft.com/office/drawing/2014/main" id="{D7F02928-CDC2-47E6-AAD0-B62A6C524324}"/>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078261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F0A2D8-77C0-41CC-81C7-9671C59CFBBB}"/>
              </a:ext>
            </a:extLst>
          </p:cNvPr>
          <p:cNvSpPr>
            <a:spLocks noGrp="1"/>
          </p:cNvSpPr>
          <p:nvPr>
            <p:ph type="ctrTitle"/>
          </p:nvPr>
        </p:nvSpPr>
        <p:spPr/>
        <p:txBody>
          <a:bodyPr/>
          <a:lstStyle/>
          <a:p>
            <a:r>
              <a:rPr kumimoji="1" lang="ja-JP" altLang="en-US" dirty="0"/>
              <a:t>企業での活用</a:t>
            </a:r>
            <a:br>
              <a:rPr kumimoji="1" lang="en-US" altLang="ja-JP" dirty="0"/>
            </a:br>
            <a:endParaRPr kumimoji="1" lang="ja-JP" altLang="en-US" sz="5400" dirty="0"/>
          </a:p>
        </p:txBody>
      </p:sp>
      <p:sp>
        <p:nvSpPr>
          <p:cNvPr id="3" name="字幕 2">
            <a:extLst>
              <a:ext uri="{FF2B5EF4-FFF2-40B4-BE49-F238E27FC236}">
                <a16:creationId xmlns:a16="http://schemas.microsoft.com/office/drawing/2014/main" id="{D7F02928-CDC2-47E6-AAD0-B62A6C524324}"/>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313399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F0A2D8-77C0-41CC-81C7-9671C59CFBBB}"/>
              </a:ext>
            </a:extLst>
          </p:cNvPr>
          <p:cNvSpPr>
            <a:spLocks noGrp="1"/>
          </p:cNvSpPr>
          <p:nvPr>
            <p:ph type="ctrTitle"/>
          </p:nvPr>
        </p:nvSpPr>
        <p:spPr/>
        <p:txBody>
          <a:bodyPr/>
          <a:lstStyle/>
          <a:p>
            <a:r>
              <a:rPr lang="ja-JP" altLang="en-US" dirty="0"/>
              <a:t>コンテスト</a:t>
            </a:r>
            <a:r>
              <a:rPr kumimoji="1" lang="ja-JP" altLang="en-US" dirty="0"/>
              <a:t>への協賛</a:t>
            </a:r>
            <a:br>
              <a:rPr kumimoji="1" lang="en-US" altLang="ja-JP" dirty="0"/>
            </a:br>
            <a:endParaRPr kumimoji="1" lang="ja-JP" altLang="en-US" sz="5400" dirty="0"/>
          </a:p>
        </p:txBody>
      </p:sp>
      <p:sp>
        <p:nvSpPr>
          <p:cNvPr id="3" name="字幕 2">
            <a:extLst>
              <a:ext uri="{FF2B5EF4-FFF2-40B4-BE49-F238E27FC236}">
                <a16:creationId xmlns:a16="http://schemas.microsoft.com/office/drawing/2014/main" id="{D7F02928-CDC2-47E6-AAD0-B62A6C524324}"/>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902548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F0A2D8-77C0-41CC-81C7-9671C59CFBBB}"/>
              </a:ext>
            </a:extLst>
          </p:cNvPr>
          <p:cNvSpPr>
            <a:spLocks noGrp="1"/>
          </p:cNvSpPr>
          <p:nvPr>
            <p:ph type="ctrTitle"/>
          </p:nvPr>
        </p:nvSpPr>
        <p:spPr/>
        <p:txBody>
          <a:bodyPr/>
          <a:lstStyle/>
          <a:p>
            <a:r>
              <a:rPr kumimoji="1" lang="ja-JP" altLang="en-US" dirty="0"/>
              <a:t>まとめ</a:t>
            </a:r>
            <a:br>
              <a:rPr kumimoji="1" lang="en-US" altLang="ja-JP" dirty="0"/>
            </a:br>
            <a:endParaRPr kumimoji="1" lang="ja-JP" altLang="en-US" sz="5400" dirty="0"/>
          </a:p>
        </p:txBody>
      </p:sp>
      <p:sp>
        <p:nvSpPr>
          <p:cNvPr id="3" name="字幕 2">
            <a:extLst>
              <a:ext uri="{FF2B5EF4-FFF2-40B4-BE49-F238E27FC236}">
                <a16:creationId xmlns:a16="http://schemas.microsoft.com/office/drawing/2014/main" id="{D7F02928-CDC2-47E6-AAD0-B62A6C524324}"/>
              </a:ext>
            </a:extLst>
          </p:cNvPr>
          <p:cNvSpPr>
            <a:spLocks noGrp="1"/>
          </p:cNvSpPr>
          <p:nvPr>
            <p:ph type="subTitle" idx="1"/>
          </p:nvPr>
        </p:nvSpPr>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1631118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9B5FC-C2F8-4B68-828A-1A592E0BF940}"/>
              </a:ext>
            </a:extLst>
          </p:cNvPr>
          <p:cNvSpPr>
            <a:spLocks noGrp="1"/>
          </p:cNvSpPr>
          <p:nvPr>
            <p:ph type="ctrTitle"/>
          </p:nvPr>
        </p:nvSpPr>
        <p:spPr>
          <a:xfrm>
            <a:off x="1524000" y="136942"/>
            <a:ext cx="9144000" cy="1372262"/>
          </a:xfrm>
        </p:spPr>
        <p:txBody>
          <a:bodyPr/>
          <a:lstStyle/>
          <a:p>
            <a:r>
              <a:rPr kumimoji="1" lang="ja-JP" altLang="en-US" dirty="0"/>
              <a:t>自己紹介</a:t>
            </a:r>
          </a:p>
        </p:txBody>
      </p:sp>
      <p:sp>
        <p:nvSpPr>
          <p:cNvPr id="3" name="字幕 2">
            <a:extLst>
              <a:ext uri="{FF2B5EF4-FFF2-40B4-BE49-F238E27FC236}">
                <a16:creationId xmlns:a16="http://schemas.microsoft.com/office/drawing/2014/main" id="{4C21876F-3C1F-4723-B447-389CA80EB84D}"/>
              </a:ext>
            </a:extLst>
          </p:cNvPr>
          <p:cNvSpPr>
            <a:spLocks noGrp="1"/>
          </p:cNvSpPr>
          <p:nvPr>
            <p:ph type="subTitle" idx="1"/>
          </p:nvPr>
        </p:nvSpPr>
        <p:spPr>
          <a:xfrm>
            <a:off x="1660170" y="1379342"/>
            <a:ext cx="9144000" cy="1655762"/>
          </a:xfrm>
        </p:spPr>
        <p:txBody>
          <a:bodyPr/>
          <a:lstStyle/>
          <a:p>
            <a:endParaRPr lang="en-US" altLang="ja-JP" dirty="0"/>
          </a:p>
          <a:p>
            <a:r>
              <a:rPr lang="ja-JP" altLang="en-US" dirty="0"/>
              <a:t>今岡　通博</a:t>
            </a:r>
            <a:endParaRPr lang="en-US" altLang="ja-JP" dirty="0"/>
          </a:p>
          <a:p>
            <a:r>
              <a:rPr kumimoji="1" lang="ja-JP" altLang="en-US" dirty="0"/>
              <a:t>愛媛県松山市在住</a:t>
            </a:r>
            <a:r>
              <a:rPr lang="ja-JP" altLang="en-US" dirty="0"/>
              <a:t>、</a:t>
            </a:r>
            <a:r>
              <a:rPr lang="en-US" altLang="ja-JP" dirty="0"/>
              <a:t>59</a:t>
            </a:r>
            <a:r>
              <a:rPr lang="ja-JP" altLang="en-US" dirty="0"/>
              <a:t>歳</a:t>
            </a:r>
            <a:endParaRPr kumimoji="1" lang="en-US" altLang="ja-JP" dirty="0"/>
          </a:p>
          <a:p>
            <a:r>
              <a:rPr lang="ja-JP" altLang="en-US" dirty="0"/>
              <a:t>自営　今岡工学事務所</a:t>
            </a:r>
            <a:endParaRPr lang="en-US" altLang="ja-JP" dirty="0"/>
          </a:p>
          <a:p>
            <a:r>
              <a:rPr lang="ja-JP" altLang="en-US" dirty="0"/>
              <a:t>組込み系、</a:t>
            </a:r>
            <a:r>
              <a:rPr lang="en-US" altLang="ja-JP" dirty="0"/>
              <a:t>FPGA</a:t>
            </a:r>
            <a:r>
              <a:rPr lang="ja-JP" altLang="en-US" dirty="0"/>
              <a:t>、執筆</a:t>
            </a:r>
            <a:endParaRPr lang="en-US" altLang="ja-JP" dirty="0"/>
          </a:p>
          <a:p>
            <a:r>
              <a:rPr kumimoji="1" lang="en-US" altLang="ja-JP" dirty="0"/>
              <a:t>2014-</a:t>
            </a:r>
            <a:r>
              <a:rPr lang="ja-JP" altLang="en-US" dirty="0"/>
              <a:t> </a:t>
            </a:r>
            <a:r>
              <a:rPr lang="en-US" altLang="ja-JP" dirty="0"/>
              <a:t>Microsoft MVP (Windows Development)</a:t>
            </a:r>
          </a:p>
          <a:p>
            <a:r>
              <a:rPr kumimoji="1" lang="en-US" altLang="ja-JP" dirty="0"/>
              <a:t>2015- </a:t>
            </a:r>
            <a:r>
              <a:rPr kumimoji="1" lang="ja-JP" altLang="en-US" dirty="0"/>
              <a:t>セキュリティ・キャンプ講師</a:t>
            </a:r>
            <a:endParaRPr kumimoji="1" lang="en-US" altLang="ja-JP" dirty="0"/>
          </a:p>
          <a:p>
            <a:r>
              <a:rPr lang="en-US" altLang="ja-JP" dirty="0"/>
              <a:t>2019- Sechack365 </a:t>
            </a:r>
            <a:r>
              <a:rPr lang="ja-JP" altLang="en-US" dirty="0"/>
              <a:t>トレーナー</a:t>
            </a:r>
            <a:endParaRPr lang="en-US" altLang="ja-JP" dirty="0"/>
          </a:p>
          <a:p>
            <a:r>
              <a:rPr kumimoji="1" lang="en-US" altLang="ja-JP" dirty="0"/>
              <a:t>2020-2021 Blackhat USA Arsenal presenter</a:t>
            </a:r>
            <a:endParaRPr kumimoji="1" lang="ja-JP" altLang="en-US" dirty="0"/>
          </a:p>
        </p:txBody>
      </p:sp>
    </p:spTree>
    <p:extLst>
      <p:ext uri="{BB962C8B-B14F-4D97-AF65-F5344CB8AC3E}">
        <p14:creationId xmlns:p14="http://schemas.microsoft.com/office/powerpoint/2010/main" val="3556923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D7948A-E433-4A6D-88DD-D849046B2D3C}"/>
              </a:ext>
            </a:extLst>
          </p:cNvPr>
          <p:cNvSpPr>
            <a:spLocks noGrp="1"/>
          </p:cNvSpPr>
          <p:nvPr>
            <p:ph type="ctrTitle"/>
          </p:nvPr>
        </p:nvSpPr>
        <p:spPr>
          <a:xfrm>
            <a:off x="1524000" y="264234"/>
            <a:ext cx="9144000" cy="2387600"/>
          </a:xfrm>
        </p:spPr>
        <p:txBody>
          <a:bodyPr/>
          <a:lstStyle/>
          <a:p>
            <a:r>
              <a:rPr kumimoji="1" lang="ja-JP" altLang="en-US" dirty="0"/>
              <a:t>概要</a:t>
            </a:r>
          </a:p>
        </p:txBody>
      </p:sp>
      <p:sp>
        <p:nvSpPr>
          <p:cNvPr id="3" name="字幕 2">
            <a:extLst>
              <a:ext uri="{FF2B5EF4-FFF2-40B4-BE49-F238E27FC236}">
                <a16:creationId xmlns:a16="http://schemas.microsoft.com/office/drawing/2014/main" id="{C67F7261-B2E6-4C48-A60E-1C6FD9790FA5}"/>
              </a:ext>
            </a:extLst>
          </p:cNvPr>
          <p:cNvSpPr>
            <a:spLocks noGrp="1"/>
          </p:cNvSpPr>
          <p:nvPr>
            <p:ph type="subTitle" idx="1"/>
          </p:nvPr>
        </p:nvSpPr>
        <p:spPr>
          <a:xfrm>
            <a:off x="1524000" y="2997127"/>
            <a:ext cx="9144000" cy="1655762"/>
          </a:xfrm>
        </p:spPr>
        <p:txBody>
          <a:bodyPr/>
          <a:lstStyle/>
          <a:p>
            <a:pPr algn="l"/>
            <a:r>
              <a:rPr kumimoji="1" lang="ja-JP" altLang="en-US" sz="2800" dirty="0"/>
              <a:t>一般にサイバーセキュリティとは悪意を持った第三者からの攻撃から情報通信機器やデータを守ることに重点が置かれがちですが、これ以外に事故や自然災害から通信を確保することもサイバーセキュリティの大事な要素と考えます。本講義では物理的な通信障害が発生する</a:t>
            </a:r>
            <a:r>
              <a:rPr kumimoji="1" lang="en-US" altLang="ja-JP" sz="2800" dirty="0"/>
              <a:t>LAN</a:t>
            </a:r>
            <a:r>
              <a:rPr kumimoji="1" lang="ja-JP" altLang="en-US" sz="2800" dirty="0"/>
              <a:t>（</a:t>
            </a:r>
            <a:r>
              <a:rPr kumimoji="1" lang="en-US" altLang="ja-JP" sz="2800" dirty="0"/>
              <a:t>10BASE-T</a:t>
            </a:r>
            <a:r>
              <a:rPr kumimoji="1" lang="ja-JP" altLang="en-US" sz="2800" dirty="0"/>
              <a:t>）をリモートで用意します。参加者はこれら障害のある</a:t>
            </a:r>
            <a:r>
              <a:rPr kumimoji="1" lang="en-US" altLang="ja-JP" sz="2800" dirty="0"/>
              <a:t>LAN</a:t>
            </a:r>
            <a:r>
              <a:rPr kumimoji="1" lang="ja-JP" altLang="en-US" sz="2800" dirty="0"/>
              <a:t>において通信が可能な強靭なプロトコルを各自がデザインし実装しリモートの実機で様々な評価軸でプロトコルの強靭性を競います。</a:t>
            </a:r>
          </a:p>
        </p:txBody>
      </p:sp>
    </p:spTree>
    <p:extLst>
      <p:ext uri="{BB962C8B-B14F-4D97-AF65-F5344CB8AC3E}">
        <p14:creationId xmlns:p14="http://schemas.microsoft.com/office/powerpoint/2010/main" val="138665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D7948A-E433-4A6D-88DD-D849046B2D3C}"/>
              </a:ext>
            </a:extLst>
          </p:cNvPr>
          <p:cNvSpPr>
            <a:spLocks noGrp="1"/>
          </p:cNvSpPr>
          <p:nvPr>
            <p:ph type="ctrTitle"/>
          </p:nvPr>
        </p:nvSpPr>
        <p:spPr/>
        <p:txBody>
          <a:bodyPr/>
          <a:lstStyle/>
          <a:p>
            <a:r>
              <a:rPr lang="ja-JP" altLang="en-US" dirty="0"/>
              <a:t>競技について</a:t>
            </a:r>
            <a:endParaRPr kumimoji="1" lang="ja-JP" altLang="en-US" dirty="0"/>
          </a:p>
        </p:txBody>
      </p:sp>
      <p:sp>
        <p:nvSpPr>
          <p:cNvPr id="3" name="字幕 2">
            <a:extLst>
              <a:ext uri="{FF2B5EF4-FFF2-40B4-BE49-F238E27FC236}">
                <a16:creationId xmlns:a16="http://schemas.microsoft.com/office/drawing/2014/main" id="{C67F7261-B2E6-4C48-A60E-1C6FD9790FA5}"/>
              </a:ext>
            </a:extLst>
          </p:cNvPr>
          <p:cNvSpPr>
            <a:spLocks noGrp="1"/>
          </p:cNvSpPr>
          <p:nvPr>
            <p:ph type="subTitle" idx="1"/>
          </p:nvPr>
        </p:nvSpPr>
        <p:spPr/>
        <p:txBody>
          <a:bodyPr/>
          <a:lstStyle/>
          <a:p>
            <a:r>
              <a:rPr kumimoji="1" lang="en-US" altLang="ja-JP" dirty="0">
                <a:hlinkClick r:id="rId2"/>
              </a:rPr>
              <a:t>https://github.com/imaoca/robust/blob/main/challenger.md</a:t>
            </a:r>
            <a:endParaRPr kumimoji="1" lang="en-US" altLang="ja-JP" dirty="0"/>
          </a:p>
          <a:p>
            <a:endParaRPr kumimoji="1" lang="ja-JP" altLang="en-US" dirty="0"/>
          </a:p>
        </p:txBody>
      </p:sp>
    </p:spTree>
    <p:extLst>
      <p:ext uri="{BB962C8B-B14F-4D97-AF65-F5344CB8AC3E}">
        <p14:creationId xmlns:p14="http://schemas.microsoft.com/office/powerpoint/2010/main" val="141910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D7948A-E433-4A6D-88DD-D849046B2D3C}"/>
              </a:ext>
            </a:extLst>
          </p:cNvPr>
          <p:cNvSpPr>
            <a:spLocks noGrp="1"/>
          </p:cNvSpPr>
          <p:nvPr>
            <p:ph type="ctrTitle"/>
          </p:nvPr>
        </p:nvSpPr>
        <p:spPr/>
        <p:txBody>
          <a:bodyPr/>
          <a:lstStyle/>
          <a:p>
            <a:r>
              <a:rPr kumimoji="1" lang="ja-JP" altLang="en-US" dirty="0"/>
              <a:t>過去の作品例</a:t>
            </a:r>
          </a:p>
        </p:txBody>
      </p:sp>
      <p:sp>
        <p:nvSpPr>
          <p:cNvPr id="3" name="字幕 2">
            <a:extLst>
              <a:ext uri="{FF2B5EF4-FFF2-40B4-BE49-F238E27FC236}">
                <a16:creationId xmlns:a16="http://schemas.microsoft.com/office/drawing/2014/main" id="{C67F7261-B2E6-4C48-A60E-1C6FD9790FA5}"/>
              </a:ext>
            </a:extLst>
          </p:cNvPr>
          <p:cNvSpPr>
            <a:spLocks noGrp="1"/>
          </p:cNvSpPr>
          <p:nvPr>
            <p:ph type="subTitle" idx="1"/>
          </p:nvPr>
        </p:nvSpPr>
        <p:spPr/>
        <p:txBody>
          <a:bodyPr/>
          <a:lstStyle/>
          <a:p>
            <a:pPr algn="l"/>
            <a:r>
              <a:rPr lang="en-US" altLang="ja-JP" b="0" i="0" dirty="0">
                <a:solidFill>
                  <a:srgbClr val="4AAC00"/>
                </a:solidFill>
                <a:effectLst/>
                <a:latin typeface="-apple-system"/>
                <a:hlinkClick r:id="rId2"/>
              </a:rPr>
              <a:t>https://kawasin73.hatenablog.com/entry/2019/08/17/190025</a:t>
            </a:r>
            <a:r>
              <a:rPr lang="en-US" altLang="ja-JP" b="0" i="0" dirty="0">
                <a:solidFill>
                  <a:srgbClr val="777777"/>
                </a:solidFill>
                <a:effectLst/>
                <a:latin typeface="-apple-system"/>
              </a:rPr>
              <a:t> </a:t>
            </a:r>
          </a:p>
          <a:p>
            <a:pPr algn="l"/>
            <a:r>
              <a:rPr lang="en-US" altLang="ja-JP" b="0" i="0" dirty="0">
                <a:solidFill>
                  <a:srgbClr val="777777"/>
                </a:solidFill>
                <a:effectLst/>
                <a:latin typeface="-apple-system"/>
                <a:hlinkClick r:id="rId3"/>
              </a:rPr>
              <a:t>https://www.honamium.net/post/robust/</a:t>
            </a:r>
            <a:endParaRPr lang="en-US" altLang="ja-JP" b="0" i="0" dirty="0">
              <a:solidFill>
                <a:srgbClr val="777777"/>
              </a:solidFill>
              <a:effectLst/>
              <a:latin typeface="-apple-system"/>
            </a:endParaRPr>
          </a:p>
          <a:p>
            <a:pPr algn="l"/>
            <a:r>
              <a:rPr kumimoji="1" lang="en-US" altLang="ja-JP" dirty="0">
                <a:hlinkClick r:id="rId4"/>
              </a:rPr>
              <a:t>https://qiita.com/raqqona/items/32b3c925e5f77b70692f</a:t>
            </a:r>
            <a:endParaRPr kumimoji="1" lang="en-US" altLang="ja-JP" dirty="0"/>
          </a:p>
          <a:p>
            <a:endParaRPr kumimoji="1" lang="en-US" altLang="ja-JP" dirty="0">
              <a:solidFill>
                <a:srgbClr val="777777"/>
              </a:solidFill>
              <a:latin typeface="-apple-system"/>
            </a:endParaRPr>
          </a:p>
          <a:p>
            <a:endParaRPr kumimoji="1" lang="ja-JP" altLang="en-US" dirty="0"/>
          </a:p>
        </p:txBody>
      </p:sp>
    </p:spTree>
    <p:extLst>
      <p:ext uri="{BB962C8B-B14F-4D97-AF65-F5344CB8AC3E}">
        <p14:creationId xmlns:p14="http://schemas.microsoft.com/office/powerpoint/2010/main" val="904109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D7948A-E433-4A6D-88DD-D849046B2D3C}"/>
              </a:ext>
            </a:extLst>
          </p:cNvPr>
          <p:cNvSpPr>
            <a:spLocks noGrp="1"/>
          </p:cNvSpPr>
          <p:nvPr>
            <p:ph type="ctrTitle"/>
          </p:nvPr>
        </p:nvSpPr>
        <p:spPr>
          <a:xfrm>
            <a:off x="1167618" y="1041400"/>
            <a:ext cx="9856763" cy="2387600"/>
          </a:xfrm>
        </p:spPr>
        <p:txBody>
          <a:bodyPr/>
          <a:lstStyle/>
          <a:p>
            <a:r>
              <a:rPr lang="ja-JP" altLang="en-US" dirty="0"/>
              <a:t>これから</a:t>
            </a:r>
            <a:r>
              <a:rPr kumimoji="1" lang="ja-JP" altLang="en-US" dirty="0"/>
              <a:t>のロバチャン展開</a:t>
            </a:r>
          </a:p>
        </p:txBody>
      </p:sp>
      <p:sp>
        <p:nvSpPr>
          <p:cNvPr id="3" name="字幕 2">
            <a:extLst>
              <a:ext uri="{FF2B5EF4-FFF2-40B4-BE49-F238E27FC236}">
                <a16:creationId xmlns:a16="http://schemas.microsoft.com/office/drawing/2014/main" id="{C67F7261-B2E6-4C48-A60E-1C6FD9790FA5}"/>
              </a:ext>
            </a:extLst>
          </p:cNvPr>
          <p:cNvSpPr>
            <a:spLocks noGrp="1"/>
          </p:cNvSpPr>
          <p:nvPr>
            <p:ph type="subTitle" idx="1"/>
          </p:nvPr>
        </p:nvSpPr>
        <p:spPr/>
        <p:txBody>
          <a:bodyPr/>
          <a:lstStyle/>
          <a:p>
            <a:endParaRPr kumimoji="1" lang="en-US" altLang="ja-JP" dirty="0">
              <a:solidFill>
                <a:srgbClr val="777777"/>
              </a:solidFill>
              <a:latin typeface="-apple-system"/>
            </a:endParaRPr>
          </a:p>
          <a:p>
            <a:r>
              <a:rPr kumimoji="1" lang="ja-JP" altLang="en-US" dirty="0"/>
              <a:t>ロバストプロトコルオープンチャレンジ</a:t>
            </a:r>
            <a:endParaRPr kumimoji="1" lang="en-US" altLang="ja-JP" dirty="0"/>
          </a:p>
          <a:p>
            <a:r>
              <a:rPr lang="ja-JP" altLang="en-US" dirty="0"/>
              <a:t>ロバチャン</a:t>
            </a:r>
            <a:endParaRPr kumimoji="1" lang="ja-JP" altLang="en-US" dirty="0"/>
          </a:p>
        </p:txBody>
      </p:sp>
    </p:spTree>
    <p:extLst>
      <p:ext uri="{BB962C8B-B14F-4D97-AF65-F5344CB8AC3E}">
        <p14:creationId xmlns:p14="http://schemas.microsoft.com/office/powerpoint/2010/main" val="2678801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F0A2D8-77C0-41CC-81C7-9671C59CFBBB}"/>
              </a:ext>
            </a:extLst>
          </p:cNvPr>
          <p:cNvSpPr>
            <a:spLocks noGrp="1"/>
          </p:cNvSpPr>
          <p:nvPr>
            <p:ph type="ctrTitle"/>
          </p:nvPr>
        </p:nvSpPr>
        <p:spPr>
          <a:xfrm>
            <a:off x="117231" y="163751"/>
            <a:ext cx="9144000" cy="1142535"/>
          </a:xfrm>
        </p:spPr>
        <p:txBody>
          <a:bodyPr/>
          <a:lstStyle/>
          <a:p>
            <a:r>
              <a:rPr kumimoji="1" lang="ja-JP" altLang="en-US" dirty="0"/>
              <a:t>光　ロバチャン</a:t>
            </a:r>
          </a:p>
        </p:txBody>
      </p:sp>
      <p:sp>
        <p:nvSpPr>
          <p:cNvPr id="8" name="テキスト ボックス 7">
            <a:extLst>
              <a:ext uri="{FF2B5EF4-FFF2-40B4-BE49-F238E27FC236}">
                <a16:creationId xmlns:a16="http://schemas.microsoft.com/office/drawing/2014/main" id="{6FEF1EE1-A741-4C41-8B2E-36C26BBE805C}"/>
              </a:ext>
            </a:extLst>
          </p:cNvPr>
          <p:cNvSpPr txBox="1"/>
          <p:nvPr/>
        </p:nvSpPr>
        <p:spPr>
          <a:xfrm>
            <a:off x="1425526" y="6488668"/>
            <a:ext cx="6098344" cy="369332"/>
          </a:xfrm>
          <a:prstGeom prst="rect">
            <a:avLst/>
          </a:prstGeom>
          <a:noFill/>
        </p:spPr>
        <p:txBody>
          <a:bodyPr wrap="square">
            <a:spAutoFit/>
          </a:bodyPr>
          <a:lstStyle/>
          <a:p>
            <a:r>
              <a:rPr lang="ja-JP" altLang="en-US" dirty="0"/>
              <a:t>（出所：ソニー</a:t>
            </a:r>
            <a:r>
              <a:rPr lang="en-US" altLang="ja-JP" dirty="0"/>
              <a:t>CSL</a:t>
            </a:r>
            <a:r>
              <a:rPr lang="ja-JP" altLang="en-US" dirty="0"/>
              <a:t>）</a:t>
            </a:r>
          </a:p>
        </p:txBody>
      </p:sp>
      <p:pic>
        <p:nvPicPr>
          <p:cNvPr id="10" name="図 9">
            <a:extLst>
              <a:ext uri="{FF2B5EF4-FFF2-40B4-BE49-F238E27FC236}">
                <a16:creationId xmlns:a16="http://schemas.microsoft.com/office/drawing/2014/main" id="{09975677-8C06-416F-992A-0B3A26FA6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2683" y="735019"/>
            <a:ext cx="3379489" cy="6002680"/>
          </a:xfrm>
          <a:prstGeom prst="rect">
            <a:avLst/>
          </a:prstGeom>
        </p:spPr>
      </p:pic>
      <p:pic>
        <p:nvPicPr>
          <p:cNvPr id="12" name="図 11">
            <a:extLst>
              <a:ext uri="{FF2B5EF4-FFF2-40B4-BE49-F238E27FC236}">
                <a16:creationId xmlns:a16="http://schemas.microsoft.com/office/drawing/2014/main" id="{C1B2098D-572C-4EF7-8F58-061D7F48D0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828" y="1871001"/>
            <a:ext cx="6552418" cy="3685735"/>
          </a:xfrm>
          <a:prstGeom prst="rect">
            <a:avLst/>
          </a:prstGeom>
        </p:spPr>
      </p:pic>
    </p:spTree>
    <p:extLst>
      <p:ext uri="{BB962C8B-B14F-4D97-AF65-F5344CB8AC3E}">
        <p14:creationId xmlns:p14="http://schemas.microsoft.com/office/powerpoint/2010/main" val="1826567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F0A2D8-77C0-41CC-81C7-9671C59CFBBB}"/>
              </a:ext>
            </a:extLst>
          </p:cNvPr>
          <p:cNvSpPr>
            <a:spLocks noGrp="1"/>
          </p:cNvSpPr>
          <p:nvPr>
            <p:ph type="ctrTitle"/>
          </p:nvPr>
        </p:nvSpPr>
        <p:spPr>
          <a:xfrm>
            <a:off x="1833490" y="151692"/>
            <a:ext cx="9144000" cy="2387600"/>
          </a:xfrm>
        </p:spPr>
        <p:txBody>
          <a:bodyPr/>
          <a:lstStyle/>
          <a:p>
            <a:r>
              <a:rPr lang="ja-JP" altLang="en-US" dirty="0"/>
              <a:t>電波</a:t>
            </a:r>
            <a:r>
              <a:rPr kumimoji="1" lang="ja-JP" altLang="en-US" dirty="0"/>
              <a:t>　ロバチャン</a:t>
            </a:r>
          </a:p>
        </p:txBody>
      </p:sp>
      <p:pic>
        <p:nvPicPr>
          <p:cNvPr id="4" name="図 3">
            <a:extLst>
              <a:ext uri="{FF2B5EF4-FFF2-40B4-BE49-F238E27FC236}">
                <a16:creationId xmlns:a16="http://schemas.microsoft.com/office/drawing/2014/main" id="{168D83A9-3F6B-40AA-BD29-3CB533827CE1}"/>
              </a:ext>
            </a:extLst>
          </p:cNvPr>
          <p:cNvPicPr>
            <a:picLocks noChangeAspect="1"/>
          </p:cNvPicPr>
          <p:nvPr/>
        </p:nvPicPr>
        <p:blipFill>
          <a:blip r:embed="rId2"/>
          <a:stretch>
            <a:fillRect/>
          </a:stretch>
        </p:blipFill>
        <p:spPr>
          <a:xfrm>
            <a:off x="2286000" y="2539292"/>
            <a:ext cx="7620000" cy="5086350"/>
          </a:xfrm>
          <a:prstGeom prst="rect">
            <a:avLst/>
          </a:prstGeom>
        </p:spPr>
      </p:pic>
    </p:spTree>
    <p:extLst>
      <p:ext uri="{BB962C8B-B14F-4D97-AF65-F5344CB8AC3E}">
        <p14:creationId xmlns:p14="http://schemas.microsoft.com/office/powerpoint/2010/main" val="687119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F0A2D8-77C0-41CC-81C7-9671C59CFBBB}"/>
              </a:ext>
            </a:extLst>
          </p:cNvPr>
          <p:cNvSpPr>
            <a:spLocks noGrp="1"/>
          </p:cNvSpPr>
          <p:nvPr>
            <p:ph type="ctrTitle"/>
          </p:nvPr>
        </p:nvSpPr>
        <p:spPr>
          <a:xfrm>
            <a:off x="1524000" y="236098"/>
            <a:ext cx="9144000" cy="1058129"/>
          </a:xfrm>
        </p:spPr>
        <p:txBody>
          <a:bodyPr/>
          <a:lstStyle/>
          <a:p>
            <a:r>
              <a:rPr kumimoji="1" lang="ja-JP" altLang="en-US" dirty="0"/>
              <a:t>水中　ロバチャン</a:t>
            </a:r>
          </a:p>
        </p:txBody>
      </p:sp>
      <p:pic>
        <p:nvPicPr>
          <p:cNvPr id="4" name="図 3">
            <a:extLst>
              <a:ext uri="{FF2B5EF4-FFF2-40B4-BE49-F238E27FC236}">
                <a16:creationId xmlns:a16="http://schemas.microsoft.com/office/drawing/2014/main" id="{A2FB8078-75C5-4CD3-A71B-B20DEE79F0CB}"/>
              </a:ext>
            </a:extLst>
          </p:cNvPr>
          <p:cNvPicPr>
            <a:picLocks noChangeAspect="1"/>
          </p:cNvPicPr>
          <p:nvPr/>
        </p:nvPicPr>
        <p:blipFill>
          <a:blip r:embed="rId2"/>
          <a:stretch>
            <a:fillRect/>
          </a:stretch>
        </p:blipFill>
        <p:spPr>
          <a:xfrm>
            <a:off x="1524000" y="1294227"/>
            <a:ext cx="9854418" cy="5469202"/>
          </a:xfrm>
          <a:prstGeom prst="rect">
            <a:avLst/>
          </a:prstGeom>
        </p:spPr>
      </p:pic>
    </p:spTree>
    <p:extLst>
      <p:ext uri="{BB962C8B-B14F-4D97-AF65-F5344CB8AC3E}">
        <p14:creationId xmlns:p14="http://schemas.microsoft.com/office/powerpoint/2010/main" val="20124826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8580</TotalTime>
  <Words>333</Words>
  <Application>Microsoft Office PowerPoint</Application>
  <PresentationFormat>ワイド画面</PresentationFormat>
  <Paragraphs>45</Paragraphs>
  <Slides>19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-apple-system</vt:lpstr>
      <vt:lpstr>游ゴシック</vt:lpstr>
      <vt:lpstr>游ゴシック Light</vt:lpstr>
      <vt:lpstr>Arial</vt:lpstr>
      <vt:lpstr>Office テーマ</vt:lpstr>
      <vt:lpstr>ロバストプロトコルオープンチャレンジの紹介と企業での活用</vt:lpstr>
      <vt:lpstr>自己紹介</vt:lpstr>
      <vt:lpstr>概要</vt:lpstr>
      <vt:lpstr>競技について</vt:lpstr>
      <vt:lpstr>過去の作品例</vt:lpstr>
      <vt:lpstr>これからのロバチャン展開</vt:lpstr>
      <vt:lpstr>光　ロバチャン</vt:lpstr>
      <vt:lpstr>電波　ロバチャン</vt:lpstr>
      <vt:lpstr>水中　ロバチャン</vt:lpstr>
      <vt:lpstr>ワイヤー　ロバチャン</vt:lpstr>
      <vt:lpstr>アコースティック　 ロバチャン</vt:lpstr>
      <vt:lpstr>衛星　ロバチャン</vt:lpstr>
      <vt:lpstr>月面反射(EME)ロバチャン</vt:lpstr>
      <vt:lpstr>CAN BUS　ロバチャン</vt:lpstr>
      <vt:lpstr>LSI ハッキング リバースエンジニアリング</vt:lpstr>
      <vt:lpstr>ROS 攻防戦 </vt:lpstr>
      <vt:lpstr>企業での活用 </vt:lpstr>
      <vt:lpstr>コンテストへの協賛 </vt:lpstr>
      <vt:lpstr>まとめ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ロバストプロトコルオープンチャレンジの紹介と企業での活用</dc:title>
  <dc:creator>imaoka michihiro</dc:creator>
  <cp:lastModifiedBy>imaoka michihiro</cp:lastModifiedBy>
  <cp:revision>12</cp:revision>
  <dcterms:created xsi:type="dcterms:W3CDTF">2021-10-25T01:50:59Z</dcterms:created>
  <dcterms:modified xsi:type="dcterms:W3CDTF">2021-10-31T00:53:53Z</dcterms:modified>
</cp:coreProperties>
</file>