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0"/>
  </p:normalViewPr>
  <p:slideViewPr>
    <p:cSldViewPr snapToGrid="0" snapToObjects="1">
      <p:cViewPr varScale="1">
        <p:scale>
          <a:sx n="88" d="100"/>
          <a:sy n="88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2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BDD69-70C0-AC4D-B69C-A7546383DBA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958C-EF87-A941-8043-AED51D46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8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88" y="4371396"/>
            <a:ext cx="1708727" cy="96115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23667" y="3957119"/>
            <a:ext cx="1178294" cy="2219778"/>
            <a:chOff x="1126837" y="2774206"/>
            <a:chExt cx="1178294" cy="2219778"/>
          </a:xfrm>
        </p:grpSpPr>
        <p:sp>
          <p:nvSpPr>
            <p:cNvPr id="5" name="Rectangle 4"/>
            <p:cNvSpPr/>
            <p:nvPr/>
          </p:nvSpPr>
          <p:spPr>
            <a:xfrm>
              <a:off x="1126837" y="3555462"/>
              <a:ext cx="542306" cy="60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PLC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26837" y="2774206"/>
              <a:ext cx="542306" cy="60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PLC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26837" y="4392630"/>
              <a:ext cx="542306" cy="60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PLC</a:t>
              </a: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05131" y="2774206"/>
              <a:ext cx="0" cy="221977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1669143" y="3074883"/>
              <a:ext cx="635988" cy="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69143" y="3856139"/>
              <a:ext cx="635988" cy="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69143" y="4695903"/>
              <a:ext cx="635988" cy="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1701961" y="4851975"/>
            <a:ext cx="438069" cy="1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2271" y="3123370"/>
            <a:ext cx="1538514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AHOD</a:t>
            </a:r>
          </a:p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28743" y="3123370"/>
            <a:ext cx="1538514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Cisco Spark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041399" y="3957119"/>
            <a:ext cx="1980872" cy="894856"/>
          </a:xfrm>
          <a:prstGeom prst="line">
            <a:avLst/>
          </a:prstGeom>
          <a:ln w="25400" cmpd="sng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1"/>
            <a:endCxn id="20" idx="3"/>
          </p:cNvCxnSpPr>
          <p:nvPr/>
        </p:nvCxnSpPr>
        <p:spPr>
          <a:xfrm flipH="1">
            <a:off x="6560785" y="3638627"/>
            <a:ext cx="2067958" cy="0"/>
          </a:xfrm>
          <a:prstGeom prst="line">
            <a:avLst/>
          </a:prstGeom>
          <a:ln w="25400" cmpd="sng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88" y="1919223"/>
            <a:ext cx="1708727" cy="96115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667" y="1504946"/>
            <a:ext cx="1178294" cy="2219778"/>
            <a:chOff x="1126837" y="2774206"/>
            <a:chExt cx="1178294" cy="2219778"/>
          </a:xfrm>
        </p:grpSpPr>
        <p:sp>
          <p:nvSpPr>
            <p:cNvPr id="33" name="Rectangle 32"/>
            <p:cNvSpPr/>
            <p:nvPr/>
          </p:nvSpPr>
          <p:spPr>
            <a:xfrm>
              <a:off x="1126837" y="3555462"/>
              <a:ext cx="542306" cy="60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PLC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6837" y="2774206"/>
              <a:ext cx="542306" cy="60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PLC</a:t>
              </a: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6837" y="4392630"/>
              <a:ext cx="542306" cy="60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PLC</a:t>
              </a: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305131" y="2774206"/>
              <a:ext cx="0" cy="221977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3"/>
            </p:cNvCxnSpPr>
            <p:nvPr/>
          </p:nvCxnSpPr>
          <p:spPr>
            <a:xfrm>
              <a:off x="1669143" y="3074883"/>
              <a:ext cx="635988" cy="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9143" y="3856139"/>
              <a:ext cx="635988" cy="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69143" y="4695903"/>
              <a:ext cx="635988" cy="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V="1">
            <a:off x="1701961" y="2399802"/>
            <a:ext cx="438069" cy="1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041399" y="2399802"/>
            <a:ext cx="1980872" cy="1026841"/>
          </a:xfrm>
          <a:prstGeom prst="line">
            <a:avLst/>
          </a:prstGeom>
          <a:ln w="25400" cmpd="sng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2016-11-18T02:43:02Z</dcterms:created>
  <dcterms:modified xsi:type="dcterms:W3CDTF">2016-11-18T02:51:46Z</dcterms:modified>
</cp:coreProperties>
</file>