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76"/>
  </p:normalViewPr>
  <p:slideViewPr>
    <p:cSldViewPr snapToGrid="0" snapToObjects="1">
      <p:cViewPr>
        <p:scale>
          <a:sx n="83" d="100"/>
          <a:sy n="83" d="100"/>
        </p:scale>
        <p:origin x="2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32D0-7C09-744F-A813-53779676F554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D4DE-5F54-F34D-9844-DBB52A4C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tiff"/><Relationship Id="rId13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1497" y="14573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DCJeeves-Spark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1497" y="27527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1497" y="4119565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Tropo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71497" y="5486403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DCJeeves-Web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3495680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757984" y="3481392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CloudCenter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57984" y="4883947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Openstack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767890" y="345043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Cloud Center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767890" y="488394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Meta Cloud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14634" y="4119565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4634" y="3259933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4634" y="2218136"/>
            <a:ext cx="800100" cy="120610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857496" y="4808936"/>
            <a:ext cx="757238" cy="118467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67409" y="2471739"/>
            <a:ext cx="661987" cy="921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50753" y="4586289"/>
            <a:ext cx="578643" cy="90011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73375" y="404373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18387" y="403458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65415" y="540127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8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1497" y="14573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DCJeeves-Spark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1497" y="27527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1497" y="4119565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Tropo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71497" y="5486403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DCJeeves-Web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3495680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757984" y="3481392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CloudCenter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57984" y="4883947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</a:t>
            </a:r>
            <a:r>
              <a:rPr lang="en-US" b="1" dirty="0" err="1" smtClean="0"/>
              <a:t>Openstack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767890" y="345043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Cloud Center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767890" y="4883945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Meta Cloud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14634" y="4119565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4634" y="3259933"/>
            <a:ext cx="800100" cy="5072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4634" y="2218136"/>
            <a:ext cx="800100" cy="120610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857496" y="4808936"/>
            <a:ext cx="757238" cy="118467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67409" y="2471739"/>
            <a:ext cx="661987" cy="921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50753" y="4586289"/>
            <a:ext cx="578643" cy="90011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73375" y="404373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18387" y="403458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65415" y="5401272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40" y="2582215"/>
            <a:ext cx="558800" cy="571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90" y="3378998"/>
            <a:ext cx="558800" cy="571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476" y="1678783"/>
            <a:ext cx="558800" cy="571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322" y="1678783"/>
            <a:ext cx="558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29980" y="3255832"/>
            <a:ext cx="784083" cy="51130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497" y="2752727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3456491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964533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967409" y="2471739"/>
            <a:ext cx="661987" cy="921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76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6.25E-7 -0.1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4.375E-6 -0.11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4.375E-6 -0.3335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3.75E-6 -0.2231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0" grpId="1" animBg="1"/>
      <p:bldP spid="11" grpId="0" animBg="1"/>
      <p:bldP spid="14" grpId="0" animBg="1"/>
      <p:bldP spid="3" grpId="0"/>
      <p:bldP spid="20" grpId="0"/>
      <p:bldP spid="21" grpId="0"/>
      <p:bldP spid="22" grpId="0" animBg="1"/>
      <p:bldP spid="23" grpId="0" animBg="1"/>
      <p:bldP spid="36" grpId="0" animBg="1"/>
      <p:bldP spid="43" grpId="0" animBg="1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7050" y="6237622"/>
            <a:ext cx="2256325" cy="61431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0" y="993668"/>
            <a:ext cx="3317966" cy="5788795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03101" y="987609"/>
            <a:ext cx="5527790" cy="57948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7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6903861" y="6113288"/>
            <a:ext cx="2256325" cy="61431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-1" y="993668"/>
            <a:ext cx="6645389" cy="5788795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7091" y="5447851"/>
            <a:ext cx="2418739" cy="61431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3239372" y="987609"/>
            <a:ext cx="8791519" cy="57948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526650" y="2457002"/>
            <a:ext cx="2546725" cy="3780620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MANTL.io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7185" y="1223809"/>
            <a:ext cx="2114550" cy="1014412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DCJeeves-Alexa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2859" y="1170105"/>
            <a:ext cx="2114550" cy="1014412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DCJeeves-App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57984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DCJeeves-UCS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67890" y="1193774"/>
            <a:ext cx="2114550" cy="1014412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 UCS Director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42201" y="2491159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" y="116150"/>
            <a:ext cx="1190625" cy="826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65689" y="347337"/>
            <a:ext cx="430768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Center Jeeves</a:t>
            </a:r>
            <a:endParaRPr lang="en-US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42200" y="1743446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20391" y="1752600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8713" y="178326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5845" y="2120751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63463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17071" y="211947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- 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3389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Alexa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4" y="3803898"/>
            <a:ext cx="1331802" cy="133180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23174" y="2999072"/>
            <a:ext cx="1081953" cy="2376483"/>
          </a:xfrm>
          <a:prstGeom prst="roundRect">
            <a:avLst/>
          </a:prstGeom>
          <a:solidFill>
            <a:schemeClr val="accent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Amazon</a:t>
            </a:r>
          </a:p>
          <a:p>
            <a:pPr algn="ctr"/>
            <a:r>
              <a:rPr lang="en-US" b="1" dirty="0" smtClean="0"/>
              <a:t>AWS Lambda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884" y="3774816"/>
            <a:ext cx="1331802" cy="133180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238572" y="431070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0" y="3035879"/>
            <a:ext cx="1318378" cy="1970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91" y="4851090"/>
            <a:ext cx="1318377" cy="1134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070" y="3252253"/>
            <a:ext cx="781338" cy="587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230" y="3767238"/>
            <a:ext cx="1092629" cy="8456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875135" y="3015186"/>
            <a:ext cx="2106936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UCS Director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951532" y="4306128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9107" y="4320427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184" y="3051672"/>
            <a:ext cx="697087" cy="3916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001" y="5559200"/>
            <a:ext cx="697087" cy="391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60" y="4011128"/>
            <a:ext cx="1840973" cy="1315623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674593" y="3015186"/>
            <a:ext cx="2077434" cy="3061616"/>
          </a:xfrm>
          <a:prstGeom prst="round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Center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6847" y="4056493"/>
            <a:ext cx="790004" cy="112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73" y="4268547"/>
            <a:ext cx="276228" cy="4286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98" y="4268547"/>
            <a:ext cx="276228" cy="428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623" y="4268547"/>
            <a:ext cx="276228" cy="4286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8948" y="4268547"/>
            <a:ext cx="276228" cy="4286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514" y="4752035"/>
            <a:ext cx="905169" cy="3458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080379" y="4328345"/>
            <a:ext cx="556021" cy="91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7050" y="6205610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dcjeeves_app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67091" y="5390001"/>
            <a:ext cx="2418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dcjeeves_alexa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36050" y="6070955"/>
            <a:ext cx="235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github.com</a:t>
            </a:r>
            <a:r>
              <a:rPr lang="en-US" b="1" dirty="0" smtClean="0"/>
              <a:t>/</a:t>
            </a:r>
          </a:p>
          <a:p>
            <a:pPr algn="ctr"/>
            <a:r>
              <a:rPr lang="en-US" b="1" dirty="0" err="1" smtClean="0"/>
              <a:t>imapex</a:t>
            </a:r>
            <a:r>
              <a:rPr lang="en-US" b="1" dirty="0" smtClean="0"/>
              <a:t>/</a:t>
            </a:r>
            <a:r>
              <a:rPr lang="en-US" b="1" dirty="0" err="1" smtClean="0"/>
              <a:t>dcjeeves_ucsd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60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56135" y="5036950"/>
            <a:ext cx="2479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i</a:t>
            </a:r>
            <a:r>
              <a:rPr lang="en-US" sz="4400" dirty="0" err="1" smtClean="0"/>
              <a:t>mapex.io</a:t>
            </a:r>
            <a:endParaRPr lang="en-US" sz="4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2159000"/>
            <a:ext cx="3657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226</Words>
  <Application>Microsoft Macintosh PowerPoint</Application>
  <PresentationFormat>Widescreen</PresentationFormat>
  <Paragraphs>330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2016-09-09T15:22:33Z</dcterms:created>
  <dcterms:modified xsi:type="dcterms:W3CDTF">2016-09-09T17:45:51Z</dcterms:modified>
</cp:coreProperties>
</file>