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6"/>
  </p:normalViewPr>
  <p:slideViewPr>
    <p:cSldViewPr snapToGrid="0" snapToObjects="1">
      <p:cViewPr>
        <p:scale>
          <a:sx n="83" d="100"/>
          <a:sy n="83" d="100"/>
        </p:scale>
        <p:origin x="145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71497" y="14573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DCJeeves-Spark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1497" y="27527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1497" y="4119565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Tropo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71497" y="5486403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DCJeeves-Web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3495680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757984" y="3481392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CloudCenter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57984" y="4883947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Openstack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767890" y="3450435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Cloud Center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767890" y="4883945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Meta Cloud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14634" y="4119565"/>
            <a:ext cx="800100" cy="5072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4634" y="3259933"/>
            <a:ext cx="800100" cy="5072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4634" y="2218136"/>
            <a:ext cx="800100" cy="120610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857496" y="4808936"/>
            <a:ext cx="757238" cy="118467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67409" y="2471739"/>
            <a:ext cx="661987" cy="921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50753" y="4586289"/>
            <a:ext cx="578643" cy="90011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073375" y="404373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18387" y="4034582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65415" y="5401272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8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71497" y="14573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DCJeeves-Spark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1497" y="27527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1497" y="4119565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Tropo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71497" y="5486403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DCJeeves-Web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3495680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757984" y="3481392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CloudCenter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57984" y="4883947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Openstack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767890" y="3450435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Cloud Center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767890" y="4883945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Meta Cloud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14634" y="4119565"/>
            <a:ext cx="800100" cy="5072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4634" y="3259933"/>
            <a:ext cx="800100" cy="5072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4634" y="2218136"/>
            <a:ext cx="800100" cy="120610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857496" y="4808936"/>
            <a:ext cx="757238" cy="118467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67409" y="2471739"/>
            <a:ext cx="661987" cy="921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50753" y="4586289"/>
            <a:ext cx="578643" cy="90011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073375" y="404373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18387" y="4034582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65415" y="5401272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40" y="2582215"/>
            <a:ext cx="558800" cy="571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190" y="3378998"/>
            <a:ext cx="558800" cy="571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476" y="1678783"/>
            <a:ext cx="558800" cy="571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322" y="1678783"/>
            <a:ext cx="558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29980" y="3255832"/>
            <a:ext cx="784083" cy="51130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497" y="27527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3456491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967409" y="2471739"/>
            <a:ext cx="661987" cy="921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76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6.25E-7 -0.1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4.375E-6 -0.11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4.375E-6 -0.3335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3.75E-6 -0.2231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5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0" grpId="0" animBg="1"/>
      <p:bldP spid="10" grpId="1" animBg="1"/>
      <p:bldP spid="11" grpId="0" animBg="1"/>
      <p:bldP spid="14" grpId="0" animBg="1"/>
      <p:bldP spid="3" grpId="0"/>
      <p:bldP spid="20" grpId="0"/>
      <p:bldP spid="21" grpId="0"/>
      <p:bldP spid="22" grpId="0" animBg="1"/>
      <p:bldP spid="23" grpId="0" animBg="1"/>
      <p:bldP spid="36" grpId="0" animBg="1"/>
      <p:bldP spid="43" grpId="0" animBg="1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7050" y="6237622"/>
            <a:ext cx="2256325" cy="61431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7185" y="1223809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1170105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0" y="993668"/>
            <a:ext cx="3317966" cy="5788795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03101" y="987609"/>
            <a:ext cx="5527790" cy="57948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7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6903861" y="6113288"/>
            <a:ext cx="2256325" cy="61431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7185" y="1223809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1170105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-1" y="993668"/>
            <a:ext cx="6645389" cy="5788795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67091" y="5447851"/>
            <a:ext cx="2418739" cy="61431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7185" y="1223809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1170105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3239372" y="987609"/>
            <a:ext cx="8791519" cy="57948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7185" y="1223809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1170105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60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225</Words>
  <Application>Microsoft Macintosh PowerPoint</Application>
  <PresentationFormat>Widescreen</PresentationFormat>
  <Paragraphs>329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2016-09-09T15:22:33Z</dcterms:created>
  <dcterms:modified xsi:type="dcterms:W3CDTF">2016-09-09T17:36:28Z</dcterms:modified>
</cp:coreProperties>
</file>