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C77CC-539A-4FE6-9929-98284C54AD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ALTA Ethernet Gateway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BD6C4C-941B-4357-9A3B-2ABF2970D5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42" y="201306"/>
            <a:ext cx="3257682" cy="153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595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A3748-1789-4E17-8CE9-A3C593A07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0D46A-AE35-45DD-A987-8C98C7064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7806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E" dirty="0" err="1"/>
              <a:t>Monnit’s</a:t>
            </a:r>
            <a:r>
              <a:rPr lang="en-IE" dirty="0"/>
              <a:t> ALTA Ethernet Gateway allows </a:t>
            </a:r>
            <a:r>
              <a:rPr lang="en-IE" dirty="0" err="1"/>
              <a:t>Monnit</a:t>
            </a:r>
            <a:r>
              <a:rPr lang="en-IE" dirty="0"/>
              <a:t> Wireless Sensors to communicate with the </a:t>
            </a:r>
            <a:r>
              <a:rPr lang="en-IE" dirty="0" err="1"/>
              <a:t>iMonnit</a:t>
            </a:r>
            <a:r>
              <a:rPr lang="en-IE" dirty="0"/>
              <a:t> Online Wireless Sensor Monitoring and Notification System without the need for a PC.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Provide power and plug the gateway into an open Ethernet port with an Internet connection.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It will automatically connect with our online servers, providing the perfect solution for commercial locations with an Internet connection.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ALTA Ethernet Gateways are advanced wireless IoT gateways that enable fast time-to-market solutions.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 err="1"/>
              <a:t>Monnit’s</a:t>
            </a:r>
            <a:r>
              <a:rPr lang="en-IE" dirty="0"/>
              <a:t> Ethernet Gateway is specifically designed to respond to the increasing market need for global technology that accommodates various vertical IoT application segments and remote wireless sensor management solutions. </a:t>
            </a:r>
          </a:p>
        </p:txBody>
      </p:sp>
    </p:spTree>
    <p:extLst>
      <p:ext uri="{BB962C8B-B14F-4D97-AF65-F5344CB8AC3E}">
        <p14:creationId xmlns:p14="http://schemas.microsoft.com/office/powerpoint/2010/main" val="1504459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21385-4370-47B0-86E3-9763DEB38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Example Applications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59B20-A65B-40D6-93A0-0412086C9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Remote Location Monitoring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Shipping and Transportation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Agricultural Monitoring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Vacant Property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Vacation Home Property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Construction Site Monitoring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Data Centre Monitoring</a:t>
            </a:r>
          </a:p>
          <a:p>
            <a:pPr>
              <a:buFont typeface="Arial" panose="020B0604020202020204" pitchFamily="34" charset="0"/>
              <a:buChar char="•"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40959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659C4-6364-4DA9-A9FE-9016B4F90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How to Setup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044A4-5C6C-4117-B5FA-D92778E13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Use the QR code download the </a:t>
            </a:r>
            <a:r>
              <a:rPr lang="en-IE" dirty="0" err="1"/>
              <a:t>iMonnit</a:t>
            </a:r>
            <a:r>
              <a:rPr lang="en-IE" dirty="0"/>
              <a:t> app. Alternatively, you can search for </a:t>
            </a:r>
            <a:r>
              <a:rPr lang="en-IE" dirty="0" err="1"/>
              <a:t>iMonnit</a:t>
            </a:r>
            <a:r>
              <a:rPr lang="en-IE" dirty="0"/>
              <a:t> in Google Play or the Apple Store.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Follow the in-app instructions to add devices to your account.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Connect the antenna and ethernet cord. Then attach the power cord to your Ethernet Gateway 4. All lights should turn green.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You can view sensor data and customize your sensor settings in the app or online at imonnit.com.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05632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D3EA6-AE8C-4474-BE56-C12F1B51B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03F8F-0F5C-4326-AA91-3C39C705B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697485" cy="4231333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Wireless range of 1,200+ feet through 12+ walls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Frequency Hopping Spread Spectrum (FHSS)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Best in class interference immunity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Encrypt-RF Security (Diffie-Hellman Key Exchange + AES-128 CBC for sensor data messages)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30,000 sensor message memory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Over the air updates (future proof)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True plug &amp; play, no hassles for Internet configuration set-up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No PC required for operation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Low-cost cellular service packages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Local status LEDs with transmission and online status indicators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E" dirty="0"/>
              <a:t>AC power supply</a:t>
            </a:r>
          </a:p>
        </p:txBody>
      </p:sp>
    </p:spTree>
    <p:extLst>
      <p:ext uri="{BB962C8B-B14F-4D97-AF65-F5344CB8AC3E}">
        <p14:creationId xmlns:p14="http://schemas.microsoft.com/office/powerpoint/2010/main" val="196616946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</TotalTime>
  <Words>298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ALTA Ethernet Gateway</vt:lpstr>
      <vt:lpstr>Introduction</vt:lpstr>
      <vt:lpstr>Example Applications </vt:lpstr>
      <vt:lpstr>How to Setup </vt:lpstr>
      <vt:lpstr>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ALTA Ethernet Gateway</dc:title>
  <dc:creator>Agritech</dc:creator>
  <cp:lastModifiedBy>Agritech</cp:lastModifiedBy>
  <cp:revision>7</cp:revision>
  <dcterms:created xsi:type="dcterms:W3CDTF">2021-10-12T11:25:01Z</dcterms:created>
  <dcterms:modified xsi:type="dcterms:W3CDTF">2021-10-27T15:10:37Z</dcterms:modified>
</cp:coreProperties>
</file>