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A926-C341-4D72-9F77-B03C5C591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E" dirty="0"/>
              <a:t>Bosch SCD 110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A84C3-61AA-4600-BB49-81D5AF0F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7" y="170534"/>
            <a:ext cx="3257682" cy="1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C6DE-E5DA-4929-8845-AA352AE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3331-4678-4939-8475-25653633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streaming function transmits sensor values to the app at a fixed rate. Values can be visualized and recorded in the View tab.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on the streaming button to start data streaming. The data is shown under the respective sensor icon.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 case of threshold violation the values are shown in red colour. This can be re-</a:t>
            </a:r>
            <a:r>
              <a:rPr lang="en-IE" dirty="0" err="1"/>
              <a:t>setted</a:t>
            </a:r>
            <a:r>
              <a:rPr lang="en-IE" dirty="0"/>
              <a:t> with the reset thresholds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Accelerometer values are shown as mean (average of ~170 values) and variance (how much it differs from the average).</a:t>
            </a:r>
          </a:p>
        </p:txBody>
      </p:sp>
    </p:spTree>
    <p:extLst>
      <p:ext uri="{BB962C8B-B14F-4D97-AF65-F5344CB8AC3E}">
        <p14:creationId xmlns:p14="http://schemas.microsoft.com/office/powerpoint/2010/main" val="879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F22D-DCE7-440A-A62B-2AE34E8F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on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9C7F-C846-43EE-B4A4-452D11D1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6442557" cy="42135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on the Diagram icon.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Select the sensors you want to see in the chart by tapping the sensor icons. The graphics and values are then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Chart view options: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a. Refresh: If the user zooms in on the chart, tap on this icon to restore the original view.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b. Enable/disable scrolling in the visible window to show all X values in the graph.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c. Enable/disable auto scale of the y axis of the graph.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d. Start / stop: Tap on this button to show / freeze streaming data in the graph.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e. Starts / stops recording the streaming graph.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f. Share the CSV of the last recorded session.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D4B03-6DE5-4F8B-886F-717747A7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88" y="0"/>
            <a:ext cx="4983912" cy="33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925E-C514-4BCC-81F0-DA7CC2F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Logging and Transferring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16B6-1247-404C-8539-C395AACC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function stores raw data in the SCD internal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logging settings can be configured by tapping on the Logging icon.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Set the desired sampling rates for each sensor which should be used by data logging.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Leave the sensors Disabled, if you don’t want to get data from them in the log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on Start logging.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Confirm the logging 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data is stored locally in SCD until the memory is full or until the logging is stopped by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data is ready to download.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534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662B-D8A2-4F7E-8F3F-D333E3B9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Trouble Shooting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234456-202E-452C-B56F-75973A0C0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263899"/>
              </p:ext>
            </p:extLst>
          </p:nvPr>
        </p:nvGraphicFramePr>
        <p:xfrm>
          <a:off x="677334" y="1823236"/>
          <a:ext cx="859631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386311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22494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The app does not display any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Check whether you have switched the streaming on and activated the sensors in the 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5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The light sensor is permanently at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Check if any additional label attached to the SCD. These can cover the light sensor.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8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The protective cover is damaged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Do not use the device.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0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None of the values are changing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Check whether you have switched on streaming in the app. Check if the sensor is activated.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Connection fails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Make sure you get a user dialog asking for “Pairing”. Make sure you accept pairing.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I get disconnected after a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This can be normal. If there is no activity in the app for two minutes, the SCD will disconnect to save battery.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I used the SCD only few times but the battery is empty.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Ensure that you disconnect SCD after disabling the streaming. If you leave the streaming active. It will continue to stream data over BLE and drain the battery.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1D49-BD90-4DD8-9388-29CA5943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121E-00E0-4864-9976-E756A8F5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SCD is a multi-sensor IoT device that measures acceleration, magnetic fields, temperature and light.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robust housing, compact design and easy installation make it perfectly suitable for industrial retrofit applications, such as condition monitoring and predictive maintenance.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/>
              <a:t>Configuring </a:t>
            </a:r>
            <a:r>
              <a:rPr lang="en-IE" dirty="0"/>
              <a:t>the device enables the user to address a broad variety of use cases. </a:t>
            </a:r>
          </a:p>
        </p:txBody>
      </p:sp>
    </p:spTree>
    <p:extLst>
      <p:ext uri="{BB962C8B-B14F-4D97-AF65-F5344CB8AC3E}">
        <p14:creationId xmlns:p14="http://schemas.microsoft.com/office/powerpoint/2010/main" val="15183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4E7-67A2-4BA7-A2D3-D254405D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Built-in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9ABF-7C1B-4AC0-935B-52B30841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Accelerometer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Light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Magnetometer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83598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A43-3E80-4799-A6F6-3B122398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1088-9237-4A09-8D17-DE714D1D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SCD sensor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Free smartphone application for configuration, read out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09518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7304-761F-48C3-B2C7-8E6C44E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Interface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F4F1-DB0A-4890-87A2-FEB8E00A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Wireless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Bluetooth low energy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Range: up to 40 m (dependent on external influences)</a:t>
            </a:r>
          </a:p>
        </p:txBody>
      </p:sp>
    </p:spTree>
    <p:extLst>
      <p:ext uri="{BB962C8B-B14F-4D97-AF65-F5344CB8AC3E}">
        <p14:creationId xmlns:p14="http://schemas.microsoft.com/office/powerpoint/2010/main" val="44716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0FDB-7745-4FA2-BC74-261B0988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Connecting to the SCD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315A-C7E4-4EB7-A00A-646463C3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5879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Download the SCD Sensor App.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Activate Bluetooth on your smartphone.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To activate the SCD, press shortly the button on the device.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Start the SCD Sensor App.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After starting, the app shows a search button. Click on the search button to find devices.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Choose your SCD by tapping on your device in the list of devices to establish the connection between the SCD device and the smartphone / tablet.</a:t>
            </a:r>
          </a:p>
        </p:txBody>
      </p:sp>
    </p:spTree>
    <p:extLst>
      <p:ext uri="{BB962C8B-B14F-4D97-AF65-F5344CB8AC3E}">
        <p14:creationId xmlns:p14="http://schemas.microsoft.com/office/powerpoint/2010/main" val="351109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8CCA-B478-4E1B-AE2D-6E84431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SCD App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17EF-E23F-41C2-BA94-814755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24802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Help: See help screens related to the area you are currently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Disconnect: Click on the Disconnect icon if you want to disconnect your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Settings: Rename your device and configure thresholds of the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View: Start / stop data streaming. See current values from the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Diagram: Show the streamed data in 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Logging: Configure logging sampling rates, start / stop logging, download logging data.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541D7-90C7-4174-882A-DC446953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86" y="0"/>
            <a:ext cx="4531914" cy="35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6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AB1-A5D9-44BA-B364-3A47C3A9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Configuring the SCD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1D99-BB28-46CB-BB7D-F25F20FC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939707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Tap on the Settings icon.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To ensure easy identification of your devices, please rename your SCD by tapping on the pencil and typing in your preferred name.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Then tap Rename.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4DD6F-A698-416E-A824-0A107F7F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15" y="0"/>
            <a:ext cx="4679085" cy="3528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0DC19-9FC9-44DD-AD0B-A91C0883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14" y="3528874"/>
            <a:ext cx="4679085" cy="33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6E30-939D-4791-8F7A-72D3CB9F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Threshold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29D-B772-4641-ABCA-149A644A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67349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thresholds are used for threshold monitoring in SCD. When the thresholds are violated, SCD sends an alarm via 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 this case the app shows the measurement values in red colour.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Set the threshold values by tapping the Settings icon.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7CAE-D9BB-4D17-9126-55FC6139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83" y="0"/>
            <a:ext cx="53473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3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870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Bosch SCD 110</vt:lpstr>
      <vt:lpstr>Introduction</vt:lpstr>
      <vt:lpstr>Built-in sensors</vt:lpstr>
      <vt:lpstr>User Interface</vt:lpstr>
      <vt:lpstr>Communication Interface </vt:lpstr>
      <vt:lpstr>Connecting to the SCD</vt:lpstr>
      <vt:lpstr>SCD App Tabs</vt:lpstr>
      <vt:lpstr>Configuring the SCD </vt:lpstr>
      <vt:lpstr>Threshold Setting</vt:lpstr>
      <vt:lpstr>Streaming</vt:lpstr>
      <vt:lpstr>Data on the Chart</vt:lpstr>
      <vt:lpstr>Logging and Transferring the Data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Bosch SCD 110</dc:title>
  <dc:creator>Agritech</dc:creator>
  <cp:lastModifiedBy>Agritech</cp:lastModifiedBy>
  <cp:revision>24</cp:revision>
  <dcterms:created xsi:type="dcterms:W3CDTF">2021-09-10T10:27:33Z</dcterms:created>
  <dcterms:modified xsi:type="dcterms:W3CDTF">2021-10-27T15:27:58Z</dcterms:modified>
</cp:coreProperties>
</file>