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1" r:id="rId7"/>
    <p:sldId id="260" r:id="rId8"/>
    <p:sldId id="262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5279A-BC78-44DA-BBF1-46D58B636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6442" y="2404534"/>
            <a:ext cx="8922059" cy="1646302"/>
          </a:xfrm>
        </p:spPr>
        <p:txBody>
          <a:bodyPr/>
          <a:lstStyle/>
          <a:p>
            <a:pPr algn="l"/>
            <a:r>
              <a:rPr lang="en-IE" dirty="0"/>
              <a:t>ERBESSD INSTRUMENTS Phantom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52A448-A3F0-429F-BC51-01D3FD6B3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42" y="201306"/>
            <a:ext cx="3257682" cy="153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91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6A2B7-624E-4D17-BFB3-8FDC91ED8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Naming and Configuration</a:t>
            </a:r>
            <a:br>
              <a:rPr lang="en-IE" dirty="0"/>
            </a:b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CF800-D486-498B-A569-1EB2ADA43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The Set Phantom screen allows users to identify Phantoms using common nomenclature, for easier identification in </a:t>
            </a:r>
            <a:r>
              <a:rPr lang="en-IE" dirty="0" err="1"/>
              <a:t>DigivibeMX</a:t>
            </a:r>
            <a:r>
              <a:rPr lang="en-IE" dirty="0"/>
              <a:t> Phantom.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The phantom can be organized with the following tools: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With the</a:t>
            </a:r>
            <a:r>
              <a:rPr lang="en-IE" b="1" dirty="0"/>
              <a:t> </a:t>
            </a:r>
            <a:r>
              <a:rPr lang="en-IE" dirty="0"/>
              <a:t>group box, you can select a previously group name from the list or type a new one to create a group.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In the name box, select a name for the device to simplify the phantom identification.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On the description box, select what kind of phantom that is being used.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the Interval Send data establishes the sensor’s collection interval. The minimum value for data collection is 10 minutes, and the maximum is 1,440 minutes (1 day).</a:t>
            </a:r>
          </a:p>
        </p:txBody>
      </p:sp>
    </p:spTree>
    <p:extLst>
      <p:ext uri="{BB962C8B-B14F-4D97-AF65-F5344CB8AC3E}">
        <p14:creationId xmlns:p14="http://schemas.microsoft.com/office/powerpoint/2010/main" val="3951651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56C38-0D34-48E8-BE88-AE5ECD1DD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Set the Axis and Alarms</a:t>
            </a:r>
            <a:br>
              <a:rPr lang="en-IE" dirty="0"/>
            </a:b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512A9-C307-47E3-B0EF-6466031FE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7871862" cy="388077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Select the phantom alarms window. This window has two options, the Axis configuration, and the alarms</a:t>
            </a:r>
            <a:r>
              <a:rPr lang="en-IE" b="1" dirty="0"/>
              <a:t>.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In the Axis configuration, select a value for each phantom axis, you can set horizontal, vertical, or axial from the displayed list.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In alarms, you can set a </a:t>
            </a:r>
            <a:r>
              <a:rPr lang="en-IE" dirty="0" err="1"/>
              <a:t>preset</a:t>
            </a:r>
            <a:r>
              <a:rPr lang="en-IE" dirty="0"/>
              <a:t> RMS and temperature threshold. If the alarm value is exceeded, the sensor will immediately wake and send an unscheduled data collection.</a:t>
            </a:r>
          </a:p>
        </p:txBody>
      </p:sp>
    </p:spTree>
    <p:extLst>
      <p:ext uri="{BB962C8B-B14F-4D97-AF65-F5344CB8AC3E}">
        <p14:creationId xmlns:p14="http://schemas.microsoft.com/office/powerpoint/2010/main" val="1920372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7CF3C-63D3-4473-AAEE-211BDBD7B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Completing Phantom Configuration</a:t>
            </a:r>
            <a:br>
              <a:rPr lang="en-IE" dirty="0"/>
            </a:br>
            <a:br>
              <a:rPr lang="en-IE" dirty="0"/>
            </a:b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F09AE-6F68-460B-B6E8-A4651603D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The Completing Phantom Configuration screen provides an opportunity to add a new phantom sensor and review the sensor configurations.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If corrections need to be made, the previous</a:t>
            </a:r>
            <a:r>
              <a:rPr lang="en-IE" b="1" dirty="0"/>
              <a:t> </a:t>
            </a:r>
            <a:r>
              <a:rPr lang="en-IE" dirty="0"/>
              <a:t>button can be used.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If satisfied with the configuration, click Finish to save all changes and close the wizard. </a:t>
            </a:r>
          </a:p>
        </p:txBody>
      </p:sp>
    </p:spTree>
    <p:extLst>
      <p:ext uri="{BB962C8B-B14F-4D97-AF65-F5344CB8AC3E}">
        <p14:creationId xmlns:p14="http://schemas.microsoft.com/office/powerpoint/2010/main" val="2182785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4332-4B7E-4E97-9A55-24CD39BC7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356AD-DEC5-4FB5-83C8-C31D20353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Phantom Expert is a Triaxial Wireless Vibration Sensor able to send 3 simultaneous FFT and Time waveform recordings at once.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This wireless Vibration Sensor wake up on high vibration levels in order to send data and alarms.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This sensor have a built-in integrator, as a result, it can internally calculate velocity parameters for alarms.</a:t>
            </a:r>
          </a:p>
        </p:txBody>
      </p:sp>
    </p:spTree>
    <p:extLst>
      <p:ext uri="{BB962C8B-B14F-4D97-AF65-F5344CB8AC3E}">
        <p14:creationId xmlns:p14="http://schemas.microsoft.com/office/powerpoint/2010/main" val="1455385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C1CA3-541A-4BC7-B742-4FBD61EA5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9A4AE-7F8E-407D-A9A8-7F9155EAB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Analyse and visualize the data of the sensors with </a:t>
            </a:r>
            <a:r>
              <a:rPr lang="en-IE" dirty="0" err="1"/>
              <a:t>DigivibeMX</a:t>
            </a:r>
            <a:r>
              <a:rPr lang="en-I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2847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EE504-A68D-43FD-963B-E7C65A819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Main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1518C-F651-44C3-9291-91F54BAA9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Full waveform and spectrum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Programmable Internal RMS Trigger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Selectable measurement range up to 32G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Configurable Alarm interval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Standby mode and long battery life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Selectable Recording time 1s / 2s / 4s / 8s / 16s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Configurable Measurement Interval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Speed + Vibration Integration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Configure your sensor using your mobile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IP67 Design for protection from liquid and dust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54194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2F9B8-44C7-46F6-89E4-B76DF5D89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/>
              <a:t>Gateway Initial Configuration</a:t>
            </a:r>
            <a:br>
              <a:rPr lang="en-IE" b="1" dirty="0"/>
            </a:b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C9B82-1F69-4A51-BEAA-89A70B792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First the gateway will have to be connected to a computer via a USB. Then, restart you Gateway trough the pinhole on the left side of the screen using a paperclip.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Select the Gateway device as a Wi-Fi network connection. The password of the Gateway network is “88888888”.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Once connected to the Phantom Network, go to Start and click on Control Panel. Proceed to click “View network status and tasks” in Control Panel window.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Once “Network and Sharing </a:t>
            </a:r>
            <a:r>
              <a:rPr lang="en-IE" dirty="0" err="1"/>
              <a:t>Center</a:t>
            </a:r>
            <a:r>
              <a:rPr lang="en-IE" dirty="0"/>
              <a:t>” window is opened, click on “Change adapter settings”. This will open the “Network connections” window. Here double click Ethernet.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In the Ethernet Properties window, select “Internet Protocol version 4 (TCP/IPv4)”. In the next window. Select “Use following IP address” and type the desired IP address in the box.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The Subnet Mask will be generated automatically and then type the desired Default Gateway. Click “Ok”.</a:t>
            </a:r>
          </a:p>
        </p:txBody>
      </p:sp>
    </p:spTree>
    <p:extLst>
      <p:ext uri="{BB962C8B-B14F-4D97-AF65-F5344CB8AC3E}">
        <p14:creationId xmlns:p14="http://schemas.microsoft.com/office/powerpoint/2010/main" val="154038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58AC4-5803-42F8-AD56-71D6B313C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/>
              <a:t>IP Configuration</a:t>
            </a:r>
            <a:br>
              <a:rPr lang="en-IE" b="1" dirty="0"/>
            </a:b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F4DDB-CBBA-4FBA-83C1-044D0CB5A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866161" cy="4435520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Once our network settings are configurated, open a web browser window and access to 192.168.4.1 to open the Gateway configuration page from </a:t>
            </a:r>
            <a:r>
              <a:rPr lang="en-IE" dirty="0" err="1"/>
              <a:t>Erbessd</a:t>
            </a:r>
            <a:r>
              <a:rPr lang="en-IE" dirty="0"/>
              <a:t> Instruments. Here, select “Static IP configuration”.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Type the IP address you previously typed in the “Internet Protocol version 4 (TCP/IPv4)” but with a variant in the last numbers. Type the same Subnet mask and Default Gateway.</a:t>
            </a:r>
            <a:br>
              <a:rPr lang="en-IE" dirty="0"/>
            </a:br>
            <a:endParaRPr lang="en-IE" dirty="0"/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The last step, select “Static Monitor” and in the Monitor IP address type the correct IP address of the “Internet Protocol version 4 (TCP/IPv4)” window and then click “Save Settings”.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Then connect the Gateway with the Ethernet cable to the computer. This will make the device restart again. Once the device is restarted the screen will show the Gateway IP.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Once that the Gateway IP is shown on the screen, open the EI Monitoring software and click the green button to start service. </a:t>
            </a:r>
            <a:br>
              <a:rPr lang="en-IE" dirty="0"/>
            </a:b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23744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1C6BA-4422-4628-89E6-3C3DE1E9E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Phantom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4AB60-5DD0-4452-B139-01EFF3D04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On the </a:t>
            </a:r>
            <a:r>
              <a:rPr lang="en-IE" dirty="0" err="1"/>
              <a:t>DigivibeMX</a:t>
            </a:r>
            <a:r>
              <a:rPr lang="en-IE" dirty="0"/>
              <a:t> go to the configuration window menu, select preferences and go to the phantom tab, once there, check the box with the option “Show phantom menu” and click “ok” to save changes.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Now, the Phantom menu will show in the window’s menu bar. Go to the phantom window and select Wizard.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The Phantom Configuration Wizard screen opens in a new window. Click the Next button.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Following we need to add our phantom device, in the select phantom window we have the next options: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Option</a:t>
            </a:r>
            <a:r>
              <a:rPr lang="en-IE" b="1" dirty="0"/>
              <a:t> </a:t>
            </a:r>
            <a:r>
              <a:rPr lang="en-IE" dirty="0"/>
              <a:t>A allows us to manually enter a phantom code, and with option B we can scan the phantom QR code.</a:t>
            </a:r>
          </a:p>
        </p:txBody>
      </p:sp>
    </p:spTree>
    <p:extLst>
      <p:ext uri="{BB962C8B-B14F-4D97-AF65-F5344CB8AC3E}">
        <p14:creationId xmlns:p14="http://schemas.microsoft.com/office/powerpoint/2010/main" val="508332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A1EFB-D946-48ED-983C-219174707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Adding Manually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082F8-1640-4F3E-98C7-A8637E3E1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You can add phantoms by using an 11-digit ID code, select the Manually</a:t>
            </a:r>
            <a:r>
              <a:rPr lang="en-IE" b="1" dirty="0"/>
              <a:t> </a:t>
            </a:r>
            <a:r>
              <a:rPr lang="en-IE" dirty="0"/>
              <a:t>button: The Code window opens.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Manually enter the 11-digit Phantom ID code from the sensor’s QR label (2-digit sensor model code + 9-digit sensor serial number) into the Code text field. Then click the Ok button.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The manually entered sensor will appear in the Phantoms added section. Sensors may be removed from the group using the Delete option.</a:t>
            </a:r>
          </a:p>
          <a:p>
            <a:pPr marL="0" indent="0">
              <a:buNone/>
            </a:pPr>
            <a:br>
              <a:rPr lang="en-IE" dirty="0"/>
            </a:b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47970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707A5-E72E-409B-982A-EC6D0039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Scanning the QR code</a:t>
            </a:r>
            <a:br>
              <a:rPr lang="en-IE" dirty="0"/>
            </a:br>
            <a:br>
              <a:rPr lang="en-IE" dirty="0"/>
            </a:b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70608-8950-4BBF-B71C-67A6D0EA8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(PC, laptop, or tablet computer camera required): Click the QR Code Reader button. The Code Bar Reader window opens.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Select the desired camera from the Device dropdown list. Position the QR label in front of the camera – squarely and close enough to be clearly read.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The Code Bar Reader window will automatically capture the image, momentarily turn green, and document the sensor when it has read the QR code.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It will then close automatically, and the scanned sensor will appear in the Phantoms added section.</a:t>
            </a:r>
          </a:p>
        </p:txBody>
      </p:sp>
    </p:spTree>
    <p:extLst>
      <p:ext uri="{BB962C8B-B14F-4D97-AF65-F5344CB8AC3E}">
        <p14:creationId xmlns:p14="http://schemas.microsoft.com/office/powerpoint/2010/main" val="23771138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380</TotalTime>
  <Words>1117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ERBESSD INSTRUMENTS Phantom</vt:lpstr>
      <vt:lpstr>Introduction</vt:lpstr>
      <vt:lpstr>User Interface</vt:lpstr>
      <vt:lpstr>Main Features</vt:lpstr>
      <vt:lpstr>Gateway Initial Configuration </vt:lpstr>
      <vt:lpstr>IP Configuration </vt:lpstr>
      <vt:lpstr>Phantom Configuration</vt:lpstr>
      <vt:lpstr>Adding Manually</vt:lpstr>
      <vt:lpstr>Scanning the QR code  </vt:lpstr>
      <vt:lpstr>Naming and Configuration </vt:lpstr>
      <vt:lpstr>Set the Axis and Alarms </vt:lpstr>
      <vt:lpstr>Completing Phantom Configuration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ERBESSD INSTRUMENTS Phatom</dc:title>
  <dc:creator>Agritech</dc:creator>
  <cp:lastModifiedBy>Agritech</cp:lastModifiedBy>
  <cp:revision>25</cp:revision>
  <dcterms:created xsi:type="dcterms:W3CDTF">2021-09-21T09:43:00Z</dcterms:created>
  <dcterms:modified xsi:type="dcterms:W3CDTF">2021-10-27T15:29:46Z</dcterms:modified>
</cp:coreProperties>
</file>