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FA5B-3F3E-4119-B8F9-A4D82D01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03262" cy="1646302"/>
          </a:xfrm>
        </p:spPr>
        <p:txBody>
          <a:bodyPr/>
          <a:lstStyle/>
          <a:p>
            <a:pPr algn="l"/>
            <a:r>
              <a:rPr lang="en-IE" dirty="0"/>
              <a:t>Laird </a:t>
            </a:r>
            <a:r>
              <a:rPr lang="en-IE" dirty="0" err="1"/>
              <a:t>Sentrius</a:t>
            </a:r>
            <a:r>
              <a:rPr lang="en-IE" dirty="0"/>
              <a:t> MG100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2C198-9C6A-4AF0-A39D-FDA9C679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07" y="192428"/>
            <a:ext cx="3257682" cy="15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5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338A-243D-4DAC-B895-81755A47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4B56-0B04-4971-A041-02907652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226969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</a:t>
            </a:r>
            <a:r>
              <a:rPr lang="en-IE" dirty="0" err="1"/>
              <a:t>Sentrius</a:t>
            </a:r>
            <a:r>
              <a:rPr lang="en-IE" dirty="0"/>
              <a:t> MG100 Gateway is an out-of-the-box product allowing the end user to develop a fully featured IoT solution with minimum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addition of the optional battery backup, it provides uninterrupted reporting of sensor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Based on Laird Connectivity's Pinnacle™ 100 modem, the </a:t>
            </a:r>
            <a:r>
              <a:rPr lang="en-IE" dirty="0" err="1"/>
              <a:t>Sentrius</a:t>
            </a:r>
            <a:r>
              <a:rPr lang="en-IE" dirty="0"/>
              <a:t> MG100 Gateway captures data from Bluetooth 5 sensors and sends it to the cloud via a global low power cellular (LTE-M/</a:t>
            </a:r>
            <a:r>
              <a:rPr lang="en-IE" dirty="0" err="1"/>
              <a:t>NBIoT</a:t>
            </a:r>
            <a:r>
              <a:rPr lang="en-IE" dirty="0"/>
              <a:t>) connection. </a:t>
            </a:r>
          </a:p>
        </p:txBody>
      </p:sp>
    </p:spTree>
    <p:extLst>
      <p:ext uri="{BB962C8B-B14F-4D97-AF65-F5344CB8AC3E}">
        <p14:creationId xmlns:p14="http://schemas.microsoft.com/office/powerpoint/2010/main" val="257672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F934-FA3F-4D75-AC0D-D36C2890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Key Hardware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ED9E-5B95-4879-9413-7A9EB852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9427" cy="451541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 err="1"/>
              <a:t>PinnacleTM</a:t>
            </a:r>
            <a:r>
              <a:rPr lang="en-IE" dirty="0"/>
              <a:t> 100 modem integrated – Integrated antenna option provides low cost, low profile product packaging – External antenna option provides long range connectivity for cellular and Bluetooth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Optional battery backup with battery charger enables additional operating time without external power (specific duration is use case dependent) – Battery charger auto detects charging capability of external power source – Load sharing charger allows for normal operation while charging.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3 LEDs providing a user programmable visual interface of gateway operating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NFC interface, including antenna.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microSD card connector for flexible memory expansion. Integrated accelerometer for detecting movement of MG100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Integrated temperature sensor measures gateway electronics operating temperature.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External accessible tactile button for user configurable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Integrated USB to UART converter creates virtual comm port when external USB port is connected to the gateway.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Protected on/off switch for Power On Reset and transporting battery backup versions.</a:t>
            </a:r>
          </a:p>
        </p:txBody>
      </p:sp>
    </p:spTree>
    <p:extLst>
      <p:ext uri="{BB962C8B-B14F-4D97-AF65-F5344CB8AC3E}">
        <p14:creationId xmlns:p14="http://schemas.microsoft.com/office/powerpoint/2010/main" val="388183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53C6-94E5-4ED9-9F16-EED7AC85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Software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9DC7-205F-4D33-A4D5-487803F8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56957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Download and install the </a:t>
            </a:r>
            <a:r>
              <a:rPr lang="en-IE" dirty="0" err="1"/>
              <a:t>nRF</a:t>
            </a:r>
            <a:r>
              <a:rPr lang="en-IE" dirty="0"/>
              <a:t> Connect software tool from the Nordic website: https://www.nordicsemi.com/Software-andtools/Development-Tools/nRF-Connect-for-desktop/Download.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Once the </a:t>
            </a:r>
            <a:r>
              <a:rPr lang="en-IE" dirty="0" err="1"/>
              <a:t>nRF</a:t>
            </a:r>
            <a:r>
              <a:rPr lang="en-IE" dirty="0"/>
              <a:t> Connect software has installed, a secondary prompt screen will appear with App options.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Install and Update the Programmer app.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Open the Programmer app once installed and updated.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3B7A5-C7A1-46E5-A926-7CF9FF4E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291" y="0"/>
            <a:ext cx="4157709" cy="32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3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EF0A-1FCF-4679-BBF9-DDB5BCDB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MG100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1E31-7E82-4AAD-8C48-3E29FA12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6415923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Once the Programmer App has started, in the upper left corner, press on the Select device drop down list and select the device with the leading zeros: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After the device selection the software will read the memory layout from the Nordic nRF52840 chipset from the </a:t>
            </a:r>
            <a:r>
              <a:rPr lang="en-IE" dirty="0" err="1"/>
              <a:t>PinnacleTM</a:t>
            </a:r>
            <a:r>
              <a:rPr lang="en-IE" dirty="0"/>
              <a:t> 100 modem installed in the micro-gateway and display it on the left side.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FB2D4-7892-4E4C-ABE8-B8DAB0A7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-9987"/>
            <a:ext cx="48768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3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A7D8-BDDA-47C9-88D5-0297C103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MG100 Firm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DB16-6A6A-4E28-962B-B156C88E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Out of Box Demo (OOB) firmware, Laird part number 480-00070, and the bootloader, Laird part number 480-00053, for the micro-gateway can be found on Laird’s GitHub site: MG100 Firmware.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Download the OOB and bootloader </a:t>
            </a:r>
            <a:r>
              <a:rPr lang="en-IE" dirty="0" err="1"/>
              <a:t>firmwares</a:t>
            </a:r>
            <a:r>
              <a:rPr lang="en-IE" dirty="0"/>
              <a:t> and place in an easy to find file location. The firmware will save to the default location (Downloads folder on Windows) when downloaded from the GitHub site. </a:t>
            </a:r>
          </a:p>
        </p:txBody>
      </p:sp>
    </p:spTree>
    <p:extLst>
      <p:ext uri="{BB962C8B-B14F-4D97-AF65-F5344CB8AC3E}">
        <p14:creationId xmlns:p14="http://schemas.microsoft.com/office/powerpoint/2010/main" val="114630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F535-4E9C-4FA5-A922-AE0A01BF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Loading 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3CD-6EDF-442F-9503-692B56FC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Load the two </a:t>
            </a:r>
            <a:r>
              <a:rPr lang="en-IE" dirty="0" err="1"/>
              <a:t>firmwares</a:t>
            </a:r>
            <a:r>
              <a:rPr lang="en-IE" dirty="0"/>
              <a:t> (OOB &amp; Bootloader) into the Programmer App software by clicking on the Add Hex File button on the right column menu under the File header.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Browse for the file location of the two firmware files and select the necessary firmware.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Only one firmware file can be selected at a time so will need to repeat this step to load the other firmware.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order of selecting the files does not matter. </a:t>
            </a:r>
          </a:p>
        </p:txBody>
      </p:sp>
    </p:spTree>
    <p:extLst>
      <p:ext uri="{BB962C8B-B14F-4D97-AF65-F5344CB8AC3E}">
        <p14:creationId xmlns:p14="http://schemas.microsoft.com/office/powerpoint/2010/main" val="35162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A606-F4A5-4B3B-A1EB-CC5AE362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8D49-7D02-4CAC-8F40-384C5BDB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Once the two </a:t>
            </a:r>
            <a:r>
              <a:rPr lang="en-IE" dirty="0" err="1"/>
              <a:t>firmwares</a:t>
            </a:r>
            <a:r>
              <a:rPr lang="en-IE" dirty="0"/>
              <a:t> have been added, the file memory layout on the screen will update</a:t>
            </a:r>
            <a:r>
              <a:rPr lang="en-IE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/>
              <a:t>From </a:t>
            </a:r>
            <a:r>
              <a:rPr lang="en-IE" dirty="0"/>
              <a:t>here, click on Erase &amp; Write action under the Device header to start the firmware update.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Once the update has completed, the memory allocation for the Nordic chipset will also update.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firmware update is completed at this point, and the gateway is ready to run the Out of Box Demo.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Reference the Out of Box Demo documentation found on the Laird GitHub site to see how the demo operates.</a:t>
            </a:r>
          </a:p>
        </p:txBody>
      </p:sp>
    </p:spTree>
    <p:extLst>
      <p:ext uri="{BB962C8B-B14F-4D97-AF65-F5344CB8AC3E}">
        <p14:creationId xmlns:p14="http://schemas.microsoft.com/office/powerpoint/2010/main" val="1284120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635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Laird Sentrius MG100 Gateway</vt:lpstr>
      <vt:lpstr>Introduction</vt:lpstr>
      <vt:lpstr>Key Hardware Features</vt:lpstr>
      <vt:lpstr>Software Setup</vt:lpstr>
      <vt:lpstr>Programming MG100</vt:lpstr>
      <vt:lpstr>MG100 Firm Download</vt:lpstr>
      <vt:lpstr>Loading Firmware</vt:lpstr>
      <vt:lpstr>Programming gateway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Laird Sentrius MG100 Gateway</dc:title>
  <dc:creator>Agritech</dc:creator>
  <cp:lastModifiedBy>Agritech</cp:lastModifiedBy>
  <cp:revision>12</cp:revision>
  <dcterms:created xsi:type="dcterms:W3CDTF">2021-09-14T12:50:13Z</dcterms:created>
  <dcterms:modified xsi:type="dcterms:W3CDTF">2021-11-03T13:07:58Z</dcterms:modified>
</cp:coreProperties>
</file>