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8" r:id="rId5"/>
    <p:sldId id="267" r:id="rId6"/>
    <p:sldId id="266" r:id="rId7"/>
    <p:sldId id="265" r:id="rId8"/>
    <p:sldId id="259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ritech" initials="A" lastIdx="4" clrIdx="0">
    <p:extLst>
      <p:ext uri="{19B8F6BF-5375-455C-9EA6-DF929625EA0E}">
        <p15:presenceInfo xmlns:p15="http://schemas.microsoft.com/office/powerpoint/2012/main" userId="Agrite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163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846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5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84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47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394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399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7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62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892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86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493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90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94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65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47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DBC4-1285-4006-AD38-E5AF3E9CC285}" type="datetimeFigureOut">
              <a:rPr lang="en-IE" smtClean="0"/>
              <a:t>28/10/2021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F5428-EC58-4251-ACE7-10560B18BC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307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F90F-925A-4FA7-9CB1-14756B40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96" y="2590962"/>
            <a:ext cx="9177867" cy="1830118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Bosch Transport Data Logger TDL 110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F2599-7317-4C8B-AABD-0F76B49B4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8" y="565291"/>
            <a:ext cx="3257682" cy="15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8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EB45-ADC0-4156-9441-E0D82C03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Blinking patterns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0AEED9-E48E-4D4B-BC33-549B05751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49" y="1690688"/>
            <a:ext cx="6010275" cy="4802187"/>
          </a:xfrm>
        </p:spPr>
      </p:pic>
    </p:spTree>
    <p:extLst>
      <p:ext uri="{BB962C8B-B14F-4D97-AF65-F5344CB8AC3E}">
        <p14:creationId xmlns:p14="http://schemas.microsoft.com/office/powerpoint/2010/main" val="282872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F0F7-AAF9-4C3A-9910-98CBA68C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E425-7545-439B-A727-A0482704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Connect your smartphone to a configured TDL.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Tap Download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Confirm Stop logging &amp; download.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Enter your PIN.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Tap Show details. The summary screen appears.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Tap the desired measurement parameter to view those measurements.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Tap an entry date for more detailed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4C793-E85A-4D07-A42D-1A938BBE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252" y="3551068"/>
            <a:ext cx="2367748" cy="3306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2A662-176E-473F-B849-6BFC7A1E8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51" y="0"/>
            <a:ext cx="2438611" cy="3551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08AB1-92B6-4BAC-9B55-71B8EE162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872" y="1"/>
            <a:ext cx="2400508" cy="35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C542-2BC7-429B-B89F-52FFE845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Changing the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B77A-4E42-4C0A-B4A2-54C77E1C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19607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Stop logging. If desired transfer the data to your smartphone (refer to Reading the Data on page 13).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Place the TDL down so that its bottom is facing upwards.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Remove the four screws by using a </a:t>
            </a:r>
            <a:r>
              <a:rPr lang="en-IE" dirty="0" err="1"/>
              <a:t>Torx</a:t>
            </a:r>
            <a:r>
              <a:rPr lang="en-IE" dirty="0"/>
              <a:t> T6 screwdriver.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Remove the mounting plate.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Change the battery (CR 123A Lithium Battery).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Position the mounting plate on the TDL.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Fasten the four screws with a torque of 0.5 Nm. The TDL is now ready for use and can be configured.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CBE1B-F33E-44CC-A937-B09CF6095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1455938"/>
            <a:ext cx="4814657" cy="45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1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9AE5-5EC2-4471-9300-99181AFC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105D-750A-4C12-8240-AA7B5949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TDL 110 is a transport data logger which makes the delivery process of goods visible and traceable.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0000"/>
                </a:solidFill>
                <a:latin typeface="BoschSans"/>
              </a:rPr>
              <a:t>Once attached to the shipment, the TDL measures and records temperature, humidity, tilt, and shock.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data captured by this sensor can be visualized through a mobile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limits of each parameter are individually configurable, and any violation is traceable and clearly assignable throughout the entire supply chain.</a:t>
            </a:r>
          </a:p>
        </p:txBody>
      </p:sp>
    </p:spTree>
    <p:extLst>
      <p:ext uri="{BB962C8B-B14F-4D97-AF65-F5344CB8AC3E}">
        <p14:creationId xmlns:p14="http://schemas.microsoft.com/office/powerpoint/2010/main" val="273960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73D0-344B-4104-ADE6-938F1088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Measured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8B1-743B-4EEF-A7AD-93D41A59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Shock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Humidity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92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5830-4D4C-4FA8-A3DF-C754B17B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Built-in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0BDF-39FD-414F-A64F-C768E228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Gyroscope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Humidity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Shock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6470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F8F-27FA-4137-A710-5B1A46A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F082-BE90-4BBE-839F-07683A65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LED: show device status, battery level,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/>
              <a:t>Transport Data Logger App: free smartphone app for configuration / data analysis. </a:t>
            </a:r>
          </a:p>
        </p:txBody>
      </p:sp>
    </p:spTree>
    <p:extLst>
      <p:ext uri="{BB962C8B-B14F-4D97-AF65-F5344CB8AC3E}">
        <p14:creationId xmlns:p14="http://schemas.microsoft.com/office/powerpoint/2010/main" val="27362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9AFA-EDCD-4E7D-9123-8F8B851D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9C55-F3BD-49ED-9CE7-0F19EFB6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Wireless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Bluetooth low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Range: up to 40m (dependent on external influences) </a:t>
            </a:r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12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8DDA-F31F-4F97-8E2A-A42C8673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F63-D9F5-4321-92E8-2F0B9777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0000"/>
                </a:solidFill>
                <a:latin typeface="BoschSans"/>
              </a:rPr>
              <a:t>A simple yet versatile, reliable, and cost-effective delivery monitoring device that carries the Bosch seal of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0000"/>
                </a:solidFill>
                <a:latin typeface="BoschSans"/>
              </a:rPr>
              <a:t>With its 360-degree approach, the TDL offers supply chain transparency and peace of mind.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0000"/>
                </a:solidFill>
                <a:latin typeface="BoschSans"/>
              </a:rPr>
              <a:t>In the event that a parameter threshold is exceeded, the TDL provides verifiable proof and a reliable indication of possible primary and secondary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0000"/>
                </a:solidFill>
                <a:latin typeface="BoschSans"/>
              </a:rPr>
              <a:t>Individual configurability, ease of use, and effortless integration without prior knowledge requirements of the logistics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0000"/>
                </a:solidFill>
                <a:latin typeface="BoschSans"/>
              </a:rPr>
              <a:t>The TDL provides added value regardless of the type of logistics involved. </a:t>
            </a:r>
          </a:p>
        </p:txBody>
      </p:sp>
    </p:spTree>
    <p:extLst>
      <p:ext uri="{BB962C8B-B14F-4D97-AF65-F5344CB8AC3E}">
        <p14:creationId xmlns:p14="http://schemas.microsoft.com/office/powerpoint/2010/main" val="184207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0245-7B3B-469D-B0C7-D78A33CF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Connecting to the TDL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DE2F-1C91-4C3C-ACB8-19B84CBE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First you have to download the </a:t>
            </a:r>
            <a:r>
              <a:rPr lang="en-IE" dirty="0" err="1"/>
              <a:t>bosch</a:t>
            </a:r>
            <a:r>
              <a:rPr lang="en-IE" dirty="0"/>
              <a:t> transport data logger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 Activate Bluetooth on your phone and activate the TDL by pressing the button on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Start the Transport Data Logger app.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To find the activated TDL, tap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Locate and select the TDL from the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Confirm the connection by selecting Pair.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641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C86C-86E4-454B-92E7-631E3251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Configuring the TDL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29E7-C852-41F8-9C7F-80C6F6CF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372863"/>
            <a:ext cx="10515600" cy="516998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Choose and enter a name for the TDL (optional).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Enter an e-mail address to transfer data (optional). This e-mail address will be the default recipient address when sending data via e-mail.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Configure the logging interval. The measurement frequency depends on the required monitoring period of the TDL.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Choose a measurement parameter (temperature, humidity, tilt, shock) by tapping Set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Swipe up and down to configure minimum and maximum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Tap to continue.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Enter your desired PIN and confirm.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To start logging immediately: Tap Start logging and confirm that logging will start only when the TDL device is disconnected. The device confirms logging start by flashing three times the green 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To start logging later: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a. Tap Disconnect in the app. The device confirms the disconnection by flashing three times the red LED.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dirty="0"/>
              <a:t>b. Then press the button on the TDL for 2 to 5 seconds when you want to start logging. The TDL blinks green three times to confirm that logging has started.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6950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902</TotalTime>
  <Words>640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BoschSans</vt:lpstr>
      <vt:lpstr>Trebuchet MS</vt:lpstr>
      <vt:lpstr>Wingdings 3</vt:lpstr>
      <vt:lpstr>Facet</vt:lpstr>
      <vt:lpstr>Bosch Transport Data Logger TDL 110</vt:lpstr>
      <vt:lpstr>Introduction</vt:lpstr>
      <vt:lpstr>Measured parameters </vt:lpstr>
      <vt:lpstr>Built-in sensors</vt:lpstr>
      <vt:lpstr>User interface</vt:lpstr>
      <vt:lpstr>Communication interface</vt:lpstr>
      <vt:lpstr>Benefits</vt:lpstr>
      <vt:lpstr>Connecting to the TDL</vt:lpstr>
      <vt:lpstr>Configuring the TDL</vt:lpstr>
      <vt:lpstr>Blinking patterns</vt:lpstr>
      <vt:lpstr>Reading the data</vt:lpstr>
      <vt:lpstr>Changing the battery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Data Logger TDL 110</dc:title>
  <dc:creator>Agritech</dc:creator>
  <cp:lastModifiedBy>Agritech</cp:lastModifiedBy>
  <cp:revision>39</cp:revision>
  <dcterms:created xsi:type="dcterms:W3CDTF">2021-09-09T10:51:25Z</dcterms:created>
  <dcterms:modified xsi:type="dcterms:W3CDTF">2021-10-28T15:04:49Z</dcterms:modified>
</cp:coreProperties>
</file>