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3"/>
    <p:restoredTop sz="94679"/>
  </p:normalViewPr>
  <p:slideViewPr>
    <p:cSldViewPr snapToGrid="0">
      <p:cViewPr varScale="1">
        <p:scale>
          <a:sx n="100" d="100"/>
          <a:sy n="100" d="100"/>
        </p:scale>
        <p:origin x="2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A33E-0FBD-1EA6-BBEA-5DC430ABE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8C681-0789-0B57-3830-746BB30D9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39CE3-1CCA-976E-3BDD-8402103F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C254-BD99-EB72-9039-1A1380FE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6D04-89BC-EE5C-A4A2-5E620121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8702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1BFA-223C-2D5F-FD22-E407318D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59F02-E830-9A80-9D12-9CDDCBDF7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1DAE-6DE5-F25F-CE0F-31EE5328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592F-0CE5-51E8-12EB-0F083403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D8F6-E5FC-7132-20B5-BA0A46A3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3791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2F193-FB62-F4E5-79F0-F5F5A33AC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28CA2-4314-DB7A-055E-8A9911A6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1058-5074-52F9-8EE5-87B4F127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577A-16A6-247D-56AE-9EB6AC4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1825-0918-CA4D-E565-013E28F8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656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F77-E508-CA36-54B3-4EEC155A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CE27-7BD6-8FC6-8D06-DF9858FAA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A21A-F321-B48E-4FC2-5110C5C1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97B5-FFCA-1926-11F2-EA74FC4E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D989-C191-0A89-A65B-02226DAD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9566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9957-51F2-9250-73BE-11F48289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C2E3-1D0E-4665-56A4-3FA0AFFD3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7939-178A-52DE-BEA4-D1C2BE80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F6B9-C612-A738-8877-673D3213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E7AB-3C79-5640-A06C-EE768A5A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769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F9E2-B997-0D21-87D7-4B51F312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E06-DF48-AAAA-2D51-782095D3D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991C-7DF5-8779-E263-0F936748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3F147-92E7-DD5B-AC2C-A7D01231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9640F-18BC-9F53-358B-D7825239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1836-4D5E-71FE-0D53-F83E3F06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0690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0864-34F8-E490-4A44-33D9BADC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7923A-54C0-03B2-7DA5-E1CF8465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74438-5428-A622-C41F-3445F98D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17CFD-EBF8-37DA-D433-63B4F35EE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816C1-3307-1082-26CB-7315C9D68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A2A8E-FA29-2019-E0B8-13FF467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3621A-9721-5331-BF98-15C1C1D7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B35EB-0DB9-0210-499C-17C898FA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154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0E7B-C2D1-0C27-9617-4078E1EC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037AD-EA9F-CA0C-3603-DC3BA5F3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38973-6F89-4BF8-65DD-262081D4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41342-9A47-D69A-BB23-5D9252E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2146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45711-8B36-D5AF-5F67-634EFE65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0FA01-F4F1-8C12-2AB6-61BC5EE8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1AB6F-CDF1-CF14-969F-0E08B418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412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B30A-77B0-BDB8-163F-DE36D69C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839F-1A08-5B30-9A92-BF017CA1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F2D40-C84C-1365-1FCD-2D2F762F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1B9AF-5280-3923-9E22-F37236B5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783BF-9137-365B-EEB5-866D69B7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5E06B-B44C-26CE-91E4-1F212D84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1280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F358-62AF-1941-D7D2-9BFC8F2D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B132D-2F0F-727A-D74D-46AA03B96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85E71-10D9-3264-3EF1-CCE1DBD0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E62E0-6667-AAC7-FC58-E762CD3E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11AA-7617-04B7-3CFC-432579DE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6E101-4305-0AEE-B570-4AF32D59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0609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6E720-4C8E-9AFE-A0F7-CEACD8D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70A47-F4E9-AC36-7809-A7BF1027D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A37B-3D23-8FF6-635E-EDCAFD620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D0C9E-C861-114F-B028-FDF14A8236E9}" type="datetimeFigureOut">
              <a:rPr lang="en-GR" smtClean="0"/>
              <a:t>16/11/24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5D2C-E525-49B5-E8BC-41D3618DA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9ACB-5CEA-843C-1C1A-4F6FC4BC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BBCE58-BE60-2C4D-A5A5-D88EA759E7E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7442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0FA5635-CBB6-10B1-D337-F35C14BD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" y="191948"/>
            <a:ext cx="8028808" cy="48277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F34BD8-9DB7-866B-54AA-6090FBCEF3EA}"/>
              </a:ext>
            </a:extLst>
          </p:cNvPr>
          <p:cNvCxnSpPr>
            <a:cxnSpLocks/>
          </p:cNvCxnSpPr>
          <p:nvPr/>
        </p:nvCxnSpPr>
        <p:spPr>
          <a:xfrm>
            <a:off x="641089" y="2873555"/>
            <a:ext cx="73152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880C2D-F9CC-85D5-B98B-7BCC9693973A}"/>
              </a:ext>
            </a:extLst>
          </p:cNvPr>
          <p:cNvCxnSpPr>
            <a:cxnSpLocks/>
          </p:cNvCxnSpPr>
          <p:nvPr/>
        </p:nvCxnSpPr>
        <p:spPr>
          <a:xfrm>
            <a:off x="641089" y="583379"/>
            <a:ext cx="73152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6C050B-0100-4FB1-A987-44849F442D12}"/>
              </a:ext>
            </a:extLst>
          </p:cNvPr>
          <p:cNvCxnSpPr>
            <a:cxnSpLocks/>
          </p:cNvCxnSpPr>
          <p:nvPr/>
        </p:nvCxnSpPr>
        <p:spPr>
          <a:xfrm>
            <a:off x="3619152" y="417709"/>
            <a:ext cx="0" cy="41962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3B6967-3417-F6AA-F865-51AB7C53F310}"/>
              </a:ext>
            </a:extLst>
          </p:cNvPr>
          <p:cNvCxnSpPr>
            <a:cxnSpLocks/>
          </p:cNvCxnSpPr>
          <p:nvPr/>
        </p:nvCxnSpPr>
        <p:spPr>
          <a:xfrm>
            <a:off x="5606615" y="417709"/>
            <a:ext cx="0" cy="41962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F8702-AAAB-1A8E-1A88-84B70EF1E885}"/>
              </a:ext>
            </a:extLst>
          </p:cNvPr>
          <p:cNvCxnSpPr>
            <a:cxnSpLocks/>
          </p:cNvCxnSpPr>
          <p:nvPr/>
        </p:nvCxnSpPr>
        <p:spPr>
          <a:xfrm>
            <a:off x="7956289" y="417709"/>
            <a:ext cx="0" cy="41962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5FE3EE-3BD7-880C-3CC6-14350B793EA7}"/>
              </a:ext>
            </a:extLst>
          </p:cNvPr>
          <p:cNvSpPr txBox="1"/>
          <p:nvPr/>
        </p:nvSpPr>
        <p:spPr>
          <a:xfrm>
            <a:off x="8293529" y="319005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No stations: </a:t>
            </a:r>
            <a:r>
              <a:rPr lang="en-GR" b="1" dirty="0"/>
              <a:t>151</a:t>
            </a:r>
          </a:p>
          <a:p>
            <a:r>
              <a:rPr lang="en-GR" dirty="0"/>
              <a:t>No of eqs: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Arial" panose="020B0604020202020204" pitchFamily="34" charset="0"/>
              </a:rPr>
              <a:t>372 </a:t>
            </a:r>
            <a:r>
              <a:rPr lang="en-GB" sz="18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Arial" panose="020B0604020202020204" pitchFamily="34" charset="0"/>
              </a:rPr>
              <a:t>shallow crustal</a:t>
            </a:r>
            <a:r>
              <a:rPr lang="en-GR" dirty="0">
                <a:effectLst/>
              </a:rPr>
              <a:t> </a:t>
            </a:r>
          </a:p>
          <a:p>
            <a:r>
              <a:rPr lang="en-GR" dirty="0"/>
              <a:t>No of records: </a:t>
            </a:r>
            <a:r>
              <a:rPr lang="en-GB" sz="18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Arial" panose="020B0604020202020204" pitchFamily="34" charset="0"/>
              </a:rPr>
              <a:t>8428</a:t>
            </a:r>
            <a:r>
              <a:rPr lang="en-GR" dirty="0">
                <a:effectLst/>
              </a:rPr>
              <a:t> </a:t>
            </a:r>
            <a:endParaRPr lang="en-G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AB390-2A07-13FF-5106-26869FDB9547}"/>
              </a:ext>
            </a:extLst>
          </p:cNvPr>
          <p:cNvSpPr txBox="1"/>
          <p:nvPr/>
        </p:nvSpPr>
        <p:spPr>
          <a:xfrm>
            <a:off x="8259997" y="1317087"/>
            <a:ext cx="36786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b="1" dirty="0"/>
              <a:t>Groups of data for analyses:</a:t>
            </a:r>
          </a:p>
          <a:p>
            <a:endParaRPr lang="en-GR" b="1" dirty="0"/>
          </a:p>
          <a:p>
            <a:pPr marL="342900" indent="-342900">
              <a:buAutoNum type="alphaLcParenBoth"/>
            </a:pPr>
            <a:r>
              <a:rPr lang="en-GR" dirty="0"/>
              <a:t>4.5</a:t>
            </a:r>
            <a:r>
              <a:rPr lang="en-GB" dirty="0"/>
              <a:t>≤M ≤5.0 &amp; 12km&lt;R ≤40km</a:t>
            </a:r>
          </a:p>
          <a:p>
            <a:pPr marL="342900" indent="-342900">
              <a:buFontTx/>
              <a:buAutoNum type="alphaLcParenBoth"/>
            </a:pPr>
            <a:r>
              <a:rPr lang="en-GR" dirty="0"/>
              <a:t>5.0</a:t>
            </a:r>
            <a:r>
              <a:rPr lang="en-GB" dirty="0"/>
              <a:t>&lt;M ≤5.8 &amp; 12km&lt;R ≤40km</a:t>
            </a:r>
          </a:p>
          <a:p>
            <a:endParaRPr lang="en-GB" dirty="0"/>
          </a:p>
          <a:p>
            <a:r>
              <a:rPr lang="en-GB" dirty="0"/>
              <a:t>(c) 4.</a:t>
            </a:r>
            <a:r>
              <a:rPr lang="en-GR" dirty="0"/>
              <a:t>5</a:t>
            </a:r>
            <a:r>
              <a:rPr lang="en-GB" dirty="0"/>
              <a:t>&lt;M ≤5.0 &amp; 40km&lt;R ≤100km</a:t>
            </a:r>
          </a:p>
          <a:p>
            <a:r>
              <a:rPr lang="en-GB" dirty="0"/>
              <a:t>(d) </a:t>
            </a:r>
            <a:r>
              <a:rPr lang="en-GR" dirty="0"/>
              <a:t>5.0</a:t>
            </a:r>
            <a:r>
              <a:rPr lang="en-GB" dirty="0"/>
              <a:t>&lt;M ≤5.8 &amp; 40km&lt;R ≤100km</a:t>
            </a:r>
          </a:p>
          <a:p>
            <a:endParaRPr lang="en-GB" dirty="0"/>
          </a:p>
          <a:p>
            <a:r>
              <a:rPr lang="en-GB" dirty="0"/>
              <a:t>(e) 4.</a:t>
            </a:r>
            <a:r>
              <a:rPr lang="en-GR" dirty="0"/>
              <a:t>5</a:t>
            </a:r>
            <a:r>
              <a:rPr lang="en-GB" dirty="0"/>
              <a:t>&lt;M ≤5.0 &amp; 100km&lt;R ≤300km</a:t>
            </a:r>
          </a:p>
          <a:p>
            <a:r>
              <a:rPr lang="en-GR" dirty="0"/>
              <a:t>(f)  5.0</a:t>
            </a:r>
            <a:r>
              <a:rPr lang="en-GB" dirty="0"/>
              <a:t>≤M ≤5.8 &amp; 100km&lt;R ≤300km</a:t>
            </a:r>
          </a:p>
          <a:p>
            <a:pPr marL="342900" indent="-342900">
              <a:buAutoNum type="alphaLcParenBoth"/>
            </a:pP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85D088-4C19-FBE6-79D5-E6C2112E0F0C}"/>
              </a:ext>
            </a:extLst>
          </p:cNvPr>
          <p:cNvSpPr txBox="1"/>
          <p:nvPr/>
        </p:nvSpPr>
        <p:spPr>
          <a:xfrm>
            <a:off x="1975693" y="1705681"/>
            <a:ext cx="55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000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3FE9AC-92A3-3A5F-669B-E16EEB27FB4A}"/>
              </a:ext>
            </a:extLst>
          </p:cNvPr>
          <p:cNvSpPr txBox="1"/>
          <p:nvPr/>
        </p:nvSpPr>
        <p:spPr>
          <a:xfrm>
            <a:off x="1973353" y="3137343"/>
            <a:ext cx="47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3E181-6CB5-085A-5719-176C7D979AC1}"/>
              </a:ext>
            </a:extLst>
          </p:cNvPr>
          <p:cNvSpPr txBox="1"/>
          <p:nvPr/>
        </p:nvSpPr>
        <p:spPr>
          <a:xfrm>
            <a:off x="4401566" y="1708826"/>
            <a:ext cx="56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000" dirty="0">
                <a:solidFill>
                  <a:srgbClr val="FF0000"/>
                </a:solidFill>
              </a:rPr>
              <a:t>(d)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E6E9E0-0D3B-1FC9-A637-68BAE1DA04A1}"/>
              </a:ext>
            </a:extLst>
          </p:cNvPr>
          <p:cNvSpPr txBox="1"/>
          <p:nvPr/>
        </p:nvSpPr>
        <p:spPr>
          <a:xfrm>
            <a:off x="4323026" y="3137343"/>
            <a:ext cx="470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000" dirty="0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1B406-AFA3-C561-9ED7-5A6F2BA3BD29}"/>
              </a:ext>
            </a:extLst>
          </p:cNvPr>
          <p:cNvSpPr txBox="1"/>
          <p:nvPr/>
        </p:nvSpPr>
        <p:spPr>
          <a:xfrm>
            <a:off x="6552059" y="1708826"/>
            <a:ext cx="470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000" dirty="0">
                <a:solidFill>
                  <a:srgbClr val="FF0000"/>
                </a:solidFill>
              </a:rPr>
              <a:t>(f)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16101B-C44A-4469-1C68-665EE3A208C3}"/>
              </a:ext>
            </a:extLst>
          </p:cNvPr>
          <p:cNvSpPr txBox="1"/>
          <p:nvPr/>
        </p:nvSpPr>
        <p:spPr>
          <a:xfrm>
            <a:off x="6545969" y="3137343"/>
            <a:ext cx="470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000" dirty="0">
                <a:solidFill>
                  <a:srgbClr val="FF0000"/>
                </a:solidFill>
              </a:rPr>
              <a:t>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B13AFF-CD5A-C9FE-E2AA-43F9BC92EC32}"/>
              </a:ext>
            </a:extLst>
          </p:cNvPr>
          <p:cNvSpPr txBox="1"/>
          <p:nvPr/>
        </p:nvSpPr>
        <p:spPr>
          <a:xfrm>
            <a:off x="444500" y="5068615"/>
            <a:ext cx="117299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Steps to follow//apply per group of data per </a:t>
            </a:r>
            <a:r>
              <a:rPr lang="en-US" sz="1200"/>
              <a:t>horizontal component: </a:t>
            </a:r>
            <a:endParaRPr lang="en-US" sz="1200" dirty="0"/>
          </a:p>
          <a:p>
            <a:r>
              <a:rPr lang="en-US" sz="1200" dirty="0"/>
              <a:t>(1) Selection of acceleration time history window from P-wave arrival (as it is picked) till the end of the  recording (thus we consider the entire acceleration record length)</a:t>
            </a:r>
          </a:p>
          <a:p>
            <a:r>
              <a:rPr lang="en-US" sz="1200" dirty="0"/>
              <a:t>(2) Baseline &amp; offset correction and tapering (1sec) before the P-wave arrival and 1sec at the end of the recording</a:t>
            </a:r>
          </a:p>
          <a:p>
            <a:r>
              <a:rPr lang="en-US" sz="1200" dirty="0"/>
              <a:t>(2) FAS for the </a:t>
            </a:r>
            <a:r>
              <a:rPr lang="en-US" sz="1200" dirty="0" err="1"/>
              <a:t>freq</a:t>
            </a:r>
            <a:r>
              <a:rPr lang="en-US" sz="1200" dirty="0"/>
              <a:t>, range (0.2Hz-30Hz) of the selected time history and K-O smoothing (b=50% ??)</a:t>
            </a:r>
          </a:p>
          <a:p>
            <a:r>
              <a:rPr lang="en-US" sz="1200" dirty="0"/>
              <a:t>(3) Relative Velocity Response Spectra (for the same freq. range &amp; for critical damping=0%, 2%, 5%, 10%, 20%) of the same time history as in (2)  and K-O smoothing (b=50% ??)</a:t>
            </a:r>
          </a:p>
          <a:p>
            <a:r>
              <a:rPr lang="en-US" sz="1200" dirty="0"/>
              <a:t>(4) Comparison of FAS with RVRS-damping 0%  (one by one and per group the average FAS with average RVRS)</a:t>
            </a:r>
          </a:p>
          <a:p>
            <a:r>
              <a:rPr lang="en-US" sz="1200" dirty="0"/>
              <a:t>(5) Conclusions</a:t>
            </a:r>
            <a:endParaRPr lang="en-GR" sz="1200" dirty="0"/>
          </a:p>
        </p:txBody>
      </p:sp>
    </p:spTree>
    <p:extLst>
      <p:ext uri="{BB962C8B-B14F-4D97-AF65-F5344CB8AC3E}">
        <p14:creationId xmlns:p14="http://schemas.microsoft.com/office/powerpoint/2010/main" val="306283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293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Nikolaos Theodoulidis</dc:creator>
  <cp:lastModifiedBy>Nikolaos Theodoulidis</cp:lastModifiedBy>
  <cp:revision>4</cp:revision>
  <dcterms:created xsi:type="dcterms:W3CDTF">2024-11-16T20:49:54Z</dcterms:created>
  <dcterms:modified xsi:type="dcterms:W3CDTF">2024-11-16T22:27:01Z</dcterms:modified>
</cp:coreProperties>
</file>