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9" r:id="rId4"/>
    <p:sldId id="258" r:id="rId5"/>
    <p:sldId id="259" r:id="rId6"/>
    <p:sldId id="261" r:id="rId7"/>
    <p:sldId id="262" r:id="rId8"/>
    <p:sldId id="263" r:id="rId9"/>
    <p:sldId id="264" r:id="rId10"/>
    <p:sldId id="265" r:id="rId11"/>
    <p:sldId id="266" r:id="rId12"/>
    <p:sldId id="300" r:id="rId13"/>
    <p:sldId id="268" r:id="rId14"/>
    <p:sldId id="270" r:id="rId15"/>
    <p:sldId id="271" r:id="rId16"/>
    <p:sldId id="301" r:id="rId17"/>
    <p:sldId id="272" r:id="rId18"/>
    <p:sldId id="273" r:id="rId19"/>
    <p:sldId id="274" r:id="rId20"/>
    <p:sldId id="275" r:id="rId21"/>
    <p:sldId id="276" r:id="rId22"/>
    <p:sldId id="277" r:id="rId23"/>
    <p:sldId id="278" r:id="rId24"/>
    <p:sldId id="279" r:id="rId25"/>
    <p:sldId id="280" r:id="rId26"/>
    <p:sldId id="281" r:id="rId27"/>
    <p:sldId id="283" r:id="rId28"/>
    <p:sldId id="302" r:id="rId29"/>
    <p:sldId id="287" r:id="rId30"/>
    <p:sldId id="284" r:id="rId31"/>
    <p:sldId id="285" r:id="rId32"/>
    <p:sldId id="288" r:id="rId33"/>
    <p:sldId id="289" r:id="rId34"/>
    <p:sldId id="290" r:id="rId35"/>
    <p:sldId id="291" r:id="rId36"/>
    <p:sldId id="292" r:id="rId37"/>
    <p:sldId id="293" r:id="rId38"/>
    <p:sldId id="294" r:id="rId39"/>
    <p:sldId id="295" r:id="rId40"/>
    <p:sldId id="303" r:id="rId41"/>
    <p:sldId id="296" r:id="rId42"/>
    <p:sldId id="305" r:id="rId43"/>
    <p:sldId id="306" r:id="rId44"/>
    <p:sldId id="307" r:id="rId45"/>
    <p:sldId id="298" r:id="rId46"/>
    <p:sldId id="308" r:id="rId47"/>
    <p:sldId id="304" r:id="rId48"/>
    <p:sldId id="282" r:id="rId49"/>
    <p:sldId id="286" r:id="rId5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05A503-7BFA-4731-B652-8A49C2011BF5}">
          <p14:sldIdLst>
            <p14:sldId id="256"/>
            <p14:sldId id="257"/>
            <p14:sldId id="299"/>
            <p14:sldId id="258"/>
            <p14:sldId id="259"/>
            <p14:sldId id="261"/>
            <p14:sldId id="262"/>
            <p14:sldId id="263"/>
            <p14:sldId id="264"/>
            <p14:sldId id="265"/>
            <p14:sldId id="266"/>
            <p14:sldId id="300"/>
            <p14:sldId id="268"/>
            <p14:sldId id="270"/>
            <p14:sldId id="271"/>
            <p14:sldId id="301"/>
            <p14:sldId id="272"/>
            <p14:sldId id="273"/>
            <p14:sldId id="274"/>
            <p14:sldId id="275"/>
            <p14:sldId id="276"/>
            <p14:sldId id="277"/>
            <p14:sldId id="278"/>
            <p14:sldId id="279"/>
            <p14:sldId id="280"/>
            <p14:sldId id="281"/>
            <p14:sldId id="283"/>
            <p14:sldId id="302"/>
            <p14:sldId id="287"/>
            <p14:sldId id="284"/>
            <p14:sldId id="285"/>
            <p14:sldId id="288"/>
            <p14:sldId id="289"/>
            <p14:sldId id="290"/>
            <p14:sldId id="291"/>
            <p14:sldId id="292"/>
            <p14:sldId id="293"/>
            <p14:sldId id="294"/>
            <p14:sldId id="295"/>
            <p14:sldId id="303"/>
            <p14:sldId id="296"/>
            <p14:sldId id="305"/>
            <p14:sldId id="306"/>
            <p14:sldId id="307"/>
            <p14:sldId id="298"/>
            <p14:sldId id="308"/>
            <p14:sldId id="304"/>
            <p14:sldId id="28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EAFC5-BBAE-43DD-BC85-E928AB8B5579}" v="68" dt="2023-04-13T20:20:56.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gkakis, Ioannis" userId="S::ioannis.maragkakis@accenture.com::dc64b797-ce1e-4824-9ab2-7e29fa18e2b6" providerId="AD" clId="Web-{BE1CBCC2-75C4-4ECD-888D-DFA70C06F347}"/>
    <pc:docChg chg="modSld">
      <pc:chgData name="Maragkakis, Ioannis" userId="S::ioannis.maragkakis@accenture.com::dc64b797-ce1e-4824-9ab2-7e29fa18e2b6" providerId="AD" clId="Web-{BE1CBCC2-75C4-4ECD-888D-DFA70C06F347}" dt="2023-04-02T10:23:37.374" v="0" actId="20577"/>
      <pc:docMkLst>
        <pc:docMk/>
      </pc:docMkLst>
      <pc:sldChg chg="modSp">
        <pc:chgData name="Maragkakis, Ioannis" userId="S::ioannis.maragkakis@accenture.com::dc64b797-ce1e-4824-9ab2-7e29fa18e2b6" providerId="AD" clId="Web-{BE1CBCC2-75C4-4ECD-888D-DFA70C06F347}" dt="2023-04-02T10:23:37.374" v="0" actId="20577"/>
        <pc:sldMkLst>
          <pc:docMk/>
          <pc:sldMk cId="2456306629" sldId="256"/>
        </pc:sldMkLst>
        <pc:spChg chg="mod">
          <ac:chgData name="Maragkakis, Ioannis" userId="S::ioannis.maragkakis@accenture.com::dc64b797-ce1e-4824-9ab2-7e29fa18e2b6" providerId="AD" clId="Web-{BE1CBCC2-75C4-4ECD-888D-DFA70C06F347}" dt="2023-04-02T10:23:37.374" v="0" actId="20577"/>
          <ac:spMkLst>
            <pc:docMk/>
            <pc:sldMk cId="2456306629" sldId="256"/>
            <ac:spMk id="3" creationId="{8C86AF33-FF16-2BD5-D52E-89CAA4A1C5D0}"/>
          </ac:spMkLst>
        </pc:spChg>
      </pc:sldChg>
    </pc:docChg>
  </pc:docChgLst>
  <pc:docChgLst>
    <pc:chgData name="Ioannis Maragkakis" userId="dc64b797-ce1e-4824-9ab2-7e29fa18e2b6" providerId="ADAL" clId="{D3CEAFC5-BBAE-43DD-BC85-E928AB8B5579}"/>
    <pc:docChg chg="undo custSel addSld delSld modSld">
      <pc:chgData name="Ioannis Maragkakis" userId="dc64b797-ce1e-4824-9ab2-7e29fa18e2b6" providerId="ADAL" clId="{D3CEAFC5-BBAE-43DD-BC85-E928AB8B5579}" dt="2023-04-11T12:18:32.155" v="5132"/>
      <pc:docMkLst>
        <pc:docMk/>
      </pc:docMkLst>
      <pc:sldChg chg="modSp mod">
        <pc:chgData name="Ioannis Maragkakis" userId="dc64b797-ce1e-4824-9ab2-7e29fa18e2b6" providerId="ADAL" clId="{D3CEAFC5-BBAE-43DD-BC85-E928AB8B5579}" dt="2023-04-11T08:05:25.485" v="441" actId="20577"/>
        <pc:sldMkLst>
          <pc:docMk/>
          <pc:sldMk cId="2456306629" sldId="256"/>
        </pc:sldMkLst>
        <pc:spChg chg="mod">
          <ac:chgData name="Ioannis Maragkakis" userId="dc64b797-ce1e-4824-9ab2-7e29fa18e2b6" providerId="ADAL" clId="{D3CEAFC5-BBAE-43DD-BC85-E928AB8B5579}" dt="2023-04-11T08:05:25.485" v="441" actId="20577"/>
          <ac:spMkLst>
            <pc:docMk/>
            <pc:sldMk cId="2456306629" sldId="256"/>
            <ac:spMk id="3" creationId="{8C86AF33-FF16-2BD5-D52E-89CAA4A1C5D0}"/>
          </ac:spMkLst>
        </pc:spChg>
        <pc:picChg chg="mod">
          <ac:chgData name="Ioannis Maragkakis" userId="dc64b797-ce1e-4824-9ab2-7e29fa18e2b6" providerId="ADAL" clId="{D3CEAFC5-BBAE-43DD-BC85-E928AB8B5579}" dt="2023-04-11T08:02:34.720" v="409" actId="14100"/>
          <ac:picMkLst>
            <pc:docMk/>
            <pc:sldMk cId="2456306629" sldId="256"/>
            <ac:picMk id="7" creationId="{B199F208-6107-F2A1-CCD8-5A5C4B3F1B71}"/>
          </ac:picMkLst>
        </pc:picChg>
      </pc:sldChg>
      <pc:sldChg chg="modSp mod">
        <pc:chgData name="Ioannis Maragkakis" userId="dc64b797-ce1e-4824-9ab2-7e29fa18e2b6" providerId="ADAL" clId="{D3CEAFC5-BBAE-43DD-BC85-E928AB8B5579}" dt="2023-04-11T08:08:59.364" v="575" actId="20577"/>
        <pc:sldMkLst>
          <pc:docMk/>
          <pc:sldMk cId="3628372775" sldId="257"/>
        </pc:sldMkLst>
        <pc:spChg chg="mod">
          <ac:chgData name="Ioannis Maragkakis" userId="dc64b797-ce1e-4824-9ab2-7e29fa18e2b6" providerId="ADAL" clId="{D3CEAFC5-BBAE-43DD-BC85-E928AB8B5579}" dt="2023-04-11T08:08:59.364" v="575" actId="20577"/>
          <ac:spMkLst>
            <pc:docMk/>
            <pc:sldMk cId="3628372775" sldId="257"/>
            <ac:spMk id="4" creationId="{F6927683-335E-0540-E459-8C6FD5517533}"/>
          </ac:spMkLst>
        </pc:spChg>
        <pc:spChg chg="mod">
          <ac:chgData name="Ioannis Maragkakis" userId="dc64b797-ce1e-4824-9ab2-7e29fa18e2b6" providerId="ADAL" clId="{D3CEAFC5-BBAE-43DD-BC85-E928AB8B5579}" dt="2023-04-11T08:08:43.489" v="572" actId="1076"/>
          <ac:spMkLst>
            <pc:docMk/>
            <pc:sldMk cId="3628372775" sldId="257"/>
            <ac:spMk id="5" creationId="{7C692B89-E290-F6AB-63F2-700383D4471C}"/>
          </ac:spMkLst>
        </pc:spChg>
      </pc:sldChg>
      <pc:sldChg chg="modSp mod">
        <pc:chgData name="Ioannis Maragkakis" userId="dc64b797-ce1e-4824-9ab2-7e29fa18e2b6" providerId="ADAL" clId="{D3CEAFC5-BBAE-43DD-BC85-E928AB8B5579}" dt="2023-04-11T08:38:42.627" v="1373" actId="20577"/>
        <pc:sldMkLst>
          <pc:docMk/>
          <pc:sldMk cId="3836632661" sldId="258"/>
        </pc:sldMkLst>
        <pc:spChg chg="mod">
          <ac:chgData name="Ioannis Maragkakis" userId="dc64b797-ce1e-4824-9ab2-7e29fa18e2b6" providerId="ADAL" clId="{D3CEAFC5-BBAE-43DD-BC85-E928AB8B5579}" dt="2023-04-11T08:38:42.627" v="1373" actId="20577"/>
          <ac:spMkLst>
            <pc:docMk/>
            <pc:sldMk cId="3836632661" sldId="258"/>
            <ac:spMk id="3" creationId="{B18221FB-6C7A-8C2D-7778-21E6D83C09FD}"/>
          </ac:spMkLst>
        </pc:spChg>
        <pc:spChg chg="mod">
          <ac:chgData name="Ioannis Maragkakis" userId="dc64b797-ce1e-4824-9ab2-7e29fa18e2b6" providerId="ADAL" clId="{D3CEAFC5-BBAE-43DD-BC85-E928AB8B5579}" dt="2023-04-11T08:37:24.043" v="1363" actId="20577"/>
          <ac:spMkLst>
            <pc:docMk/>
            <pc:sldMk cId="3836632661" sldId="258"/>
            <ac:spMk id="4" creationId="{F6927683-335E-0540-E459-8C6FD5517533}"/>
          </ac:spMkLst>
        </pc:spChg>
        <pc:picChg chg="mod">
          <ac:chgData name="Ioannis Maragkakis" userId="dc64b797-ce1e-4824-9ab2-7e29fa18e2b6" providerId="ADAL" clId="{D3CEAFC5-BBAE-43DD-BC85-E928AB8B5579}" dt="2023-04-11T08:35:06.008" v="1239" actId="1076"/>
          <ac:picMkLst>
            <pc:docMk/>
            <pc:sldMk cId="3836632661" sldId="258"/>
            <ac:picMk id="7" creationId="{5E7F5BFC-ABD9-6EB3-B9ED-3DBD8F2F42A0}"/>
          </ac:picMkLst>
        </pc:picChg>
      </pc:sldChg>
      <pc:sldChg chg="addSp modSp mod">
        <pc:chgData name="Ioannis Maragkakis" userId="dc64b797-ce1e-4824-9ab2-7e29fa18e2b6" providerId="ADAL" clId="{D3CEAFC5-BBAE-43DD-BC85-E928AB8B5579}" dt="2023-04-11T08:39:37.734" v="1412" actId="20577"/>
        <pc:sldMkLst>
          <pc:docMk/>
          <pc:sldMk cId="1761288313" sldId="259"/>
        </pc:sldMkLst>
        <pc:spChg chg="mod">
          <ac:chgData name="Ioannis Maragkakis" userId="dc64b797-ce1e-4824-9ab2-7e29fa18e2b6" providerId="ADAL" clId="{D3CEAFC5-BBAE-43DD-BC85-E928AB8B5579}" dt="2023-04-11T08:33:51.498" v="1157" actId="20577"/>
          <ac:spMkLst>
            <pc:docMk/>
            <pc:sldMk cId="1761288313" sldId="259"/>
            <ac:spMk id="4" creationId="{F6927683-335E-0540-E459-8C6FD5517533}"/>
          </ac:spMkLst>
        </pc:spChg>
        <pc:spChg chg="add mod">
          <ac:chgData name="Ioannis Maragkakis" userId="dc64b797-ce1e-4824-9ab2-7e29fa18e2b6" providerId="ADAL" clId="{D3CEAFC5-BBAE-43DD-BC85-E928AB8B5579}" dt="2023-04-11T08:39:37.734" v="1412" actId="20577"/>
          <ac:spMkLst>
            <pc:docMk/>
            <pc:sldMk cId="1761288313" sldId="259"/>
            <ac:spMk id="6" creationId="{F9FC6B7D-B530-AD54-C96C-A5FC4E9E45FC}"/>
          </ac:spMkLst>
        </pc:spChg>
        <pc:picChg chg="add mod">
          <ac:chgData name="Ioannis Maragkakis" userId="dc64b797-ce1e-4824-9ab2-7e29fa18e2b6" providerId="ADAL" clId="{D3CEAFC5-BBAE-43DD-BC85-E928AB8B5579}" dt="2023-04-11T08:31:10.522" v="1060" actId="1076"/>
          <ac:picMkLst>
            <pc:docMk/>
            <pc:sldMk cId="1761288313" sldId="259"/>
            <ac:picMk id="2" creationId="{4F0BD13F-A0FB-0252-E4DA-6D2C8CD6C9ED}"/>
          </ac:picMkLst>
        </pc:picChg>
      </pc:sldChg>
      <pc:sldChg chg="modSp mod">
        <pc:chgData name="Ioannis Maragkakis" userId="dc64b797-ce1e-4824-9ab2-7e29fa18e2b6" providerId="ADAL" clId="{D3CEAFC5-BBAE-43DD-BC85-E928AB8B5579}" dt="2023-04-11T08:42:25.932" v="1552" actId="20577"/>
        <pc:sldMkLst>
          <pc:docMk/>
          <pc:sldMk cId="58228524" sldId="261"/>
        </pc:sldMkLst>
        <pc:spChg chg="mod">
          <ac:chgData name="Ioannis Maragkakis" userId="dc64b797-ce1e-4824-9ab2-7e29fa18e2b6" providerId="ADAL" clId="{D3CEAFC5-BBAE-43DD-BC85-E928AB8B5579}" dt="2023-04-11T08:41:57.570" v="1546"/>
          <ac:spMkLst>
            <pc:docMk/>
            <pc:sldMk cId="58228524" sldId="261"/>
            <ac:spMk id="3" creationId="{115F0B6B-144F-B1FB-9648-DC31B907B94F}"/>
          </ac:spMkLst>
        </pc:spChg>
        <pc:spChg chg="mod">
          <ac:chgData name="Ioannis Maragkakis" userId="dc64b797-ce1e-4824-9ab2-7e29fa18e2b6" providerId="ADAL" clId="{D3CEAFC5-BBAE-43DD-BC85-E928AB8B5579}" dt="2023-04-11T08:42:25.932" v="1552" actId="20577"/>
          <ac:spMkLst>
            <pc:docMk/>
            <pc:sldMk cId="58228524" sldId="261"/>
            <ac:spMk id="8" creationId="{B7610FFC-D9C1-8749-0FEB-8244F97DA8B5}"/>
          </ac:spMkLst>
        </pc:spChg>
      </pc:sldChg>
      <pc:sldChg chg="modSp mod">
        <pc:chgData name="Ioannis Maragkakis" userId="dc64b797-ce1e-4824-9ab2-7e29fa18e2b6" providerId="ADAL" clId="{D3CEAFC5-BBAE-43DD-BC85-E928AB8B5579}" dt="2023-04-11T08:43:54.292" v="1557" actId="20577"/>
        <pc:sldMkLst>
          <pc:docMk/>
          <pc:sldMk cId="217783173" sldId="262"/>
        </pc:sldMkLst>
        <pc:spChg chg="mod">
          <ac:chgData name="Ioannis Maragkakis" userId="dc64b797-ce1e-4824-9ab2-7e29fa18e2b6" providerId="ADAL" clId="{D3CEAFC5-BBAE-43DD-BC85-E928AB8B5579}" dt="2023-04-11T08:43:54.292" v="1557" actId="20577"/>
          <ac:spMkLst>
            <pc:docMk/>
            <pc:sldMk cId="217783173" sldId="262"/>
            <ac:spMk id="4" creationId="{F6927683-335E-0540-E459-8C6FD5517533}"/>
          </ac:spMkLst>
        </pc:spChg>
      </pc:sldChg>
      <pc:sldChg chg="modSp mod">
        <pc:chgData name="Ioannis Maragkakis" userId="dc64b797-ce1e-4824-9ab2-7e29fa18e2b6" providerId="ADAL" clId="{D3CEAFC5-BBAE-43DD-BC85-E928AB8B5579}" dt="2023-04-11T09:34:30.017" v="1767" actId="114"/>
        <pc:sldMkLst>
          <pc:docMk/>
          <pc:sldMk cId="302209696" sldId="263"/>
        </pc:sldMkLst>
        <pc:spChg chg="mod">
          <ac:chgData name="Ioannis Maragkakis" userId="dc64b797-ce1e-4824-9ab2-7e29fa18e2b6" providerId="ADAL" clId="{D3CEAFC5-BBAE-43DD-BC85-E928AB8B5579}" dt="2023-04-11T09:33:56.030" v="1756" actId="114"/>
          <ac:spMkLst>
            <pc:docMk/>
            <pc:sldMk cId="302209696" sldId="263"/>
            <ac:spMk id="4" creationId="{F6927683-335E-0540-E459-8C6FD5517533}"/>
          </ac:spMkLst>
        </pc:spChg>
        <pc:spChg chg="mod">
          <ac:chgData name="Ioannis Maragkakis" userId="dc64b797-ce1e-4824-9ab2-7e29fa18e2b6" providerId="ADAL" clId="{D3CEAFC5-BBAE-43DD-BC85-E928AB8B5579}" dt="2023-04-11T09:34:30.017" v="1767" actId="114"/>
          <ac:spMkLst>
            <pc:docMk/>
            <pc:sldMk cId="302209696" sldId="263"/>
            <ac:spMk id="6" creationId="{D983A27F-768C-CED6-8C24-7451F81E0418}"/>
          </ac:spMkLst>
        </pc:spChg>
        <pc:picChg chg="mod">
          <ac:chgData name="Ioannis Maragkakis" userId="dc64b797-ce1e-4824-9ab2-7e29fa18e2b6" providerId="ADAL" clId="{D3CEAFC5-BBAE-43DD-BC85-E928AB8B5579}" dt="2023-04-11T09:34:23.342" v="1766" actId="1076"/>
          <ac:picMkLst>
            <pc:docMk/>
            <pc:sldMk cId="302209696" sldId="263"/>
            <ac:picMk id="3" creationId="{F43BA21C-518D-4BDA-8B1B-F5E4DBF7E811}"/>
          </ac:picMkLst>
        </pc:picChg>
        <pc:picChg chg="mod">
          <ac:chgData name="Ioannis Maragkakis" userId="dc64b797-ce1e-4824-9ab2-7e29fa18e2b6" providerId="ADAL" clId="{D3CEAFC5-BBAE-43DD-BC85-E928AB8B5579}" dt="2023-04-11T09:34:05.647" v="1759" actId="1076"/>
          <ac:picMkLst>
            <pc:docMk/>
            <pc:sldMk cId="302209696" sldId="263"/>
            <ac:picMk id="7" creationId="{33013259-122E-7E74-7E5F-2280B04FD0F9}"/>
          </ac:picMkLst>
        </pc:picChg>
      </pc:sldChg>
      <pc:sldChg chg="modSp mod">
        <pc:chgData name="Ioannis Maragkakis" userId="dc64b797-ce1e-4824-9ab2-7e29fa18e2b6" providerId="ADAL" clId="{D3CEAFC5-BBAE-43DD-BC85-E928AB8B5579}" dt="2023-04-11T09:38:28.391" v="1984" actId="114"/>
        <pc:sldMkLst>
          <pc:docMk/>
          <pc:sldMk cId="552226951" sldId="264"/>
        </pc:sldMkLst>
        <pc:spChg chg="mod">
          <ac:chgData name="Ioannis Maragkakis" userId="dc64b797-ce1e-4824-9ab2-7e29fa18e2b6" providerId="ADAL" clId="{D3CEAFC5-BBAE-43DD-BC85-E928AB8B5579}" dt="2023-04-11T09:36:44.619" v="1878" actId="20577"/>
          <ac:spMkLst>
            <pc:docMk/>
            <pc:sldMk cId="552226951" sldId="264"/>
            <ac:spMk id="5" creationId="{7C692B89-E290-F6AB-63F2-700383D4471C}"/>
          </ac:spMkLst>
        </pc:spChg>
        <pc:spChg chg="mod">
          <ac:chgData name="Ioannis Maragkakis" userId="dc64b797-ce1e-4824-9ab2-7e29fa18e2b6" providerId="ADAL" clId="{D3CEAFC5-BBAE-43DD-BC85-E928AB8B5579}" dt="2023-04-11T09:38:28.391" v="1984" actId="114"/>
          <ac:spMkLst>
            <pc:docMk/>
            <pc:sldMk cId="552226951" sldId="264"/>
            <ac:spMk id="6" creationId="{D983A27F-768C-CED6-8C24-7451F81E0418}"/>
          </ac:spMkLst>
        </pc:spChg>
      </pc:sldChg>
      <pc:sldChg chg="modSp mod">
        <pc:chgData name="Ioannis Maragkakis" userId="dc64b797-ce1e-4824-9ab2-7e29fa18e2b6" providerId="ADAL" clId="{D3CEAFC5-BBAE-43DD-BC85-E928AB8B5579}" dt="2023-04-11T09:38:50.026" v="1988" actId="1076"/>
        <pc:sldMkLst>
          <pc:docMk/>
          <pc:sldMk cId="1375786092" sldId="265"/>
        </pc:sldMkLst>
        <pc:spChg chg="mod">
          <ac:chgData name="Ioannis Maragkakis" userId="dc64b797-ce1e-4824-9ab2-7e29fa18e2b6" providerId="ADAL" clId="{D3CEAFC5-BBAE-43DD-BC85-E928AB8B5579}" dt="2023-04-11T09:36:57.270" v="1891" actId="20577"/>
          <ac:spMkLst>
            <pc:docMk/>
            <pc:sldMk cId="1375786092" sldId="265"/>
            <ac:spMk id="5" creationId="{7C692B89-E290-F6AB-63F2-700383D4471C}"/>
          </ac:spMkLst>
        </pc:spChg>
        <pc:spChg chg="mod">
          <ac:chgData name="Ioannis Maragkakis" userId="dc64b797-ce1e-4824-9ab2-7e29fa18e2b6" providerId="ADAL" clId="{D3CEAFC5-BBAE-43DD-BC85-E928AB8B5579}" dt="2023-04-11T09:38:50.026" v="1988" actId="1076"/>
          <ac:spMkLst>
            <pc:docMk/>
            <pc:sldMk cId="1375786092" sldId="265"/>
            <ac:spMk id="6" creationId="{D983A27F-768C-CED6-8C24-7451F81E0418}"/>
          </ac:spMkLst>
        </pc:spChg>
        <pc:picChg chg="mod">
          <ac:chgData name="Ioannis Maragkakis" userId="dc64b797-ce1e-4824-9ab2-7e29fa18e2b6" providerId="ADAL" clId="{D3CEAFC5-BBAE-43DD-BC85-E928AB8B5579}" dt="2023-04-11T09:38:47.148" v="1987" actId="14100"/>
          <ac:picMkLst>
            <pc:docMk/>
            <pc:sldMk cId="1375786092" sldId="265"/>
            <ac:picMk id="3" creationId="{5C17D036-3F86-7CA8-C0E4-09B0B5E5753F}"/>
          </ac:picMkLst>
        </pc:picChg>
      </pc:sldChg>
      <pc:sldChg chg="addSp delSp modSp mod">
        <pc:chgData name="Ioannis Maragkakis" userId="dc64b797-ce1e-4824-9ab2-7e29fa18e2b6" providerId="ADAL" clId="{D3CEAFC5-BBAE-43DD-BC85-E928AB8B5579}" dt="2023-04-11T09:46:48.070" v="2422"/>
        <pc:sldMkLst>
          <pc:docMk/>
          <pc:sldMk cId="3568840299" sldId="266"/>
        </pc:sldMkLst>
        <pc:spChg chg="mod">
          <ac:chgData name="Ioannis Maragkakis" userId="dc64b797-ce1e-4824-9ab2-7e29fa18e2b6" providerId="ADAL" clId="{D3CEAFC5-BBAE-43DD-BC85-E928AB8B5579}" dt="2023-04-11T09:44:26.902" v="2137" actId="20577"/>
          <ac:spMkLst>
            <pc:docMk/>
            <pc:sldMk cId="3568840299" sldId="266"/>
            <ac:spMk id="5" creationId="{7C692B89-E290-F6AB-63F2-700383D4471C}"/>
          </ac:spMkLst>
        </pc:spChg>
        <pc:spChg chg="mod">
          <ac:chgData name="Ioannis Maragkakis" userId="dc64b797-ce1e-4824-9ab2-7e29fa18e2b6" providerId="ADAL" clId="{D3CEAFC5-BBAE-43DD-BC85-E928AB8B5579}" dt="2023-04-11T09:46:39.607" v="2419" actId="1076"/>
          <ac:spMkLst>
            <pc:docMk/>
            <pc:sldMk cId="3568840299" sldId="266"/>
            <ac:spMk id="6" creationId="{D983A27F-768C-CED6-8C24-7451F81E0418}"/>
          </ac:spMkLst>
        </pc:spChg>
        <pc:spChg chg="add mod">
          <ac:chgData name="Ioannis Maragkakis" userId="dc64b797-ce1e-4824-9ab2-7e29fa18e2b6" providerId="ADAL" clId="{D3CEAFC5-BBAE-43DD-BC85-E928AB8B5579}" dt="2023-04-11T09:46:48.070" v="2422"/>
          <ac:spMkLst>
            <pc:docMk/>
            <pc:sldMk cId="3568840299" sldId="266"/>
            <ac:spMk id="8" creationId="{6BD60260-8F86-29A9-7F73-C9FFC28CD609}"/>
          </ac:spMkLst>
        </pc:spChg>
        <pc:picChg chg="add mod">
          <ac:chgData name="Ioannis Maragkakis" userId="dc64b797-ce1e-4824-9ab2-7e29fa18e2b6" providerId="ADAL" clId="{D3CEAFC5-BBAE-43DD-BC85-E928AB8B5579}" dt="2023-04-11T09:44:18.245" v="2119" actId="1076"/>
          <ac:picMkLst>
            <pc:docMk/>
            <pc:sldMk cId="3568840299" sldId="266"/>
            <ac:picMk id="3" creationId="{F3D62C86-E7CC-60B7-F022-9C31EFA177CF}"/>
          </ac:picMkLst>
        </pc:picChg>
        <pc:picChg chg="del">
          <ac:chgData name="Ioannis Maragkakis" userId="dc64b797-ce1e-4824-9ab2-7e29fa18e2b6" providerId="ADAL" clId="{D3CEAFC5-BBAE-43DD-BC85-E928AB8B5579}" dt="2023-04-11T09:44:34.421" v="2138" actId="478"/>
          <ac:picMkLst>
            <pc:docMk/>
            <pc:sldMk cId="3568840299" sldId="266"/>
            <ac:picMk id="4" creationId="{4C6DE30B-7310-0A37-699C-E6A89CE6BB4F}"/>
          </ac:picMkLst>
        </pc:picChg>
        <pc:picChg chg="add mod">
          <ac:chgData name="Ioannis Maragkakis" userId="dc64b797-ce1e-4824-9ab2-7e29fa18e2b6" providerId="ADAL" clId="{D3CEAFC5-BBAE-43DD-BC85-E928AB8B5579}" dt="2023-04-11T09:46:31.344" v="2418" actId="1076"/>
          <ac:picMkLst>
            <pc:docMk/>
            <pc:sldMk cId="3568840299" sldId="266"/>
            <ac:picMk id="10" creationId="{9CBA3E45-088B-2258-653A-12BA7020765D}"/>
          </ac:picMkLst>
        </pc:picChg>
      </pc:sldChg>
      <pc:sldChg chg="del">
        <pc:chgData name="Ioannis Maragkakis" userId="dc64b797-ce1e-4824-9ab2-7e29fa18e2b6" providerId="ADAL" clId="{D3CEAFC5-BBAE-43DD-BC85-E928AB8B5579}" dt="2023-04-11T09:52:34.595" v="2977" actId="2696"/>
        <pc:sldMkLst>
          <pc:docMk/>
          <pc:sldMk cId="888212407" sldId="267"/>
        </pc:sldMkLst>
      </pc:sldChg>
      <pc:sldChg chg="addSp delSp modSp mod">
        <pc:chgData name="Ioannis Maragkakis" userId="dc64b797-ce1e-4824-9ab2-7e29fa18e2b6" providerId="ADAL" clId="{D3CEAFC5-BBAE-43DD-BC85-E928AB8B5579}" dt="2023-04-11T12:03:53.211" v="4012" actId="403"/>
        <pc:sldMkLst>
          <pc:docMk/>
          <pc:sldMk cId="1496518426" sldId="268"/>
        </pc:sldMkLst>
        <pc:spChg chg="mod">
          <ac:chgData name="Ioannis Maragkakis" userId="dc64b797-ce1e-4824-9ab2-7e29fa18e2b6" providerId="ADAL" clId="{D3CEAFC5-BBAE-43DD-BC85-E928AB8B5579}" dt="2023-04-11T12:03:41.720" v="4009" actId="403"/>
          <ac:spMkLst>
            <pc:docMk/>
            <pc:sldMk cId="1496518426" sldId="268"/>
            <ac:spMk id="6" creationId="{D983A27F-768C-CED6-8C24-7451F81E0418}"/>
          </ac:spMkLst>
        </pc:spChg>
        <pc:spChg chg="mod">
          <ac:chgData name="Ioannis Maragkakis" userId="dc64b797-ce1e-4824-9ab2-7e29fa18e2b6" providerId="ADAL" clId="{D3CEAFC5-BBAE-43DD-BC85-E928AB8B5579}" dt="2023-04-11T12:03:50.143" v="4011" actId="1076"/>
          <ac:spMkLst>
            <pc:docMk/>
            <pc:sldMk cId="1496518426" sldId="268"/>
            <ac:spMk id="7" creationId="{4D215F5C-650A-E797-B9FB-D019C57B355B}"/>
          </ac:spMkLst>
        </pc:spChg>
        <pc:spChg chg="del mod">
          <ac:chgData name="Ioannis Maragkakis" userId="dc64b797-ce1e-4824-9ab2-7e29fa18e2b6" providerId="ADAL" clId="{D3CEAFC5-BBAE-43DD-BC85-E928AB8B5579}" dt="2023-04-11T09:57:01.089" v="3531" actId="478"/>
          <ac:spMkLst>
            <pc:docMk/>
            <pc:sldMk cId="1496518426" sldId="268"/>
            <ac:spMk id="10" creationId="{60D484CC-6A29-A18F-DADE-A70BEE9EC51B}"/>
          </ac:spMkLst>
        </pc:spChg>
        <pc:spChg chg="add mod">
          <ac:chgData name="Ioannis Maragkakis" userId="dc64b797-ce1e-4824-9ab2-7e29fa18e2b6" providerId="ADAL" clId="{D3CEAFC5-BBAE-43DD-BC85-E928AB8B5579}" dt="2023-04-11T09:57:29.072" v="3537" actId="571"/>
          <ac:spMkLst>
            <pc:docMk/>
            <pc:sldMk cId="1496518426" sldId="268"/>
            <ac:spMk id="11" creationId="{742A60CC-5535-E965-80EF-5412026D9386}"/>
          </ac:spMkLst>
        </pc:spChg>
        <pc:spChg chg="add mod">
          <ac:chgData name="Ioannis Maragkakis" userId="dc64b797-ce1e-4824-9ab2-7e29fa18e2b6" providerId="ADAL" clId="{D3CEAFC5-BBAE-43DD-BC85-E928AB8B5579}" dt="2023-04-11T12:03:53.211" v="4012" actId="403"/>
          <ac:spMkLst>
            <pc:docMk/>
            <pc:sldMk cId="1496518426" sldId="268"/>
            <ac:spMk id="15" creationId="{44276361-0B15-CA16-FBFD-62EB795A150A}"/>
          </ac:spMkLst>
        </pc:spChg>
        <pc:spChg chg="add del mod">
          <ac:chgData name="Ioannis Maragkakis" userId="dc64b797-ce1e-4824-9ab2-7e29fa18e2b6" providerId="ADAL" clId="{D3CEAFC5-BBAE-43DD-BC85-E928AB8B5579}" dt="2023-04-11T09:59:13.851" v="3682" actId="478"/>
          <ac:spMkLst>
            <pc:docMk/>
            <pc:sldMk cId="1496518426" sldId="268"/>
            <ac:spMk id="16" creationId="{7356A6A6-75E5-64FB-82B3-026C3EDF1383}"/>
          </ac:spMkLst>
        </pc:spChg>
        <pc:spChg chg="add mod">
          <ac:chgData name="Ioannis Maragkakis" userId="dc64b797-ce1e-4824-9ab2-7e29fa18e2b6" providerId="ADAL" clId="{D3CEAFC5-BBAE-43DD-BC85-E928AB8B5579}" dt="2023-04-11T09:59:43.319" v="3771" actId="1076"/>
          <ac:spMkLst>
            <pc:docMk/>
            <pc:sldMk cId="1496518426" sldId="268"/>
            <ac:spMk id="17" creationId="{145F81BB-8FB0-25E9-31D9-C143BB92683A}"/>
          </ac:spMkLst>
        </pc:spChg>
        <pc:picChg chg="del">
          <ac:chgData name="Ioannis Maragkakis" userId="dc64b797-ce1e-4824-9ab2-7e29fa18e2b6" providerId="ADAL" clId="{D3CEAFC5-BBAE-43DD-BC85-E928AB8B5579}" dt="2023-04-11T09:53:56.425" v="3049" actId="478"/>
          <ac:picMkLst>
            <pc:docMk/>
            <pc:sldMk cId="1496518426" sldId="268"/>
            <ac:picMk id="3" creationId="{0307202A-2515-74A4-C885-F72FBD21BFA0}"/>
          </ac:picMkLst>
        </pc:picChg>
        <pc:picChg chg="add mod">
          <ac:chgData name="Ioannis Maragkakis" userId="dc64b797-ce1e-4824-9ab2-7e29fa18e2b6" providerId="ADAL" clId="{D3CEAFC5-BBAE-43DD-BC85-E928AB8B5579}" dt="2023-04-11T09:59:39.142" v="3770" actId="1036"/>
          <ac:picMkLst>
            <pc:docMk/>
            <pc:sldMk cId="1496518426" sldId="268"/>
            <ac:picMk id="4" creationId="{C850B77C-6961-8DA0-C1CA-9D36492E22E9}"/>
          </ac:picMkLst>
        </pc:picChg>
        <pc:picChg chg="add mod">
          <ac:chgData name="Ioannis Maragkakis" userId="dc64b797-ce1e-4824-9ab2-7e29fa18e2b6" providerId="ADAL" clId="{D3CEAFC5-BBAE-43DD-BC85-E928AB8B5579}" dt="2023-04-11T09:59:39.142" v="3770" actId="1036"/>
          <ac:picMkLst>
            <pc:docMk/>
            <pc:sldMk cId="1496518426" sldId="268"/>
            <ac:picMk id="8" creationId="{17706BE5-7720-974E-2B42-5D05FEA64672}"/>
          </ac:picMkLst>
        </pc:picChg>
        <pc:picChg chg="del">
          <ac:chgData name="Ioannis Maragkakis" userId="dc64b797-ce1e-4824-9ab2-7e29fa18e2b6" providerId="ADAL" clId="{D3CEAFC5-BBAE-43DD-BC85-E928AB8B5579}" dt="2023-04-11T09:56:47.008" v="3525" actId="478"/>
          <ac:picMkLst>
            <pc:docMk/>
            <pc:sldMk cId="1496518426" sldId="268"/>
            <ac:picMk id="9" creationId="{22AC9F61-7965-0547-024C-9EDD1302DA03}"/>
          </ac:picMkLst>
        </pc:picChg>
        <pc:picChg chg="del mod">
          <ac:chgData name="Ioannis Maragkakis" userId="dc64b797-ce1e-4824-9ab2-7e29fa18e2b6" providerId="ADAL" clId="{D3CEAFC5-BBAE-43DD-BC85-E928AB8B5579}" dt="2023-04-11T09:56:57.692" v="3529" actId="478"/>
          <ac:picMkLst>
            <pc:docMk/>
            <pc:sldMk cId="1496518426" sldId="268"/>
            <ac:picMk id="12" creationId="{0F28D430-1C44-0B9C-EF58-31B22794319D}"/>
          </ac:picMkLst>
        </pc:picChg>
        <pc:picChg chg="add del">
          <ac:chgData name="Ioannis Maragkakis" userId="dc64b797-ce1e-4824-9ab2-7e29fa18e2b6" providerId="ADAL" clId="{D3CEAFC5-BBAE-43DD-BC85-E928AB8B5579}" dt="2023-04-11T09:57:27.954" v="3536" actId="22"/>
          <ac:picMkLst>
            <pc:docMk/>
            <pc:sldMk cId="1496518426" sldId="268"/>
            <ac:picMk id="14" creationId="{F32DAC3E-8852-0615-76E8-7D760BAFA9CB}"/>
          </ac:picMkLst>
        </pc:picChg>
      </pc:sldChg>
      <pc:sldChg chg="del">
        <pc:chgData name="Ioannis Maragkakis" userId="dc64b797-ce1e-4824-9ab2-7e29fa18e2b6" providerId="ADAL" clId="{D3CEAFC5-BBAE-43DD-BC85-E928AB8B5579}" dt="2023-04-11T10:00:05.139" v="3772" actId="2696"/>
        <pc:sldMkLst>
          <pc:docMk/>
          <pc:sldMk cId="219746245" sldId="269"/>
        </pc:sldMkLst>
      </pc:sldChg>
      <pc:sldChg chg="add del">
        <pc:chgData name="Ioannis Maragkakis" userId="dc64b797-ce1e-4824-9ab2-7e29fa18e2b6" providerId="ADAL" clId="{D3CEAFC5-BBAE-43DD-BC85-E928AB8B5579}" dt="2023-04-11T11:59:43.182" v="3804"/>
        <pc:sldMkLst>
          <pc:docMk/>
          <pc:sldMk cId="3875671376" sldId="269"/>
        </pc:sldMkLst>
      </pc:sldChg>
      <pc:sldChg chg="addSp modSp mod">
        <pc:chgData name="Ioannis Maragkakis" userId="dc64b797-ce1e-4824-9ab2-7e29fa18e2b6" providerId="ADAL" clId="{D3CEAFC5-BBAE-43DD-BC85-E928AB8B5579}" dt="2023-04-11T12:03:31.667" v="4008" actId="114"/>
        <pc:sldMkLst>
          <pc:docMk/>
          <pc:sldMk cId="1806094573" sldId="270"/>
        </pc:sldMkLst>
        <pc:spChg chg="add mod">
          <ac:chgData name="Ioannis Maragkakis" userId="dc64b797-ce1e-4824-9ab2-7e29fa18e2b6" providerId="ADAL" clId="{D3CEAFC5-BBAE-43DD-BC85-E928AB8B5579}" dt="2023-04-11T12:03:31.667" v="4008" actId="114"/>
          <ac:spMkLst>
            <pc:docMk/>
            <pc:sldMk cId="1806094573" sldId="270"/>
            <ac:spMk id="3" creationId="{499062F2-7E76-9596-5B08-421A9DF26B15}"/>
          </ac:spMkLst>
        </pc:spChg>
        <pc:spChg chg="mod">
          <ac:chgData name="Ioannis Maragkakis" userId="dc64b797-ce1e-4824-9ab2-7e29fa18e2b6" providerId="ADAL" clId="{D3CEAFC5-BBAE-43DD-BC85-E928AB8B5579}" dt="2023-04-11T12:03:26.943" v="4006" actId="255"/>
          <ac:spMkLst>
            <pc:docMk/>
            <pc:sldMk cId="1806094573" sldId="270"/>
            <ac:spMk id="4" creationId="{F6927683-335E-0540-E459-8C6FD5517533}"/>
          </ac:spMkLst>
        </pc:spChg>
      </pc:sldChg>
      <pc:sldChg chg="addSp delSp modSp mod">
        <pc:chgData name="Ioannis Maragkakis" userId="dc64b797-ce1e-4824-9ab2-7e29fa18e2b6" providerId="ADAL" clId="{D3CEAFC5-BBAE-43DD-BC85-E928AB8B5579}" dt="2023-04-11T12:09:45.706" v="4468" actId="20577"/>
        <pc:sldMkLst>
          <pc:docMk/>
          <pc:sldMk cId="4081247299" sldId="271"/>
        </pc:sldMkLst>
        <pc:spChg chg="mod">
          <ac:chgData name="Ioannis Maragkakis" userId="dc64b797-ce1e-4824-9ab2-7e29fa18e2b6" providerId="ADAL" clId="{D3CEAFC5-BBAE-43DD-BC85-E928AB8B5579}" dt="2023-04-11T12:03:11.184" v="4005" actId="255"/>
          <ac:spMkLst>
            <pc:docMk/>
            <pc:sldMk cId="4081247299" sldId="271"/>
            <ac:spMk id="4" creationId="{F6927683-335E-0540-E459-8C6FD5517533}"/>
          </ac:spMkLst>
        </pc:spChg>
        <pc:spChg chg="del">
          <ac:chgData name="Ioannis Maragkakis" userId="dc64b797-ce1e-4824-9ab2-7e29fa18e2b6" providerId="ADAL" clId="{D3CEAFC5-BBAE-43DD-BC85-E928AB8B5579}" dt="2023-04-11T12:01:58.887" v="3864" actId="478"/>
          <ac:spMkLst>
            <pc:docMk/>
            <pc:sldMk cId="4081247299" sldId="271"/>
            <ac:spMk id="6" creationId="{46E543BC-326B-8A1B-7BD9-D444AAD280E8}"/>
          </ac:spMkLst>
        </pc:spChg>
        <pc:spChg chg="add mod">
          <ac:chgData name="Ioannis Maragkakis" userId="dc64b797-ce1e-4824-9ab2-7e29fa18e2b6" providerId="ADAL" clId="{D3CEAFC5-BBAE-43DD-BC85-E928AB8B5579}" dt="2023-04-11T12:09:45.706" v="4468" actId="20577"/>
          <ac:spMkLst>
            <pc:docMk/>
            <pc:sldMk cId="4081247299" sldId="271"/>
            <ac:spMk id="7" creationId="{04301D91-B499-8E1C-0F7B-3E374C9D4C01}"/>
          </ac:spMkLst>
        </pc:spChg>
        <pc:spChg chg="del">
          <ac:chgData name="Ioannis Maragkakis" userId="dc64b797-ce1e-4824-9ab2-7e29fa18e2b6" providerId="ADAL" clId="{D3CEAFC5-BBAE-43DD-BC85-E928AB8B5579}" dt="2023-04-11T12:01:58.887" v="3864" actId="478"/>
          <ac:spMkLst>
            <pc:docMk/>
            <pc:sldMk cId="4081247299" sldId="271"/>
            <ac:spMk id="13" creationId="{3C108BCA-BE35-993F-27C3-DBB7591981D1}"/>
          </ac:spMkLst>
        </pc:spChg>
        <pc:picChg chg="del">
          <ac:chgData name="Ioannis Maragkakis" userId="dc64b797-ce1e-4824-9ab2-7e29fa18e2b6" providerId="ADAL" clId="{D3CEAFC5-BBAE-43DD-BC85-E928AB8B5579}" dt="2023-04-11T12:01:58.887" v="3864" actId="478"/>
          <ac:picMkLst>
            <pc:docMk/>
            <pc:sldMk cId="4081247299" sldId="271"/>
            <ac:picMk id="3" creationId="{3933CBF1-1910-B5DA-E59A-13B3DF2FFAEA}"/>
          </ac:picMkLst>
        </pc:picChg>
        <pc:picChg chg="add mod">
          <ac:chgData name="Ioannis Maragkakis" userId="dc64b797-ce1e-4824-9ab2-7e29fa18e2b6" providerId="ADAL" clId="{D3CEAFC5-BBAE-43DD-BC85-E928AB8B5579}" dt="2023-04-11T12:08:49.948" v="4275" actId="1076"/>
          <ac:picMkLst>
            <pc:docMk/>
            <pc:sldMk cId="4081247299" sldId="271"/>
            <ac:picMk id="9" creationId="{D5F7B7CC-3EB2-B1B7-C90F-A4AC1712C5F5}"/>
          </ac:picMkLst>
        </pc:picChg>
        <pc:picChg chg="del">
          <ac:chgData name="Ioannis Maragkakis" userId="dc64b797-ce1e-4824-9ab2-7e29fa18e2b6" providerId="ADAL" clId="{D3CEAFC5-BBAE-43DD-BC85-E928AB8B5579}" dt="2023-04-11T12:01:58.887" v="3864" actId="478"/>
          <ac:picMkLst>
            <pc:docMk/>
            <pc:sldMk cId="4081247299" sldId="271"/>
            <ac:picMk id="10" creationId="{3FD2D573-5946-58B9-3714-21696C385065}"/>
          </ac:picMkLst>
        </pc:picChg>
        <pc:picChg chg="del">
          <ac:chgData name="Ioannis Maragkakis" userId="dc64b797-ce1e-4824-9ab2-7e29fa18e2b6" providerId="ADAL" clId="{D3CEAFC5-BBAE-43DD-BC85-E928AB8B5579}" dt="2023-04-11T12:01:58.887" v="3864" actId="478"/>
          <ac:picMkLst>
            <pc:docMk/>
            <pc:sldMk cId="4081247299" sldId="271"/>
            <ac:picMk id="12" creationId="{AC3E9041-4991-6312-5344-46EC4F216B05}"/>
          </ac:picMkLst>
        </pc:picChg>
      </pc:sldChg>
      <pc:sldChg chg="modSp mod">
        <pc:chgData name="Ioannis Maragkakis" userId="dc64b797-ce1e-4824-9ab2-7e29fa18e2b6" providerId="ADAL" clId="{D3CEAFC5-BBAE-43DD-BC85-E928AB8B5579}" dt="2023-04-11T12:18:32.155" v="5132"/>
        <pc:sldMkLst>
          <pc:docMk/>
          <pc:sldMk cId="3994337423" sldId="272"/>
        </pc:sldMkLst>
        <pc:spChg chg="mod">
          <ac:chgData name="Ioannis Maragkakis" userId="dc64b797-ce1e-4824-9ab2-7e29fa18e2b6" providerId="ADAL" clId="{D3CEAFC5-BBAE-43DD-BC85-E928AB8B5579}" dt="2023-04-11T12:18:32.155" v="5132"/>
          <ac:spMkLst>
            <pc:docMk/>
            <pc:sldMk cId="3994337423" sldId="272"/>
            <ac:spMk id="4" creationId="{F6927683-335E-0540-E459-8C6FD5517533}"/>
          </ac:spMkLst>
        </pc:spChg>
      </pc:sldChg>
      <pc:sldChg chg="addSp delSp modSp add mod">
        <pc:chgData name="Ioannis Maragkakis" userId="dc64b797-ce1e-4824-9ab2-7e29fa18e2b6" providerId="ADAL" clId="{D3CEAFC5-BBAE-43DD-BC85-E928AB8B5579}" dt="2023-04-11T08:14:37.058" v="790" actId="1076"/>
        <pc:sldMkLst>
          <pc:docMk/>
          <pc:sldMk cId="3824007561" sldId="299"/>
        </pc:sldMkLst>
        <pc:spChg chg="add mod">
          <ac:chgData name="Ioannis Maragkakis" userId="dc64b797-ce1e-4824-9ab2-7e29fa18e2b6" providerId="ADAL" clId="{D3CEAFC5-BBAE-43DD-BC85-E928AB8B5579}" dt="2023-04-11T08:14:37.058" v="790" actId="1076"/>
          <ac:spMkLst>
            <pc:docMk/>
            <pc:sldMk cId="3824007561" sldId="299"/>
            <ac:spMk id="2" creationId="{09727D84-47A7-9675-0ECA-9FF44E7FA6D7}"/>
          </ac:spMkLst>
        </pc:spChg>
        <pc:spChg chg="del">
          <ac:chgData name="Ioannis Maragkakis" userId="dc64b797-ce1e-4824-9ab2-7e29fa18e2b6" providerId="ADAL" clId="{D3CEAFC5-BBAE-43DD-BC85-E928AB8B5579}" dt="2023-04-11T08:11:41.253" v="577" actId="478"/>
          <ac:spMkLst>
            <pc:docMk/>
            <pc:sldMk cId="3824007561" sldId="299"/>
            <ac:spMk id="4" creationId="{F6927683-335E-0540-E459-8C6FD5517533}"/>
          </ac:spMkLst>
        </pc:spChg>
        <pc:spChg chg="mod">
          <ac:chgData name="Ioannis Maragkakis" userId="dc64b797-ce1e-4824-9ab2-7e29fa18e2b6" providerId="ADAL" clId="{D3CEAFC5-BBAE-43DD-BC85-E928AB8B5579}" dt="2023-04-11T08:13:49.931" v="727" actId="13926"/>
          <ac:spMkLst>
            <pc:docMk/>
            <pc:sldMk cId="3824007561" sldId="299"/>
            <ac:spMk id="5" creationId="{7C692B89-E290-F6AB-63F2-700383D4471C}"/>
          </ac:spMkLst>
        </pc:spChg>
        <pc:spChg chg="del">
          <ac:chgData name="Ioannis Maragkakis" userId="dc64b797-ce1e-4824-9ab2-7e29fa18e2b6" providerId="ADAL" clId="{D3CEAFC5-BBAE-43DD-BC85-E928AB8B5579}" dt="2023-04-11T08:11:41.253" v="577" actId="478"/>
          <ac:spMkLst>
            <pc:docMk/>
            <pc:sldMk cId="3824007561" sldId="299"/>
            <ac:spMk id="8" creationId="{51B7E0E0-203D-64FB-8490-A3297E6BA9D7}"/>
          </ac:spMkLst>
        </pc:spChg>
        <pc:picChg chg="del">
          <ac:chgData name="Ioannis Maragkakis" userId="dc64b797-ce1e-4824-9ab2-7e29fa18e2b6" providerId="ADAL" clId="{D3CEAFC5-BBAE-43DD-BC85-E928AB8B5579}" dt="2023-04-11T08:11:41.253" v="577" actId="478"/>
          <ac:picMkLst>
            <pc:docMk/>
            <pc:sldMk cId="3824007561" sldId="299"/>
            <ac:picMk id="7" creationId="{A3F53801-01D5-8360-A263-3A925E8B98CE}"/>
          </ac:picMkLst>
        </pc:picChg>
      </pc:sldChg>
      <pc:sldChg chg="addSp delSp modSp add mod">
        <pc:chgData name="Ioannis Maragkakis" userId="dc64b797-ce1e-4824-9ab2-7e29fa18e2b6" providerId="ADAL" clId="{D3CEAFC5-BBAE-43DD-BC85-E928AB8B5579}" dt="2023-04-11T12:04:06.949" v="4014" actId="404"/>
        <pc:sldMkLst>
          <pc:docMk/>
          <pc:sldMk cId="3969652782" sldId="300"/>
        </pc:sldMkLst>
        <pc:spChg chg="mod">
          <ac:chgData name="Ioannis Maragkakis" userId="dc64b797-ce1e-4824-9ab2-7e29fa18e2b6" providerId="ADAL" clId="{D3CEAFC5-BBAE-43DD-BC85-E928AB8B5579}" dt="2023-04-11T09:47:04.058" v="2442" actId="20577"/>
          <ac:spMkLst>
            <pc:docMk/>
            <pc:sldMk cId="3969652782" sldId="300"/>
            <ac:spMk id="5" creationId="{7C692B89-E290-F6AB-63F2-700383D4471C}"/>
          </ac:spMkLst>
        </pc:spChg>
        <pc:spChg chg="mod">
          <ac:chgData name="Ioannis Maragkakis" userId="dc64b797-ce1e-4824-9ab2-7e29fa18e2b6" providerId="ADAL" clId="{D3CEAFC5-BBAE-43DD-BC85-E928AB8B5579}" dt="2023-04-11T09:49:52.496" v="2738" actId="20577"/>
          <ac:spMkLst>
            <pc:docMk/>
            <pc:sldMk cId="3969652782" sldId="300"/>
            <ac:spMk id="6" creationId="{D983A27F-768C-CED6-8C24-7451F81E0418}"/>
          </ac:spMkLst>
        </pc:spChg>
        <pc:spChg chg="mod">
          <ac:chgData name="Ioannis Maragkakis" userId="dc64b797-ce1e-4824-9ab2-7e29fa18e2b6" providerId="ADAL" clId="{D3CEAFC5-BBAE-43DD-BC85-E928AB8B5579}" dt="2023-04-11T12:04:06.949" v="4014" actId="404"/>
          <ac:spMkLst>
            <pc:docMk/>
            <pc:sldMk cId="3969652782" sldId="300"/>
            <ac:spMk id="8" creationId="{6BD60260-8F86-29A9-7F73-C9FFC28CD609}"/>
          </ac:spMkLst>
        </pc:spChg>
        <pc:spChg chg="add mod">
          <ac:chgData name="Ioannis Maragkakis" userId="dc64b797-ce1e-4824-9ab2-7e29fa18e2b6" providerId="ADAL" clId="{D3CEAFC5-BBAE-43DD-BC85-E928AB8B5579}" dt="2023-04-11T09:58:54.290" v="3678" actId="571"/>
          <ac:spMkLst>
            <pc:docMk/>
            <pc:sldMk cId="3969652782" sldId="300"/>
            <ac:spMk id="10" creationId="{8CB17CA3-164E-7251-E52F-0A91287F050D}"/>
          </ac:spMkLst>
        </pc:spChg>
        <pc:picChg chg="del">
          <ac:chgData name="Ioannis Maragkakis" userId="dc64b797-ce1e-4824-9ab2-7e29fa18e2b6" providerId="ADAL" clId="{D3CEAFC5-BBAE-43DD-BC85-E928AB8B5579}" dt="2023-04-11T09:49:11.801" v="2593" actId="478"/>
          <ac:picMkLst>
            <pc:docMk/>
            <pc:sldMk cId="3969652782" sldId="300"/>
            <ac:picMk id="3" creationId="{F3D62C86-E7CC-60B7-F022-9C31EFA177CF}"/>
          </ac:picMkLst>
        </pc:picChg>
        <pc:picChg chg="add mod">
          <ac:chgData name="Ioannis Maragkakis" userId="dc64b797-ce1e-4824-9ab2-7e29fa18e2b6" providerId="ADAL" clId="{D3CEAFC5-BBAE-43DD-BC85-E928AB8B5579}" dt="2023-04-11T09:49:22.496" v="2598" actId="1076"/>
          <ac:picMkLst>
            <pc:docMk/>
            <pc:sldMk cId="3969652782" sldId="300"/>
            <ac:picMk id="4" creationId="{E7B209C1-F787-8577-0F77-8A1565BC34A1}"/>
          </ac:picMkLst>
        </pc:picChg>
        <pc:picChg chg="add mod">
          <ac:chgData name="Ioannis Maragkakis" userId="dc64b797-ce1e-4824-9ab2-7e29fa18e2b6" providerId="ADAL" clId="{D3CEAFC5-BBAE-43DD-BC85-E928AB8B5579}" dt="2023-04-11T09:51:50.359" v="2973" actId="14100"/>
          <ac:picMkLst>
            <pc:docMk/>
            <pc:sldMk cId="3969652782" sldId="300"/>
            <ac:picMk id="9" creationId="{DBB8C828-F4A5-9028-1370-E9C0ED0DB128}"/>
          </ac:picMkLst>
        </pc:picChg>
      </pc:sldChg>
      <pc:sldChg chg="addSp delSp modSp add mod">
        <pc:chgData name="Ioannis Maragkakis" userId="dc64b797-ce1e-4824-9ab2-7e29fa18e2b6" providerId="ADAL" clId="{D3CEAFC5-BBAE-43DD-BC85-E928AB8B5579}" dt="2023-04-11T12:17:15.812" v="5116" actId="20577"/>
        <pc:sldMkLst>
          <pc:docMk/>
          <pc:sldMk cId="871020173" sldId="301"/>
        </pc:sldMkLst>
        <pc:spChg chg="mod">
          <ac:chgData name="Ioannis Maragkakis" userId="dc64b797-ce1e-4824-9ab2-7e29fa18e2b6" providerId="ADAL" clId="{D3CEAFC5-BBAE-43DD-BC85-E928AB8B5579}" dt="2023-04-11T12:17:15.812" v="5116" actId="20577"/>
          <ac:spMkLst>
            <pc:docMk/>
            <pc:sldMk cId="871020173" sldId="301"/>
            <ac:spMk id="4" creationId="{F6927683-335E-0540-E459-8C6FD5517533}"/>
          </ac:spMkLst>
        </pc:spChg>
        <pc:spChg chg="del">
          <ac:chgData name="Ioannis Maragkakis" userId="dc64b797-ce1e-4824-9ab2-7e29fa18e2b6" providerId="ADAL" clId="{D3CEAFC5-BBAE-43DD-BC85-E928AB8B5579}" dt="2023-04-11T12:10:24.226" v="4500" actId="478"/>
          <ac:spMkLst>
            <pc:docMk/>
            <pc:sldMk cId="871020173" sldId="301"/>
            <ac:spMk id="7" creationId="{04301D91-B499-8E1C-0F7B-3E374C9D4C01}"/>
          </ac:spMkLst>
        </pc:spChg>
        <pc:spChg chg="add mod">
          <ac:chgData name="Ioannis Maragkakis" userId="dc64b797-ce1e-4824-9ab2-7e29fa18e2b6" providerId="ADAL" clId="{D3CEAFC5-BBAE-43DD-BC85-E928AB8B5579}" dt="2023-04-11T12:12:10.131" v="4526" actId="1076"/>
          <ac:spMkLst>
            <pc:docMk/>
            <pc:sldMk cId="871020173" sldId="301"/>
            <ac:spMk id="11" creationId="{157095AF-58FA-89A6-6748-1A3FF859E940}"/>
          </ac:spMkLst>
        </pc:spChg>
        <pc:spChg chg="add mod">
          <ac:chgData name="Ioannis Maragkakis" userId="dc64b797-ce1e-4824-9ab2-7e29fa18e2b6" providerId="ADAL" clId="{D3CEAFC5-BBAE-43DD-BC85-E928AB8B5579}" dt="2023-04-11T12:12:30.494" v="4551" actId="1076"/>
          <ac:spMkLst>
            <pc:docMk/>
            <pc:sldMk cId="871020173" sldId="301"/>
            <ac:spMk id="12" creationId="{4A0ADD85-6C8D-5863-F910-2E4E7233F2B4}"/>
          </ac:spMkLst>
        </pc:spChg>
        <pc:picChg chg="add mod">
          <ac:chgData name="Ioannis Maragkakis" userId="dc64b797-ce1e-4824-9ab2-7e29fa18e2b6" providerId="ADAL" clId="{D3CEAFC5-BBAE-43DD-BC85-E928AB8B5579}" dt="2023-04-11T12:11:38.185" v="4505" actId="14100"/>
          <ac:picMkLst>
            <pc:docMk/>
            <pc:sldMk cId="871020173" sldId="301"/>
            <ac:picMk id="3" creationId="{6404E043-46E5-6709-B6B2-996C59ECAB11}"/>
          </ac:picMkLst>
        </pc:picChg>
        <pc:picChg chg="add mod">
          <ac:chgData name="Ioannis Maragkakis" userId="dc64b797-ce1e-4824-9ab2-7e29fa18e2b6" providerId="ADAL" clId="{D3CEAFC5-BBAE-43DD-BC85-E928AB8B5579}" dt="2023-04-11T12:11:46.599" v="4508" actId="1076"/>
          <ac:picMkLst>
            <pc:docMk/>
            <pc:sldMk cId="871020173" sldId="301"/>
            <ac:picMk id="8" creationId="{2012FA60-57F0-2C43-E0B0-55FE43ADA0F6}"/>
          </ac:picMkLst>
        </pc:picChg>
        <pc:picChg chg="del">
          <ac:chgData name="Ioannis Maragkakis" userId="dc64b797-ce1e-4824-9ab2-7e29fa18e2b6" providerId="ADAL" clId="{D3CEAFC5-BBAE-43DD-BC85-E928AB8B5579}" dt="2023-04-11T12:10:06.788" v="4470" actId="478"/>
          <ac:picMkLst>
            <pc:docMk/>
            <pc:sldMk cId="871020173" sldId="301"/>
            <ac:picMk id="9" creationId="{D5F7B7CC-3EB2-B1B7-C90F-A4AC1712C5F5}"/>
          </ac:picMkLst>
        </pc:picChg>
      </pc:sldChg>
    </pc:docChg>
  </pc:docChgLst>
  <pc:docChgLst>
    <pc:chgData clId="Web-{BE1CBCC2-75C4-4ECD-888D-DFA70C06F347}"/>
    <pc:docChg chg="modSld">
      <pc:chgData name="" userId="" providerId="" clId="Web-{BE1CBCC2-75C4-4ECD-888D-DFA70C06F347}" dt="2023-04-02T10:23:36.874" v="0" actId="20577"/>
      <pc:docMkLst>
        <pc:docMk/>
      </pc:docMkLst>
      <pc:sldChg chg="modSp">
        <pc:chgData name="" userId="" providerId="" clId="Web-{BE1CBCC2-75C4-4ECD-888D-DFA70C06F347}" dt="2023-04-02T10:23:36.874" v="0" actId="20577"/>
        <pc:sldMkLst>
          <pc:docMk/>
          <pc:sldMk cId="2456306629" sldId="256"/>
        </pc:sldMkLst>
        <pc:spChg chg="mod">
          <ac:chgData name="" userId="" providerId="" clId="Web-{BE1CBCC2-75C4-4ECD-888D-DFA70C06F347}" dt="2023-04-02T10:23:36.874" v="0" actId="20577"/>
          <ac:spMkLst>
            <pc:docMk/>
            <pc:sldMk cId="2456306629" sldId="256"/>
            <ac:spMk id="3" creationId="{8C86AF33-FF16-2BD5-D52E-89CAA4A1C5D0}"/>
          </ac:spMkLst>
        </pc:spChg>
      </pc:sldChg>
    </pc:docChg>
  </pc:docChgLst>
  <pc:docChgLst>
    <pc:chgData name="Maragkakis, Ioannis" userId="dc64b797-ce1e-4824-9ab2-7e29fa18e2b6" providerId="ADAL" clId="{D3CEAFC5-BBAE-43DD-BC85-E928AB8B5579}"/>
    <pc:docChg chg="undo redo custSel addSld delSld modSld sldOrd addSection delSection modSection">
      <pc:chgData name="Maragkakis, Ioannis" userId="dc64b797-ce1e-4824-9ab2-7e29fa18e2b6" providerId="ADAL" clId="{D3CEAFC5-BBAE-43DD-BC85-E928AB8B5579}" dt="2023-04-13T21:16:24.627" v="32255" actId="1076"/>
      <pc:docMkLst>
        <pc:docMk/>
      </pc:docMkLst>
      <pc:sldChg chg="modSp mod">
        <pc:chgData name="Maragkakis, Ioannis" userId="dc64b797-ce1e-4824-9ab2-7e29fa18e2b6" providerId="ADAL" clId="{D3CEAFC5-BBAE-43DD-BC85-E928AB8B5579}" dt="2023-03-27T10:25:06.519" v="12099" actId="404"/>
        <pc:sldMkLst>
          <pc:docMk/>
          <pc:sldMk cId="2456306629" sldId="256"/>
        </pc:sldMkLst>
        <pc:spChg chg="mod">
          <ac:chgData name="Maragkakis, Ioannis" userId="dc64b797-ce1e-4824-9ab2-7e29fa18e2b6" providerId="ADAL" clId="{D3CEAFC5-BBAE-43DD-BC85-E928AB8B5579}" dt="2023-03-27T10:25:06.519" v="12099" actId="404"/>
          <ac:spMkLst>
            <pc:docMk/>
            <pc:sldMk cId="2456306629" sldId="256"/>
            <ac:spMk id="3" creationId="{8C86AF33-FF16-2BD5-D52E-89CAA4A1C5D0}"/>
          </ac:spMkLst>
        </pc:spChg>
      </pc:sldChg>
      <pc:sldChg chg="addSp modSp mod">
        <pc:chgData name="Maragkakis, Ioannis" userId="dc64b797-ce1e-4824-9ab2-7e29fa18e2b6" providerId="ADAL" clId="{D3CEAFC5-BBAE-43DD-BC85-E928AB8B5579}" dt="2023-03-27T10:24:59.308" v="12098" actId="27636"/>
        <pc:sldMkLst>
          <pc:docMk/>
          <pc:sldMk cId="3628372775" sldId="257"/>
        </pc:sldMkLst>
        <pc:spChg chg="mod">
          <ac:chgData name="Maragkakis, Ioannis" userId="dc64b797-ce1e-4824-9ab2-7e29fa18e2b6" providerId="ADAL" clId="{D3CEAFC5-BBAE-43DD-BC85-E928AB8B5579}" dt="2023-03-27T10:24:59.308" v="12098" actId="27636"/>
          <ac:spMkLst>
            <pc:docMk/>
            <pc:sldMk cId="3628372775" sldId="257"/>
            <ac:spMk id="4" creationId="{F6927683-335E-0540-E459-8C6FD5517533}"/>
          </ac:spMkLst>
        </pc:spChg>
        <pc:spChg chg="mod">
          <ac:chgData name="Maragkakis, Ioannis" userId="dc64b797-ce1e-4824-9ab2-7e29fa18e2b6" providerId="ADAL" clId="{D3CEAFC5-BBAE-43DD-BC85-E928AB8B5579}" dt="2023-03-21T14:30:20.518" v="444" actId="1076"/>
          <ac:spMkLst>
            <pc:docMk/>
            <pc:sldMk cId="3628372775" sldId="257"/>
            <ac:spMk id="5" creationId="{7C692B89-E290-F6AB-63F2-700383D4471C}"/>
          </ac:spMkLst>
        </pc:spChg>
        <pc:spChg chg="add mod">
          <ac:chgData name="Maragkakis, Ioannis" userId="dc64b797-ce1e-4824-9ab2-7e29fa18e2b6" providerId="ADAL" clId="{D3CEAFC5-BBAE-43DD-BC85-E928AB8B5579}" dt="2023-03-21T14:29:50.512" v="433" actId="1076"/>
          <ac:spMkLst>
            <pc:docMk/>
            <pc:sldMk cId="3628372775" sldId="257"/>
            <ac:spMk id="8" creationId="{51B7E0E0-203D-64FB-8490-A3297E6BA9D7}"/>
          </ac:spMkLst>
        </pc:spChg>
      </pc:sldChg>
      <pc:sldChg chg="addSp modSp mod">
        <pc:chgData name="Maragkakis, Ioannis" userId="dc64b797-ce1e-4824-9ab2-7e29fa18e2b6" providerId="ADAL" clId="{D3CEAFC5-BBAE-43DD-BC85-E928AB8B5579}" dt="2023-03-27T10:25:54.229" v="12113" actId="20577"/>
        <pc:sldMkLst>
          <pc:docMk/>
          <pc:sldMk cId="3836632661" sldId="258"/>
        </pc:sldMkLst>
        <pc:spChg chg="add mod">
          <ac:chgData name="Maragkakis, Ioannis" userId="dc64b797-ce1e-4824-9ab2-7e29fa18e2b6" providerId="ADAL" clId="{D3CEAFC5-BBAE-43DD-BC85-E928AB8B5579}" dt="2023-03-27T10:25:54.229" v="12113" actId="20577"/>
          <ac:spMkLst>
            <pc:docMk/>
            <pc:sldMk cId="3836632661" sldId="258"/>
            <ac:spMk id="3" creationId="{B18221FB-6C7A-8C2D-7778-21E6D83C09FD}"/>
          </ac:spMkLst>
        </pc:spChg>
        <pc:spChg chg="mod">
          <ac:chgData name="Maragkakis, Ioannis" userId="dc64b797-ce1e-4824-9ab2-7e29fa18e2b6" providerId="ADAL" clId="{D3CEAFC5-BBAE-43DD-BC85-E928AB8B5579}" dt="2023-03-27T10:25:20.216" v="12101" actId="255"/>
          <ac:spMkLst>
            <pc:docMk/>
            <pc:sldMk cId="3836632661" sldId="258"/>
            <ac:spMk id="4" creationId="{F6927683-335E-0540-E459-8C6FD5517533}"/>
          </ac:spMkLst>
        </pc:spChg>
        <pc:picChg chg="add mod">
          <ac:chgData name="Maragkakis, Ioannis" userId="dc64b797-ce1e-4824-9ab2-7e29fa18e2b6" providerId="ADAL" clId="{D3CEAFC5-BBAE-43DD-BC85-E928AB8B5579}" dt="2023-03-24T11:02:54.382" v="4383" actId="1076"/>
          <ac:picMkLst>
            <pc:docMk/>
            <pc:sldMk cId="3836632661" sldId="258"/>
            <ac:picMk id="7" creationId="{5E7F5BFC-ABD9-6EB3-B9ED-3DBD8F2F42A0}"/>
          </ac:picMkLst>
        </pc:picChg>
      </pc:sldChg>
      <pc:sldChg chg="modSp mod">
        <pc:chgData name="Maragkakis, Ioannis" userId="dc64b797-ce1e-4824-9ab2-7e29fa18e2b6" providerId="ADAL" clId="{D3CEAFC5-BBAE-43DD-BC85-E928AB8B5579}" dt="2023-03-24T11:08:33.186" v="4565" actId="20577"/>
        <pc:sldMkLst>
          <pc:docMk/>
          <pc:sldMk cId="1761288313" sldId="259"/>
        </pc:sldMkLst>
        <pc:spChg chg="mod">
          <ac:chgData name="Maragkakis, Ioannis" userId="dc64b797-ce1e-4824-9ab2-7e29fa18e2b6" providerId="ADAL" clId="{D3CEAFC5-BBAE-43DD-BC85-E928AB8B5579}" dt="2023-03-24T11:08:33.186" v="4565" actId="20577"/>
          <ac:spMkLst>
            <pc:docMk/>
            <pc:sldMk cId="1761288313" sldId="259"/>
            <ac:spMk id="4" creationId="{F6927683-335E-0540-E459-8C6FD5517533}"/>
          </ac:spMkLst>
        </pc:spChg>
      </pc:sldChg>
      <pc:sldChg chg="modSp new del mod">
        <pc:chgData name="Maragkakis, Ioannis" userId="dc64b797-ce1e-4824-9ab2-7e29fa18e2b6" providerId="ADAL" clId="{D3CEAFC5-BBAE-43DD-BC85-E928AB8B5579}" dt="2023-03-21T14:54:08.783" v="1708" actId="2696"/>
        <pc:sldMkLst>
          <pc:docMk/>
          <pc:sldMk cId="4041229013" sldId="260"/>
        </pc:sldMkLst>
        <pc:spChg chg="mod">
          <ac:chgData name="Maragkakis, Ioannis" userId="dc64b797-ce1e-4824-9ab2-7e29fa18e2b6" providerId="ADAL" clId="{D3CEAFC5-BBAE-43DD-BC85-E928AB8B5579}" dt="2023-03-21T14:45:07.923" v="1051" actId="20577"/>
          <ac:spMkLst>
            <pc:docMk/>
            <pc:sldMk cId="4041229013" sldId="260"/>
            <ac:spMk id="2" creationId="{C3B1F066-F8A0-9E5A-D532-6EB6CF2C4EA8}"/>
          </ac:spMkLst>
        </pc:spChg>
      </pc:sldChg>
      <pc:sldChg chg="addSp delSp modSp add mod">
        <pc:chgData name="Maragkakis, Ioannis" userId="dc64b797-ce1e-4824-9ab2-7e29fa18e2b6" providerId="ADAL" clId="{D3CEAFC5-BBAE-43DD-BC85-E928AB8B5579}" dt="2023-03-24T11:10:36.060" v="4584"/>
        <pc:sldMkLst>
          <pc:docMk/>
          <pc:sldMk cId="58228524" sldId="261"/>
        </pc:sldMkLst>
        <pc:spChg chg="add mod">
          <ac:chgData name="Maragkakis, Ioannis" userId="dc64b797-ce1e-4824-9ab2-7e29fa18e2b6" providerId="ADAL" clId="{D3CEAFC5-BBAE-43DD-BC85-E928AB8B5579}" dt="2023-03-24T11:09:19.241" v="4568" actId="115"/>
          <ac:spMkLst>
            <pc:docMk/>
            <pc:sldMk cId="58228524" sldId="261"/>
            <ac:spMk id="2" creationId="{258BDA6C-6E9D-6B0C-B04B-013B7EDF3AE4}"/>
          </ac:spMkLst>
        </pc:spChg>
        <pc:spChg chg="add mod">
          <ac:chgData name="Maragkakis, Ioannis" userId="dc64b797-ce1e-4824-9ab2-7e29fa18e2b6" providerId="ADAL" clId="{D3CEAFC5-BBAE-43DD-BC85-E928AB8B5579}" dt="2023-03-24T11:09:45.327" v="4574"/>
          <ac:spMkLst>
            <pc:docMk/>
            <pc:sldMk cId="58228524" sldId="261"/>
            <ac:spMk id="3" creationId="{115F0B6B-144F-B1FB-9648-DC31B907B94F}"/>
          </ac:spMkLst>
        </pc:spChg>
        <pc:spChg chg="mod">
          <ac:chgData name="Maragkakis, Ioannis" userId="dc64b797-ce1e-4824-9ab2-7e29fa18e2b6" providerId="ADAL" clId="{D3CEAFC5-BBAE-43DD-BC85-E928AB8B5579}" dt="2023-03-24T11:09:14.271" v="4567" actId="113"/>
          <ac:spMkLst>
            <pc:docMk/>
            <pc:sldMk cId="58228524" sldId="261"/>
            <ac:spMk id="4" creationId="{F6927683-335E-0540-E459-8C6FD5517533}"/>
          </ac:spMkLst>
        </pc:spChg>
        <pc:spChg chg="mod">
          <ac:chgData name="Maragkakis, Ioannis" userId="dc64b797-ce1e-4824-9ab2-7e29fa18e2b6" providerId="ADAL" clId="{D3CEAFC5-BBAE-43DD-BC85-E928AB8B5579}" dt="2023-03-21T14:30:54.702" v="469" actId="1076"/>
          <ac:spMkLst>
            <pc:docMk/>
            <pc:sldMk cId="58228524" sldId="261"/>
            <ac:spMk id="5" creationId="{7C692B89-E290-F6AB-63F2-700383D4471C}"/>
          </ac:spMkLst>
        </pc:spChg>
        <pc:spChg chg="add del">
          <ac:chgData name="Maragkakis, Ioannis" userId="dc64b797-ce1e-4824-9ab2-7e29fa18e2b6" providerId="ADAL" clId="{D3CEAFC5-BBAE-43DD-BC85-E928AB8B5579}" dt="2023-03-21T14:33:51.436" v="747"/>
          <ac:spMkLst>
            <pc:docMk/>
            <pc:sldMk cId="58228524" sldId="261"/>
            <ac:spMk id="6" creationId="{49DC954C-C9D0-E7E6-6887-EDFE122F09DF}"/>
          </ac:spMkLst>
        </pc:spChg>
        <pc:spChg chg="add mod">
          <ac:chgData name="Maragkakis, Ioannis" userId="dc64b797-ce1e-4824-9ab2-7e29fa18e2b6" providerId="ADAL" clId="{D3CEAFC5-BBAE-43DD-BC85-E928AB8B5579}" dt="2023-03-24T11:09:21.980" v="4569" actId="115"/>
          <ac:spMkLst>
            <pc:docMk/>
            <pc:sldMk cId="58228524" sldId="261"/>
            <ac:spMk id="7" creationId="{BAF89344-7A2B-3D48-E1F1-0D6116FD0F3B}"/>
          </ac:spMkLst>
        </pc:spChg>
        <pc:spChg chg="add mod">
          <ac:chgData name="Maragkakis, Ioannis" userId="dc64b797-ce1e-4824-9ab2-7e29fa18e2b6" providerId="ADAL" clId="{D3CEAFC5-BBAE-43DD-BC85-E928AB8B5579}" dt="2023-03-24T11:10:36.060" v="4584"/>
          <ac:spMkLst>
            <pc:docMk/>
            <pc:sldMk cId="58228524" sldId="261"/>
            <ac:spMk id="8" creationId="{B7610FFC-D9C1-8749-0FEB-8244F97DA8B5}"/>
          </ac:spMkLst>
        </pc:spChg>
        <pc:spChg chg="add del">
          <ac:chgData name="Maragkakis, Ioannis" userId="dc64b797-ce1e-4824-9ab2-7e29fa18e2b6" providerId="ADAL" clId="{D3CEAFC5-BBAE-43DD-BC85-E928AB8B5579}" dt="2023-03-21T14:37:47.028" v="834"/>
          <ac:spMkLst>
            <pc:docMk/>
            <pc:sldMk cId="58228524" sldId="261"/>
            <ac:spMk id="9" creationId="{F00B4EA8-740B-7AF2-E801-9D38CC3392A6}"/>
          </ac:spMkLst>
        </pc:spChg>
        <pc:spChg chg="add del">
          <ac:chgData name="Maragkakis, Ioannis" userId="dc64b797-ce1e-4824-9ab2-7e29fa18e2b6" providerId="ADAL" clId="{D3CEAFC5-BBAE-43DD-BC85-E928AB8B5579}" dt="2023-03-21T14:38:11.790" v="840"/>
          <ac:spMkLst>
            <pc:docMk/>
            <pc:sldMk cId="58228524" sldId="261"/>
            <ac:spMk id="10" creationId="{1DDDA923-9138-289A-1562-5533113E09A4}"/>
          </ac:spMkLst>
        </pc:spChg>
        <pc:spChg chg="add del">
          <ac:chgData name="Maragkakis, Ioannis" userId="dc64b797-ce1e-4824-9ab2-7e29fa18e2b6" providerId="ADAL" clId="{D3CEAFC5-BBAE-43DD-BC85-E928AB8B5579}" dt="2023-03-21T14:38:58.582" v="870"/>
          <ac:spMkLst>
            <pc:docMk/>
            <pc:sldMk cId="58228524" sldId="261"/>
            <ac:spMk id="11" creationId="{A54391BD-B797-D808-C11F-C298FE0D54FE}"/>
          </ac:spMkLst>
        </pc:spChg>
      </pc:sldChg>
      <pc:sldChg chg="addSp delSp modSp add mod">
        <pc:chgData name="Maragkakis, Ioannis" userId="dc64b797-ce1e-4824-9ab2-7e29fa18e2b6" providerId="ADAL" clId="{D3CEAFC5-BBAE-43DD-BC85-E928AB8B5579}" dt="2023-03-24T11:16:18.643" v="4756" actId="478"/>
        <pc:sldMkLst>
          <pc:docMk/>
          <pc:sldMk cId="217783173" sldId="262"/>
        </pc:sldMkLst>
        <pc:spChg chg="del">
          <ac:chgData name="Maragkakis, Ioannis" userId="dc64b797-ce1e-4824-9ab2-7e29fa18e2b6" providerId="ADAL" clId="{D3CEAFC5-BBAE-43DD-BC85-E928AB8B5579}" dt="2023-03-21T14:45:25.120" v="1054" actId="478"/>
          <ac:spMkLst>
            <pc:docMk/>
            <pc:sldMk cId="217783173" sldId="262"/>
            <ac:spMk id="2" creationId="{258BDA6C-6E9D-6B0C-B04B-013B7EDF3AE4}"/>
          </ac:spMkLst>
        </pc:spChg>
        <pc:spChg chg="add del mod">
          <ac:chgData name="Maragkakis, Ioannis" userId="dc64b797-ce1e-4824-9ab2-7e29fa18e2b6" providerId="ADAL" clId="{D3CEAFC5-BBAE-43DD-BC85-E928AB8B5579}" dt="2023-03-24T11:16:18.643" v="4756" actId="478"/>
          <ac:spMkLst>
            <pc:docMk/>
            <pc:sldMk cId="217783173" sldId="262"/>
            <ac:spMk id="2" creationId="{C8626DBE-6E14-54A8-5D88-9003C3E4953D}"/>
          </ac:spMkLst>
        </pc:spChg>
        <pc:spChg chg="del">
          <ac:chgData name="Maragkakis, Ioannis" userId="dc64b797-ce1e-4824-9ab2-7e29fa18e2b6" providerId="ADAL" clId="{D3CEAFC5-BBAE-43DD-BC85-E928AB8B5579}" dt="2023-03-21T14:45:25.120" v="1054" actId="478"/>
          <ac:spMkLst>
            <pc:docMk/>
            <pc:sldMk cId="217783173" sldId="262"/>
            <ac:spMk id="3" creationId="{115F0B6B-144F-B1FB-9648-DC31B907B94F}"/>
          </ac:spMkLst>
        </pc:spChg>
        <pc:spChg chg="mod">
          <ac:chgData name="Maragkakis, Ioannis" userId="dc64b797-ce1e-4824-9ab2-7e29fa18e2b6" providerId="ADAL" clId="{D3CEAFC5-BBAE-43DD-BC85-E928AB8B5579}" dt="2023-03-24T11:15:02.882" v="4734" actId="404"/>
          <ac:spMkLst>
            <pc:docMk/>
            <pc:sldMk cId="217783173" sldId="262"/>
            <ac:spMk id="4" creationId="{F6927683-335E-0540-E459-8C6FD5517533}"/>
          </ac:spMkLst>
        </pc:spChg>
        <pc:spChg chg="del">
          <ac:chgData name="Maragkakis, Ioannis" userId="dc64b797-ce1e-4824-9ab2-7e29fa18e2b6" providerId="ADAL" clId="{D3CEAFC5-BBAE-43DD-BC85-E928AB8B5579}" dt="2023-03-21T14:45:25.120" v="1054" actId="478"/>
          <ac:spMkLst>
            <pc:docMk/>
            <pc:sldMk cId="217783173" sldId="262"/>
            <ac:spMk id="7" creationId="{BAF89344-7A2B-3D48-E1F1-0D6116FD0F3B}"/>
          </ac:spMkLst>
        </pc:spChg>
        <pc:spChg chg="del">
          <ac:chgData name="Maragkakis, Ioannis" userId="dc64b797-ce1e-4824-9ab2-7e29fa18e2b6" providerId="ADAL" clId="{D3CEAFC5-BBAE-43DD-BC85-E928AB8B5579}" dt="2023-03-21T14:45:19.502" v="1053" actId="478"/>
          <ac:spMkLst>
            <pc:docMk/>
            <pc:sldMk cId="217783173" sldId="262"/>
            <ac:spMk id="8" creationId="{B7610FFC-D9C1-8749-0FEB-8244F97DA8B5}"/>
          </ac:spMkLst>
        </pc:spChg>
        <pc:spChg chg="add mod">
          <ac:chgData name="Maragkakis, Ioannis" userId="dc64b797-ce1e-4824-9ab2-7e29fa18e2b6" providerId="ADAL" clId="{D3CEAFC5-BBAE-43DD-BC85-E928AB8B5579}" dt="2023-03-21T14:51:51.892" v="1694" actId="1076"/>
          <ac:spMkLst>
            <pc:docMk/>
            <pc:sldMk cId="217783173" sldId="262"/>
            <ac:spMk id="10" creationId="{31DDBB78-BE35-6D5B-A335-0F5652759232}"/>
          </ac:spMkLst>
        </pc:spChg>
        <pc:spChg chg="add mod">
          <ac:chgData name="Maragkakis, Ioannis" userId="dc64b797-ce1e-4824-9ab2-7e29fa18e2b6" providerId="ADAL" clId="{D3CEAFC5-BBAE-43DD-BC85-E928AB8B5579}" dt="2023-03-21T14:52:33.733" v="1704" actId="1037"/>
          <ac:spMkLst>
            <pc:docMk/>
            <pc:sldMk cId="217783173" sldId="262"/>
            <ac:spMk id="11" creationId="{4CBBA716-F9AB-B700-F50A-4E72EAEB7787}"/>
          </ac:spMkLst>
        </pc:spChg>
        <pc:spChg chg="add mod">
          <ac:chgData name="Maragkakis, Ioannis" userId="dc64b797-ce1e-4824-9ab2-7e29fa18e2b6" providerId="ADAL" clId="{D3CEAFC5-BBAE-43DD-BC85-E928AB8B5579}" dt="2023-03-21T14:51:55.502" v="1695" actId="1076"/>
          <ac:spMkLst>
            <pc:docMk/>
            <pc:sldMk cId="217783173" sldId="262"/>
            <ac:spMk id="12" creationId="{290842A3-AA93-B7A8-89F5-D49D07243701}"/>
          </ac:spMkLst>
        </pc:spChg>
        <pc:spChg chg="add mod">
          <ac:chgData name="Maragkakis, Ioannis" userId="dc64b797-ce1e-4824-9ab2-7e29fa18e2b6" providerId="ADAL" clId="{D3CEAFC5-BBAE-43DD-BC85-E928AB8B5579}" dt="2023-03-21T14:51:59.125" v="1696" actId="1076"/>
          <ac:spMkLst>
            <pc:docMk/>
            <pc:sldMk cId="217783173" sldId="262"/>
            <ac:spMk id="13" creationId="{E12FE43D-6E47-0481-C697-091FD008CF03}"/>
          </ac:spMkLst>
        </pc:spChg>
        <pc:picChg chg="add mod">
          <ac:chgData name="Maragkakis, Ioannis" userId="dc64b797-ce1e-4824-9ab2-7e29fa18e2b6" providerId="ADAL" clId="{D3CEAFC5-BBAE-43DD-BC85-E928AB8B5579}" dt="2023-03-24T11:15:12.017" v="4736" actId="14100"/>
          <ac:picMkLst>
            <pc:docMk/>
            <pc:sldMk cId="217783173" sldId="262"/>
            <ac:picMk id="9" creationId="{B456634C-1E5D-6CD0-EEF6-B6ECB3817D76}"/>
          </ac:picMkLst>
        </pc:picChg>
      </pc:sldChg>
      <pc:sldChg chg="addSp delSp modSp add mod">
        <pc:chgData name="Maragkakis, Ioannis" userId="dc64b797-ce1e-4824-9ab2-7e29fa18e2b6" providerId="ADAL" clId="{D3CEAFC5-BBAE-43DD-BC85-E928AB8B5579}" dt="2023-03-24T11:20:19.437" v="4980" actId="1076"/>
        <pc:sldMkLst>
          <pc:docMk/>
          <pc:sldMk cId="302209696" sldId="263"/>
        </pc:sldMkLst>
        <pc:spChg chg="mod">
          <ac:chgData name="Maragkakis, Ioannis" userId="dc64b797-ce1e-4824-9ab2-7e29fa18e2b6" providerId="ADAL" clId="{D3CEAFC5-BBAE-43DD-BC85-E928AB8B5579}" dt="2023-03-24T11:18:46.604" v="4898"/>
          <ac:spMkLst>
            <pc:docMk/>
            <pc:sldMk cId="302209696" sldId="263"/>
            <ac:spMk id="4" creationId="{F6927683-335E-0540-E459-8C6FD5517533}"/>
          </ac:spMkLst>
        </pc:spChg>
        <pc:spChg chg="mod">
          <ac:chgData name="Maragkakis, Ioannis" userId="dc64b797-ce1e-4824-9ab2-7e29fa18e2b6" providerId="ADAL" clId="{D3CEAFC5-BBAE-43DD-BC85-E928AB8B5579}" dt="2023-03-21T14:54:39.588" v="1745" actId="20577"/>
          <ac:spMkLst>
            <pc:docMk/>
            <pc:sldMk cId="302209696" sldId="263"/>
            <ac:spMk id="5" creationId="{7C692B89-E290-F6AB-63F2-700383D4471C}"/>
          </ac:spMkLst>
        </pc:spChg>
        <pc:spChg chg="add mod">
          <ac:chgData name="Maragkakis, Ioannis" userId="dc64b797-ce1e-4824-9ab2-7e29fa18e2b6" providerId="ADAL" clId="{D3CEAFC5-BBAE-43DD-BC85-E928AB8B5579}" dt="2023-03-24T11:20:09.301" v="4976" actId="14100"/>
          <ac:spMkLst>
            <pc:docMk/>
            <pc:sldMk cId="302209696" sldId="263"/>
            <ac:spMk id="6" creationId="{D983A27F-768C-CED6-8C24-7451F81E0418}"/>
          </ac:spMkLst>
        </pc:spChg>
        <pc:spChg chg="del">
          <ac:chgData name="Maragkakis, Ioannis" userId="dc64b797-ce1e-4824-9ab2-7e29fa18e2b6" providerId="ADAL" clId="{D3CEAFC5-BBAE-43DD-BC85-E928AB8B5579}" dt="2023-03-21T14:54:25.355" v="1710" actId="478"/>
          <ac:spMkLst>
            <pc:docMk/>
            <pc:sldMk cId="302209696" sldId="263"/>
            <ac:spMk id="10" creationId="{31DDBB78-BE35-6D5B-A335-0F5652759232}"/>
          </ac:spMkLst>
        </pc:spChg>
        <pc:spChg chg="del">
          <ac:chgData name="Maragkakis, Ioannis" userId="dc64b797-ce1e-4824-9ab2-7e29fa18e2b6" providerId="ADAL" clId="{D3CEAFC5-BBAE-43DD-BC85-E928AB8B5579}" dt="2023-03-21T14:54:25.355" v="1710" actId="478"/>
          <ac:spMkLst>
            <pc:docMk/>
            <pc:sldMk cId="302209696" sldId="263"/>
            <ac:spMk id="11" creationId="{4CBBA716-F9AB-B700-F50A-4E72EAEB7787}"/>
          </ac:spMkLst>
        </pc:spChg>
        <pc:spChg chg="del">
          <ac:chgData name="Maragkakis, Ioannis" userId="dc64b797-ce1e-4824-9ab2-7e29fa18e2b6" providerId="ADAL" clId="{D3CEAFC5-BBAE-43DD-BC85-E928AB8B5579}" dt="2023-03-21T14:54:25.355" v="1710" actId="478"/>
          <ac:spMkLst>
            <pc:docMk/>
            <pc:sldMk cId="302209696" sldId="263"/>
            <ac:spMk id="12" creationId="{290842A3-AA93-B7A8-89F5-D49D07243701}"/>
          </ac:spMkLst>
        </pc:spChg>
        <pc:spChg chg="del">
          <ac:chgData name="Maragkakis, Ioannis" userId="dc64b797-ce1e-4824-9ab2-7e29fa18e2b6" providerId="ADAL" clId="{D3CEAFC5-BBAE-43DD-BC85-E928AB8B5579}" dt="2023-03-21T14:54:25.355" v="1710" actId="478"/>
          <ac:spMkLst>
            <pc:docMk/>
            <pc:sldMk cId="302209696" sldId="263"/>
            <ac:spMk id="13" creationId="{E12FE43D-6E47-0481-C697-091FD008CF03}"/>
          </ac:spMkLst>
        </pc:spChg>
        <pc:picChg chg="add mod">
          <ac:chgData name="Maragkakis, Ioannis" userId="dc64b797-ce1e-4824-9ab2-7e29fa18e2b6" providerId="ADAL" clId="{D3CEAFC5-BBAE-43DD-BC85-E928AB8B5579}" dt="2023-03-24T11:19:35.191" v="4908" actId="1076"/>
          <ac:picMkLst>
            <pc:docMk/>
            <pc:sldMk cId="302209696" sldId="263"/>
            <ac:picMk id="3" creationId="{F43BA21C-518D-4BDA-8B1B-F5E4DBF7E811}"/>
          </ac:picMkLst>
        </pc:picChg>
        <pc:picChg chg="add mod">
          <ac:chgData name="Maragkakis, Ioannis" userId="dc64b797-ce1e-4824-9ab2-7e29fa18e2b6" providerId="ADAL" clId="{D3CEAFC5-BBAE-43DD-BC85-E928AB8B5579}" dt="2023-03-24T11:20:19.437" v="4980" actId="1076"/>
          <ac:picMkLst>
            <pc:docMk/>
            <pc:sldMk cId="302209696" sldId="263"/>
            <ac:picMk id="7" creationId="{33013259-122E-7E74-7E5F-2280B04FD0F9}"/>
          </ac:picMkLst>
        </pc:picChg>
        <pc:picChg chg="del">
          <ac:chgData name="Maragkakis, Ioannis" userId="dc64b797-ce1e-4824-9ab2-7e29fa18e2b6" providerId="ADAL" clId="{D3CEAFC5-BBAE-43DD-BC85-E928AB8B5579}" dt="2023-03-21T14:54:25.355" v="1710" actId="478"/>
          <ac:picMkLst>
            <pc:docMk/>
            <pc:sldMk cId="302209696" sldId="263"/>
            <ac:picMk id="9" creationId="{B456634C-1E5D-6CD0-EEF6-B6ECB3817D76}"/>
          </ac:picMkLst>
        </pc:picChg>
      </pc:sldChg>
      <pc:sldChg chg="addSp delSp modSp add mod">
        <pc:chgData name="Maragkakis, Ioannis" userId="dc64b797-ce1e-4824-9ab2-7e29fa18e2b6" providerId="ADAL" clId="{D3CEAFC5-BBAE-43DD-BC85-E928AB8B5579}" dt="2023-03-24T11:28:55.923" v="5270" actId="20577"/>
        <pc:sldMkLst>
          <pc:docMk/>
          <pc:sldMk cId="552226951" sldId="264"/>
        </pc:sldMkLst>
        <pc:spChg chg="del mod">
          <ac:chgData name="Maragkakis, Ioannis" userId="dc64b797-ce1e-4824-9ab2-7e29fa18e2b6" providerId="ADAL" clId="{D3CEAFC5-BBAE-43DD-BC85-E928AB8B5579}" dt="2023-03-21T14:58:17.284" v="1902" actId="478"/>
          <ac:spMkLst>
            <pc:docMk/>
            <pc:sldMk cId="552226951" sldId="264"/>
            <ac:spMk id="4" creationId="{F6927683-335E-0540-E459-8C6FD5517533}"/>
          </ac:spMkLst>
        </pc:spChg>
        <pc:spChg chg="mod">
          <ac:chgData name="Maragkakis, Ioannis" userId="dc64b797-ce1e-4824-9ab2-7e29fa18e2b6" providerId="ADAL" clId="{D3CEAFC5-BBAE-43DD-BC85-E928AB8B5579}" dt="2023-03-21T14:57:35.425" v="1900" actId="20577"/>
          <ac:spMkLst>
            <pc:docMk/>
            <pc:sldMk cId="552226951" sldId="264"/>
            <ac:spMk id="5" creationId="{7C692B89-E290-F6AB-63F2-700383D4471C}"/>
          </ac:spMkLst>
        </pc:spChg>
        <pc:spChg chg="mod">
          <ac:chgData name="Maragkakis, Ioannis" userId="dc64b797-ce1e-4824-9ab2-7e29fa18e2b6" providerId="ADAL" clId="{D3CEAFC5-BBAE-43DD-BC85-E928AB8B5579}" dt="2023-03-24T11:28:55.923" v="5270" actId="20577"/>
          <ac:spMkLst>
            <pc:docMk/>
            <pc:sldMk cId="552226951" sldId="264"/>
            <ac:spMk id="6" creationId="{D983A27F-768C-CED6-8C24-7451F81E0418}"/>
          </ac:spMkLst>
        </pc:spChg>
        <pc:picChg chg="add mod">
          <ac:chgData name="Maragkakis, Ioannis" userId="dc64b797-ce1e-4824-9ab2-7e29fa18e2b6" providerId="ADAL" clId="{D3CEAFC5-BBAE-43DD-BC85-E928AB8B5579}" dt="2023-03-24T11:27:04.529" v="4988" actId="1076"/>
          <ac:picMkLst>
            <pc:docMk/>
            <pc:sldMk cId="552226951" sldId="264"/>
            <ac:picMk id="3" creationId="{3A4C22C3-6BA3-6890-FDF0-F178F90ABE52}"/>
          </ac:picMkLst>
        </pc:picChg>
        <pc:picChg chg="del">
          <ac:chgData name="Maragkakis, Ioannis" userId="dc64b797-ce1e-4824-9ab2-7e29fa18e2b6" providerId="ADAL" clId="{D3CEAFC5-BBAE-43DD-BC85-E928AB8B5579}" dt="2023-03-21T14:58:19.445" v="1903" actId="478"/>
          <ac:picMkLst>
            <pc:docMk/>
            <pc:sldMk cId="552226951" sldId="264"/>
            <ac:picMk id="3" creationId="{F43BA21C-518D-4BDA-8B1B-F5E4DBF7E811}"/>
          </ac:picMkLst>
        </pc:picChg>
        <pc:picChg chg="add mod">
          <ac:chgData name="Maragkakis, Ioannis" userId="dc64b797-ce1e-4824-9ab2-7e29fa18e2b6" providerId="ADAL" clId="{D3CEAFC5-BBAE-43DD-BC85-E928AB8B5579}" dt="2023-03-24T11:27:00.832" v="4986" actId="1076"/>
          <ac:picMkLst>
            <pc:docMk/>
            <pc:sldMk cId="552226951" sldId="264"/>
            <ac:picMk id="7" creationId="{A033C463-775C-63A3-8A88-F239B467AED5}"/>
          </ac:picMkLst>
        </pc:picChg>
      </pc:sldChg>
      <pc:sldChg chg="addSp delSp modSp add mod">
        <pc:chgData name="Maragkakis, Ioannis" userId="dc64b797-ce1e-4824-9ab2-7e29fa18e2b6" providerId="ADAL" clId="{D3CEAFC5-BBAE-43DD-BC85-E928AB8B5579}" dt="2023-03-24T11:30:29.637" v="5471" actId="20577"/>
        <pc:sldMkLst>
          <pc:docMk/>
          <pc:sldMk cId="1375786092" sldId="265"/>
        </pc:sldMkLst>
        <pc:spChg chg="mod">
          <ac:chgData name="Maragkakis, Ioannis" userId="dc64b797-ce1e-4824-9ab2-7e29fa18e2b6" providerId="ADAL" clId="{D3CEAFC5-BBAE-43DD-BC85-E928AB8B5579}" dt="2023-03-21T14:59:58.305" v="2017" actId="20577"/>
          <ac:spMkLst>
            <pc:docMk/>
            <pc:sldMk cId="1375786092" sldId="265"/>
            <ac:spMk id="5" creationId="{7C692B89-E290-F6AB-63F2-700383D4471C}"/>
          </ac:spMkLst>
        </pc:spChg>
        <pc:spChg chg="mod">
          <ac:chgData name="Maragkakis, Ioannis" userId="dc64b797-ce1e-4824-9ab2-7e29fa18e2b6" providerId="ADAL" clId="{D3CEAFC5-BBAE-43DD-BC85-E928AB8B5579}" dt="2023-03-24T11:30:29.637" v="5471" actId="20577"/>
          <ac:spMkLst>
            <pc:docMk/>
            <pc:sldMk cId="1375786092" sldId="265"/>
            <ac:spMk id="6" creationId="{D983A27F-768C-CED6-8C24-7451F81E0418}"/>
          </ac:spMkLst>
        </pc:spChg>
        <pc:picChg chg="add mod">
          <ac:chgData name="Maragkakis, Ioannis" userId="dc64b797-ce1e-4824-9ab2-7e29fa18e2b6" providerId="ADAL" clId="{D3CEAFC5-BBAE-43DD-BC85-E928AB8B5579}" dt="2023-03-21T15:00:37.860" v="2020" actId="1076"/>
          <ac:picMkLst>
            <pc:docMk/>
            <pc:sldMk cId="1375786092" sldId="265"/>
            <ac:picMk id="3" creationId="{5C17D036-3F86-7CA8-C0E4-09B0B5E5753F}"/>
          </ac:picMkLst>
        </pc:picChg>
        <pc:picChg chg="del">
          <ac:chgData name="Maragkakis, Ioannis" userId="dc64b797-ce1e-4824-9ab2-7e29fa18e2b6" providerId="ADAL" clId="{D3CEAFC5-BBAE-43DD-BC85-E928AB8B5579}" dt="2023-03-21T15:00:33.591" v="2018" actId="478"/>
          <ac:picMkLst>
            <pc:docMk/>
            <pc:sldMk cId="1375786092" sldId="265"/>
            <ac:picMk id="7" creationId="{A033C463-775C-63A3-8A88-F239B467AED5}"/>
          </ac:picMkLst>
        </pc:picChg>
      </pc:sldChg>
      <pc:sldChg chg="addSp delSp modSp add mod">
        <pc:chgData name="Maragkakis, Ioannis" userId="dc64b797-ce1e-4824-9ab2-7e29fa18e2b6" providerId="ADAL" clId="{D3CEAFC5-BBAE-43DD-BC85-E928AB8B5579}" dt="2023-03-24T11:35:00.837" v="5836" actId="1076"/>
        <pc:sldMkLst>
          <pc:docMk/>
          <pc:sldMk cId="3568840299" sldId="266"/>
        </pc:sldMkLst>
        <pc:spChg chg="mod">
          <ac:chgData name="Maragkakis, Ioannis" userId="dc64b797-ce1e-4824-9ab2-7e29fa18e2b6" providerId="ADAL" clId="{D3CEAFC5-BBAE-43DD-BC85-E928AB8B5579}" dt="2023-03-21T15:02:48.490" v="2134" actId="20577"/>
          <ac:spMkLst>
            <pc:docMk/>
            <pc:sldMk cId="3568840299" sldId="266"/>
            <ac:spMk id="5" creationId="{7C692B89-E290-F6AB-63F2-700383D4471C}"/>
          </ac:spMkLst>
        </pc:spChg>
        <pc:spChg chg="mod">
          <ac:chgData name="Maragkakis, Ioannis" userId="dc64b797-ce1e-4824-9ab2-7e29fa18e2b6" providerId="ADAL" clId="{D3CEAFC5-BBAE-43DD-BC85-E928AB8B5579}" dt="2023-03-24T11:34:49.401" v="5834" actId="14100"/>
          <ac:spMkLst>
            <pc:docMk/>
            <pc:sldMk cId="3568840299" sldId="266"/>
            <ac:spMk id="6" creationId="{D983A27F-768C-CED6-8C24-7451F81E0418}"/>
          </ac:spMkLst>
        </pc:spChg>
        <pc:picChg chg="del">
          <ac:chgData name="Maragkakis, Ioannis" userId="dc64b797-ce1e-4824-9ab2-7e29fa18e2b6" providerId="ADAL" clId="{D3CEAFC5-BBAE-43DD-BC85-E928AB8B5579}" dt="2023-03-21T15:06:11.231" v="2179" actId="478"/>
          <ac:picMkLst>
            <pc:docMk/>
            <pc:sldMk cId="3568840299" sldId="266"/>
            <ac:picMk id="3" creationId="{5C17D036-3F86-7CA8-C0E4-09B0B5E5753F}"/>
          </ac:picMkLst>
        </pc:picChg>
        <pc:picChg chg="add mod">
          <ac:chgData name="Maragkakis, Ioannis" userId="dc64b797-ce1e-4824-9ab2-7e29fa18e2b6" providerId="ADAL" clId="{D3CEAFC5-BBAE-43DD-BC85-E928AB8B5579}" dt="2023-03-24T11:35:00.837" v="5836" actId="1076"/>
          <ac:picMkLst>
            <pc:docMk/>
            <pc:sldMk cId="3568840299" sldId="266"/>
            <ac:picMk id="4" creationId="{4C6DE30B-7310-0A37-699C-E6A89CE6BB4F}"/>
          </ac:picMkLst>
        </pc:picChg>
      </pc:sldChg>
      <pc:sldChg chg="addSp delSp modSp add mod">
        <pc:chgData name="Maragkakis, Ioannis" userId="dc64b797-ce1e-4824-9ab2-7e29fa18e2b6" providerId="ADAL" clId="{D3CEAFC5-BBAE-43DD-BC85-E928AB8B5579}" dt="2023-03-24T11:37:01.537" v="6046" actId="20577"/>
        <pc:sldMkLst>
          <pc:docMk/>
          <pc:sldMk cId="888212407" sldId="267"/>
        </pc:sldMkLst>
        <pc:spChg chg="mod">
          <ac:chgData name="Maragkakis, Ioannis" userId="dc64b797-ce1e-4824-9ab2-7e29fa18e2b6" providerId="ADAL" clId="{D3CEAFC5-BBAE-43DD-BC85-E928AB8B5579}" dt="2023-03-24T11:37:01.537" v="6046" actId="20577"/>
          <ac:spMkLst>
            <pc:docMk/>
            <pc:sldMk cId="888212407" sldId="267"/>
            <ac:spMk id="6" creationId="{D983A27F-768C-CED6-8C24-7451F81E0418}"/>
          </ac:spMkLst>
        </pc:spChg>
        <pc:picChg chg="add del mod">
          <ac:chgData name="Maragkakis, Ioannis" userId="dc64b797-ce1e-4824-9ab2-7e29fa18e2b6" providerId="ADAL" clId="{D3CEAFC5-BBAE-43DD-BC85-E928AB8B5579}" dt="2023-03-24T11:36:33.876" v="5986" actId="478"/>
          <ac:picMkLst>
            <pc:docMk/>
            <pc:sldMk cId="888212407" sldId="267"/>
            <ac:picMk id="3" creationId="{FE212CED-4390-9382-2356-09D72574B4DE}"/>
          </ac:picMkLst>
        </pc:picChg>
        <pc:picChg chg="add mod">
          <ac:chgData name="Maragkakis, Ioannis" userId="dc64b797-ce1e-4824-9ab2-7e29fa18e2b6" providerId="ADAL" clId="{D3CEAFC5-BBAE-43DD-BC85-E928AB8B5579}" dt="2023-03-24T11:36:38.928" v="5988" actId="1076"/>
          <ac:picMkLst>
            <pc:docMk/>
            <pc:sldMk cId="888212407" sldId="267"/>
            <ac:picMk id="4" creationId="{13671421-B8F1-0D48-314C-E368225C6497}"/>
          </ac:picMkLst>
        </pc:picChg>
        <pc:picChg chg="del">
          <ac:chgData name="Maragkakis, Ioannis" userId="dc64b797-ce1e-4824-9ab2-7e29fa18e2b6" providerId="ADAL" clId="{D3CEAFC5-BBAE-43DD-BC85-E928AB8B5579}" dt="2023-03-21T15:09:04.631" v="2382" actId="478"/>
          <ac:picMkLst>
            <pc:docMk/>
            <pc:sldMk cId="888212407" sldId="267"/>
            <ac:picMk id="4" creationId="{4C6DE30B-7310-0A37-699C-E6A89CE6BB4F}"/>
          </ac:picMkLst>
        </pc:picChg>
      </pc:sldChg>
      <pc:sldChg chg="addSp delSp modSp add mod">
        <pc:chgData name="Maragkakis, Ioannis" userId="dc64b797-ce1e-4824-9ab2-7e29fa18e2b6" providerId="ADAL" clId="{D3CEAFC5-BBAE-43DD-BC85-E928AB8B5579}" dt="2023-03-24T11:40:37.066" v="6288" actId="1076"/>
        <pc:sldMkLst>
          <pc:docMk/>
          <pc:sldMk cId="1496518426" sldId="268"/>
        </pc:sldMkLst>
        <pc:spChg chg="del mod">
          <ac:chgData name="Maragkakis, Ioannis" userId="dc64b797-ce1e-4824-9ab2-7e29fa18e2b6" providerId="ADAL" clId="{D3CEAFC5-BBAE-43DD-BC85-E928AB8B5579}" dt="2023-03-24T11:37:30.233" v="6048" actId="478"/>
          <ac:spMkLst>
            <pc:docMk/>
            <pc:sldMk cId="1496518426" sldId="268"/>
            <ac:spMk id="5" creationId="{7C692B89-E290-F6AB-63F2-700383D4471C}"/>
          </ac:spMkLst>
        </pc:spChg>
        <pc:spChg chg="mod">
          <ac:chgData name="Maragkakis, Ioannis" userId="dc64b797-ce1e-4824-9ab2-7e29fa18e2b6" providerId="ADAL" clId="{D3CEAFC5-BBAE-43DD-BC85-E928AB8B5579}" dt="2023-03-24T11:38:31.923" v="6135" actId="1076"/>
          <ac:spMkLst>
            <pc:docMk/>
            <pc:sldMk cId="1496518426" sldId="268"/>
            <ac:spMk id="6" creationId="{D983A27F-768C-CED6-8C24-7451F81E0418}"/>
          </ac:spMkLst>
        </pc:spChg>
        <pc:spChg chg="add mod">
          <ac:chgData name="Maragkakis, Ioannis" userId="dc64b797-ce1e-4824-9ab2-7e29fa18e2b6" providerId="ADAL" clId="{D3CEAFC5-BBAE-43DD-BC85-E928AB8B5579}" dt="2023-03-24T11:39:09.647" v="6210" actId="1076"/>
          <ac:spMkLst>
            <pc:docMk/>
            <pc:sldMk cId="1496518426" sldId="268"/>
            <ac:spMk id="7" creationId="{4D215F5C-650A-E797-B9FB-D019C57B355B}"/>
          </ac:spMkLst>
        </pc:spChg>
        <pc:spChg chg="add mod">
          <ac:chgData name="Maragkakis, Ioannis" userId="dc64b797-ce1e-4824-9ab2-7e29fa18e2b6" providerId="ADAL" clId="{D3CEAFC5-BBAE-43DD-BC85-E928AB8B5579}" dt="2023-03-24T11:40:37.066" v="6288" actId="1076"/>
          <ac:spMkLst>
            <pc:docMk/>
            <pc:sldMk cId="1496518426" sldId="268"/>
            <ac:spMk id="10" creationId="{60D484CC-6A29-A18F-DADE-A70BEE9EC51B}"/>
          </ac:spMkLst>
        </pc:spChg>
        <pc:picChg chg="add mod">
          <ac:chgData name="Maragkakis, Ioannis" userId="dc64b797-ce1e-4824-9ab2-7e29fa18e2b6" providerId="ADAL" clId="{D3CEAFC5-BBAE-43DD-BC85-E928AB8B5579}" dt="2023-03-24T11:38:28.080" v="6134" actId="1076"/>
          <ac:picMkLst>
            <pc:docMk/>
            <pc:sldMk cId="1496518426" sldId="268"/>
            <ac:picMk id="3" creationId="{0307202A-2515-74A4-C885-F72FBD21BFA0}"/>
          </ac:picMkLst>
        </pc:picChg>
        <pc:picChg chg="del">
          <ac:chgData name="Maragkakis, Ioannis" userId="dc64b797-ce1e-4824-9ab2-7e29fa18e2b6" providerId="ADAL" clId="{D3CEAFC5-BBAE-43DD-BC85-E928AB8B5579}" dt="2023-03-22T14:20:59.427" v="2545" actId="478"/>
          <ac:picMkLst>
            <pc:docMk/>
            <pc:sldMk cId="1496518426" sldId="268"/>
            <ac:picMk id="3" creationId="{FE212CED-4390-9382-2356-09D72574B4DE}"/>
          </ac:picMkLst>
        </pc:picChg>
        <pc:picChg chg="add del mod">
          <ac:chgData name="Maragkakis, Ioannis" userId="dc64b797-ce1e-4824-9ab2-7e29fa18e2b6" providerId="ADAL" clId="{D3CEAFC5-BBAE-43DD-BC85-E928AB8B5579}" dt="2023-03-24T11:38:33.453" v="6136" actId="478"/>
          <ac:picMkLst>
            <pc:docMk/>
            <pc:sldMk cId="1496518426" sldId="268"/>
            <ac:picMk id="4" creationId="{81ECCD74-1AE6-8029-68EB-6FF7D2E583CC}"/>
          </ac:picMkLst>
        </pc:picChg>
        <pc:picChg chg="add mod">
          <ac:chgData name="Maragkakis, Ioannis" userId="dc64b797-ce1e-4824-9ab2-7e29fa18e2b6" providerId="ADAL" clId="{D3CEAFC5-BBAE-43DD-BC85-E928AB8B5579}" dt="2023-03-24T11:39:30.798" v="6213" actId="1076"/>
          <ac:picMkLst>
            <pc:docMk/>
            <pc:sldMk cId="1496518426" sldId="268"/>
            <ac:picMk id="9" creationId="{22AC9F61-7965-0547-024C-9EDD1302DA03}"/>
          </ac:picMkLst>
        </pc:picChg>
        <pc:picChg chg="add mod">
          <ac:chgData name="Maragkakis, Ioannis" userId="dc64b797-ce1e-4824-9ab2-7e29fa18e2b6" providerId="ADAL" clId="{D3CEAFC5-BBAE-43DD-BC85-E928AB8B5579}" dt="2023-03-24T11:40:33.289" v="6287" actId="1076"/>
          <ac:picMkLst>
            <pc:docMk/>
            <pc:sldMk cId="1496518426" sldId="268"/>
            <ac:picMk id="12" creationId="{0F28D430-1C44-0B9C-EF58-31B22794319D}"/>
          </ac:picMkLst>
        </pc:picChg>
      </pc:sldChg>
      <pc:sldChg chg="addSp delSp modSp add mod">
        <pc:chgData name="Maragkakis, Ioannis" userId="dc64b797-ce1e-4824-9ab2-7e29fa18e2b6" providerId="ADAL" clId="{D3CEAFC5-BBAE-43DD-BC85-E928AB8B5579}" dt="2023-03-24T11:42:45.417" v="6554" actId="1076"/>
        <pc:sldMkLst>
          <pc:docMk/>
          <pc:sldMk cId="219746245" sldId="269"/>
        </pc:sldMkLst>
        <pc:spChg chg="mod">
          <ac:chgData name="Maragkakis, Ioannis" userId="dc64b797-ce1e-4824-9ab2-7e29fa18e2b6" providerId="ADAL" clId="{D3CEAFC5-BBAE-43DD-BC85-E928AB8B5579}" dt="2023-03-22T14:21:35.071" v="2602" actId="20577"/>
          <ac:spMkLst>
            <pc:docMk/>
            <pc:sldMk cId="219746245" sldId="269"/>
            <ac:spMk id="5" creationId="{7C692B89-E290-F6AB-63F2-700383D4471C}"/>
          </ac:spMkLst>
        </pc:spChg>
        <pc:spChg chg="mod">
          <ac:chgData name="Maragkakis, Ioannis" userId="dc64b797-ce1e-4824-9ab2-7e29fa18e2b6" providerId="ADAL" clId="{D3CEAFC5-BBAE-43DD-BC85-E928AB8B5579}" dt="2023-03-24T11:41:33.487" v="6548" actId="20577"/>
          <ac:spMkLst>
            <pc:docMk/>
            <pc:sldMk cId="219746245" sldId="269"/>
            <ac:spMk id="6" creationId="{D983A27F-768C-CED6-8C24-7451F81E0418}"/>
          </ac:spMkLst>
        </pc:spChg>
        <pc:spChg chg="add del mod">
          <ac:chgData name="Maragkakis, Ioannis" userId="dc64b797-ce1e-4824-9ab2-7e29fa18e2b6" providerId="ADAL" clId="{D3CEAFC5-BBAE-43DD-BC85-E928AB8B5579}" dt="2023-03-24T11:42:37.405" v="6550" actId="478"/>
          <ac:spMkLst>
            <pc:docMk/>
            <pc:sldMk cId="219746245" sldId="269"/>
            <ac:spMk id="9" creationId="{315B2CD5-85C7-F713-B6A1-979A0FB8535E}"/>
          </ac:spMkLst>
        </pc:spChg>
        <pc:picChg chg="add del mod">
          <ac:chgData name="Maragkakis, Ioannis" userId="dc64b797-ce1e-4824-9ab2-7e29fa18e2b6" providerId="ADAL" clId="{D3CEAFC5-BBAE-43DD-BC85-E928AB8B5579}" dt="2023-03-24T11:42:38.840" v="6551" actId="478"/>
          <ac:picMkLst>
            <pc:docMk/>
            <pc:sldMk cId="219746245" sldId="269"/>
            <ac:picMk id="3" creationId="{44E09835-0B47-9D6C-6BA6-D15FCF4AF07C}"/>
          </ac:picMkLst>
        </pc:picChg>
        <pc:picChg chg="add mod">
          <ac:chgData name="Maragkakis, Ioannis" userId="dc64b797-ce1e-4824-9ab2-7e29fa18e2b6" providerId="ADAL" clId="{D3CEAFC5-BBAE-43DD-BC85-E928AB8B5579}" dt="2023-03-24T11:42:45.417" v="6554" actId="1076"/>
          <ac:picMkLst>
            <pc:docMk/>
            <pc:sldMk cId="219746245" sldId="269"/>
            <ac:picMk id="4" creationId="{225335B3-A064-5C5E-EA50-460757413753}"/>
          </ac:picMkLst>
        </pc:picChg>
        <pc:picChg chg="del">
          <ac:chgData name="Maragkakis, Ioannis" userId="dc64b797-ce1e-4824-9ab2-7e29fa18e2b6" providerId="ADAL" clId="{D3CEAFC5-BBAE-43DD-BC85-E928AB8B5579}" dt="2023-03-22T14:23:00.805" v="2713" actId="478"/>
          <ac:picMkLst>
            <pc:docMk/>
            <pc:sldMk cId="219746245" sldId="269"/>
            <ac:picMk id="4" creationId="{81ECCD74-1AE6-8029-68EB-6FF7D2E583CC}"/>
          </ac:picMkLst>
        </pc:picChg>
        <pc:picChg chg="add del mod">
          <ac:chgData name="Maragkakis, Ioannis" userId="dc64b797-ce1e-4824-9ab2-7e29fa18e2b6" providerId="ADAL" clId="{D3CEAFC5-BBAE-43DD-BC85-E928AB8B5579}" dt="2023-03-24T11:42:34.491" v="6549" actId="478"/>
          <ac:picMkLst>
            <pc:docMk/>
            <pc:sldMk cId="219746245" sldId="269"/>
            <ac:picMk id="8" creationId="{3F13D29E-9215-D205-362C-2407D50429D9}"/>
          </ac:picMkLst>
        </pc:picChg>
      </pc:sldChg>
      <pc:sldChg chg="addSp delSp modSp add mod ord">
        <pc:chgData name="Maragkakis, Ioannis" userId="dc64b797-ce1e-4824-9ab2-7e29fa18e2b6" providerId="ADAL" clId="{D3CEAFC5-BBAE-43DD-BC85-E928AB8B5579}" dt="2023-03-24T11:43:50.608" v="6555" actId="113"/>
        <pc:sldMkLst>
          <pc:docMk/>
          <pc:sldMk cId="1806094573" sldId="270"/>
        </pc:sldMkLst>
        <pc:spChg chg="add del">
          <ac:chgData name="Maragkakis, Ioannis" userId="dc64b797-ce1e-4824-9ab2-7e29fa18e2b6" providerId="ADAL" clId="{D3CEAFC5-BBAE-43DD-BC85-E928AB8B5579}" dt="2023-03-22T14:36:49.486" v="3861"/>
          <ac:spMkLst>
            <pc:docMk/>
            <pc:sldMk cId="1806094573" sldId="270"/>
            <ac:spMk id="2" creationId="{89BBA1BE-93C6-F639-F444-2683A8236AE5}"/>
          </ac:spMkLst>
        </pc:spChg>
        <pc:spChg chg="mod">
          <ac:chgData name="Maragkakis, Ioannis" userId="dc64b797-ce1e-4824-9ab2-7e29fa18e2b6" providerId="ADAL" clId="{D3CEAFC5-BBAE-43DD-BC85-E928AB8B5579}" dt="2023-03-24T11:43:50.608" v="6555" actId="113"/>
          <ac:spMkLst>
            <pc:docMk/>
            <pc:sldMk cId="1806094573" sldId="270"/>
            <ac:spMk id="4" creationId="{F6927683-335E-0540-E459-8C6FD5517533}"/>
          </ac:spMkLst>
        </pc:spChg>
        <pc:spChg chg="mod">
          <ac:chgData name="Maragkakis, Ioannis" userId="dc64b797-ce1e-4824-9ab2-7e29fa18e2b6" providerId="ADAL" clId="{D3CEAFC5-BBAE-43DD-BC85-E928AB8B5579}" dt="2023-03-22T14:38:01.608" v="3978" actId="20577"/>
          <ac:spMkLst>
            <pc:docMk/>
            <pc:sldMk cId="1806094573" sldId="270"/>
            <ac:spMk id="5" creationId="{7C692B89-E290-F6AB-63F2-700383D4471C}"/>
          </ac:spMkLst>
        </pc:spChg>
        <pc:spChg chg="del">
          <ac:chgData name="Maragkakis, Ioannis" userId="dc64b797-ce1e-4824-9ab2-7e29fa18e2b6" providerId="ADAL" clId="{D3CEAFC5-BBAE-43DD-BC85-E928AB8B5579}" dt="2023-03-22T14:26:49.087" v="2948" actId="478"/>
          <ac:spMkLst>
            <pc:docMk/>
            <pc:sldMk cId="1806094573" sldId="270"/>
            <ac:spMk id="10" creationId="{31DDBB78-BE35-6D5B-A335-0F5652759232}"/>
          </ac:spMkLst>
        </pc:spChg>
        <pc:spChg chg="del">
          <ac:chgData name="Maragkakis, Ioannis" userId="dc64b797-ce1e-4824-9ab2-7e29fa18e2b6" providerId="ADAL" clId="{D3CEAFC5-BBAE-43DD-BC85-E928AB8B5579}" dt="2023-03-22T14:26:52.098" v="2949" actId="478"/>
          <ac:spMkLst>
            <pc:docMk/>
            <pc:sldMk cId="1806094573" sldId="270"/>
            <ac:spMk id="11" creationId="{4CBBA716-F9AB-B700-F50A-4E72EAEB7787}"/>
          </ac:spMkLst>
        </pc:spChg>
        <pc:spChg chg="del">
          <ac:chgData name="Maragkakis, Ioannis" userId="dc64b797-ce1e-4824-9ab2-7e29fa18e2b6" providerId="ADAL" clId="{D3CEAFC5-BBAE-43DD-BC85-E928AB8B5579}" dt="2023-03-22T14:26:49.087" v="2948" actId="478"/>
          <ac:spMkLst>
            <pc:docMk/>
            <pc:sldMk cId="1806094573" sldId="270"/>
            <ac:spMk id="12" creationId="{290842A3-AA93-B7A8-89F5-D49D07243701}"/>
          </ac:spMkLst>
        </pc:spChg>
        <pc:spChg chg="del">
          <ac:chgData name="Maragkakis, Ioannis" userId="dc64b797-ce1e-4824-9ab2-7e29fa18e2b6" providerId="ADAL" clId="{D3CEAFC5-BBAE-43DD-BC85-E928AB8B5579}" dt="2023-03-22T14:26:52.098" v="2949" actId="478"/>
          <ac:spMkLst>
            <pc:docMk/>
            <pc:sldMk cId="1806094573" sldId="270"/>
            <ac:spMk id="13" creationId="{E12FE43D-6E47-0481-C697-091FD008CF03}"/>
          </ac:spMkLst>
        </pc:spChg>
        <pc:picChg chg="del">
          <ac:chgData name="Maragkakis, Ioannis" userId="dc64b797-ce1e-4824-9ab2-7e29fa18e2b6" providerId="ADAL" clId="{D3CEAFC5-BBAE-43DD-BC85-E928AB8B5579}" dt="2023-03-22T14:26:49.087" v="2948" actId="478"/>
          <ac:picMkLst>
            <pc:docMk/>
            <pc:sldMk cId="1806094573" sldId="270"/>
            <ac:picMk id="9" creationId="{B456634C-1E5D-6CD0-EEF6-B6ECB3817D76}"/>
          </ac:picMkLst>
        </pc:picChg>
      </pc:sldChg>
      <pc:sldChg chg="addSp delSp modSp add mod">
        <pc:chgData name="Maragkakis, Ioannis" userId="dc64b797-ce1e-4824-9ab2-7e29fa18e2b6" providerId="ADAL" clId="{D3CEAFC5-BBAE-43DD-BC85-E928AB8B5579}" dt="2023-03-24T13:34:03.201" v="7970" actId="1076"/>
        <pc:sldMkLst>
          <pc:docMk/>
          <pc:sldMk cId="4081247299" sldId="271"/>
        </pc:sldMkLst>
        <pc:spChg chg="mod">
          <ac:chgData name="Maragkakis, Ioannis" userId="dc64b797-ce1e-4824-9ab2-7e29fa18e2b6" providerId="ADAL" clId="{D3CEAFC5-BBAE-43DD-BC85-E928AB8B5579}" dt="2023-03-24T13:33:50.298" v="7963"/>
          <ac:spMkLst>
            <pc:docMk/>
            <pc:sldMk cId="4081247299" sldId="271"/>
            <ac:spMk id="4" creationId="{F6927683-335E-0540-E459-8C6FD5517533}"/>
          </ac:spMkLst>
        </pc:spChg>
        <pc:spChg chg="mod">
          <ac:chgData name="Maragkakis, Ioannis" userId="dc64b797-ce1e-4824-9ab2-7e29fa18e2b6" providerId="ADAL" clId="{D3CEAFC5-BBAE-43DD-BC85-E928AB8B5579}" dt="2023-03-24T13:18:20.002" v="6566" actId="20577"/>
          <ac:spMkLst>
            <pc:docMk/>
            <pc:sldMk cId="4081247299" sldId="271"/>
            <ac:spMk id="5" creationId="{7C692B89-E290-F6AB-63F2-700383D4471C}"/>
          </ac:spMkLst>
        </pc:spChg>
        <pc:spChg chg="add mod">
          <ac:chgData name="Maragkakis, Ioannis" userId="dc64b797-ce1e-4824-9ab2-7e29fa18e2b6" providerId="ADAL" clId="{D3CEAFC5-BBAE-43DD-BC85-E928AB8B5579}" dt="2023-03-24T13:33:55.296" v="7965"/>
          <ac:spMkLst>
            <pc:docMk/>
            <pc:sldMk cId="4081247299" sldId="271"/>
            <ac:spMk id="6" creationId="{46E543BC-326B-8A1B-7BD9-D444AAD280E8}"/>
          </ac:spMkLst>
        </pc:spChg>
        <pc:spChg chg="add mod">
          <ac:chgData name="Maragkakis, Ioannis" userId="dc64b797-ce1e-4824-9ab2-7e29fa18e2b6" providerId="ADAL" clId="{D3CEAFC5-BBAE-43DD-BC85-E928AB8B5579}" dt="2023-03-24T13:34:03.201" v="7970" actId="1076"/>
          <ac:spMkLst>
            <pc:docMk/>
            <pc:sldMk cId="4081247299" sldId="271"/>
            <ac:spMk id="13" creationId="{3C108BCA-BE35-993F-27C3-DBB7591981D1}"/>
          </ac:spMkLst>
        </pc:spChg>
        <pc:picChg chg="add mod">
          <ac:chgData name="Maragkakis, Ioannis" userId="dc64b797-ce1e-4824-9ab2-7e29fa18e2b6" providerId="ADAL" clId="{D3CEAFC5-BBAE-43DD-BC85-E928AB8B5579}" dt="2023-03-24T13:22:15.810" v="6938" actId="1076"/>
          <ac:picMkLst>
            <pc:docMk/>
            <pc:sldMk cId="4081247299" sldId="271"/>
            <ac:picMk id="3" creationId="{3933CBF1-1910-B5DA-E59A-13B3DF2FFAEA}"/>
          </ac:picMkLst>
        </pc:picChg>
        <pc:picChg chg="add del mod">
          <ac:chgData name="Maragkakis, Ioannis" userId="dc64b797-ce1e-4824-9ab2-7e29fa18e2b6" providerId="ADAL" clId="{D3CEAFC5-BBAE-43DD-BC85-E928AB8B5579}" dt="2023-03-24T13:25:10.674" v="6979" actId="478"/>
          <ac:picMkLst>
            <pc:docMk/>
            <pc:sldMk cId="4081247299" sldId="271"/>
            <ac:picMk id="8" creationId="{4E018A5B-7210-47FC-F22E-A3A93444C3A2}"/>
          </ac:picMkLst>
        </pc:picChg>
        <pc:picChg chg="add mod">
          <ac:chgData name="Maragkakis, Ioannis" userId="dc64b797-ce1e-4824-9ab2-7e29fa18e2b6" providerId="ADAL" clId="{D3CEAFC5-BBAE-43DD-BC85-E928AB8B5579}" dt="2023-03-24T13:25:26.326" v="6987" actId="1076"/>
          <ac:picMkLst>
            <pc:docMk/>
            <pc:sldMk cId="4081247299" sldId="271"/>
            <ac:picMk id="10" creationId="{3FD2D573-5946-58B9-3714-21696C385065}"/>
          </ac:picMkLst>
        </pc:picChg>
        <pc:picChg chg="add mod">
          <ac:chgData name="Maragkakis, Ioannis" userId="dc64b797-ce1e-4824-9ab2-7e29fa18e2b6" providerId="ADAL" clId="{D3CEAFC5-BBAE-43DD-BC85-E928AB8B5579}" dt="2023-03-24T13:25:41.742" v="6993" actId="1076"/>
          <ac:picMkLst>
            <pc:docMk/>
            <pc:sldMk cId="4081247299" sldId="271"/>
            <ac:picMk id="12" creationId="{AC3E9041-4991-6312-5344-46EC4F216B05}"/>
          </ac:picMkLst>
        </pc:picChg>
      </pc:sldChg>
      <pc:sldChg chg="delSp modSp add mod">
        <pc:chgData name="Maragkakis, Ioannis" userId="dc64b797-ce1e-4824-9ab2-7e29fa18e2b6" providerId="ADAL" clId="{D3CEAFC5-BBAE-43DD-BC85-E928AB8B5579}" dt="2023-04-12T07:04:54.852" v="22778" actId="20577"/>
        <pc:sldMkLst>
          <pc:docMk/>
          <pc:sldMk cId="3994337423" sldId="272"/>
        </pc:sldMkLst>
        <pc:spChg chg="mod">
          <ac:chgData name="Maragkakis, Ioannis" userId="dc64b797-ce1e-4824-9ab2-7e29fa18e2b6" providerId="ADAL" clId="{D3CEAFC5-BBAE-43DD-BC85-E928AB8B5579}" dt="2023-04-12T07:04:54.852" v="22778" actId="20577"/>
          <ac:spMkLst>
            <pc:docMk/>
            <pc:sldMk cId="3994337423" sldId="272"/>
            <ac:spMk id="4" creationId="{F6927683-335E-0540-E459-8C6FD5517533}"/>
          </ac:spMkLst>
        </pc:spChg>
        <pc:spChg chg="mod">
          <ac:chgData name="Maragkakis, Ioannis" userId="dc64b797-ce1e-4824-9ab2-7e29fa18e2b6" providerId="ADAL" clId="{D3CEAFC5-BBAE-43DD-BC85-E928AB8B5579}" dt="2023-03-24T13:27:33.875" v="7012" actId="20577"/>
          <ac:spMkLst>
            <pc:docMk/>
            <pc:sldMk cId="3994337423" sldId="272"/>
            <ac:spMk id="5" creationId="{7C692B89-E290-F6AB-63F2-700383D4471C}"/>
          </ac:spMkLst>
        </pc:spChg>
        <pc:spChg chg="del">
          <ac:chgData name="Maragkakis, Ioannis" userId="dc64b797-ce1e-4824-9ab2-7e29fa18e2b6" providerId="ADAL" clId="{D3CEAFC5-BBAE-43DD-BC85-E928AB8B5579}" dt="2023-03-24T13:27:37.291" v="7013" actId="478"/>
          <ac:spMkLst>
            <pc:docMk/>
            <pc:sldMk cId="3994337423" sldId="272"/>
            <ac:spMk id="6" creationId="{46E543BC-326B-8A1B-7BD9-D444AAD280E8}"/>
          </ac:spMkLst>
        </pc:spChg>
        <pc:spChg chg="del">
          <ac:chgData name="Maragkakis, Ioannis" userId="dc64b797-ce1e-4824-9ab2-7e29fa18e2b6" providerId="ADAL" clId="{D3CEAFC5-BBAE-43DD-BC85-E928AB8B5579}" dt="2023-03-24T13:27:37.291" v="7013" actId="478"/>
          <ac:spMkLst>
            <pc:docMk/>
            <pc:sldMk cId="3994337423" sldId="272"/>
            <ac:spMk id="13" creationId="{3C108BCA-BE35-993F-27C3-DBB7591981D1}"/>
          </ac:spMkLst>
        </pc:spChg>
        <pc:picChg chg="del">
          <ac:chgData name="Maragkakis, Ioannis" userId="dc64b797-ce1e-4824-9ab2-7e29fa18e2b6" providerId="ADAL" clId="{D3CEAFC5-BBAE-43DD-BC85-E928AB8B5579}" dt="2023-03-24T13:27:37.291" v="7013" actId="478"/>
          <ac:picMkLst>
            <pc:docMk/>
            <pc:sldMk cId="3994337423" sldId="272"/>
            <ac:picMk id="3" creationId="{3933CBF1-1910-B5DA-E59A-13B3DF2FFAEA}"/>
          </ac:picMkLst>
        </pc:picChg>
        <pc:picChg chg="del">
          <ac:chgData name="Maragkakis, Ioannis" userId="dc64b797-ce1e-4824-9ab2-7e29fa18e2b6" providerId="ADAL" clId="{D3CEAFC5-BBAE-43DD-BC85-E928AB8B5579}" dt="2023-03-24T13:27:37.291" v="7013" actId="478"/>
          <ac:picMkLst>
            <pc:docMk/>
            <pc:sldMk cId="3994337423" sldId="272"/>
            <ac:picMk id="10" creationId="{3FD2D573-5946-58B9-3714-21696C385065}"/>
          </ac:picMkLst>
        </pc:picChg>
        <pc:picChg chg="del">
          <ac:chgData name="Maragkakis, Ioannis" userId="dc64b797-ce1e-4824-9ab2-7e29fa18e2b6" providerId="ADAL" clId="{D3CEAFC5-BBAE-43DD-BC85-E928AB8B5579}" dt="2023-03-24T13:27:37.291" v="7013" actId="478"/>
          <ac:picMkLst>
            <pc:docMk/>
            <pc:sldMk cId="3994337423" sldId="272"/>
            <ac:picMk id="12" creationId="{AC3E9041-4991-6312-5344-46EC4F216B05}"/>
          </ac:picMkLst>
        </pc:picChg>
      </pc:sldChg>
      <pc:sldChg chg="modSp add mod">
        <pc:chgData name="Maragkakis, Ioannis" userId="dc64b797-ce1e-4824-9ab2-7e29fa18e2b6" providerId="ADAL" clId="{D3CEAFC5-BBAE-43DD-BC85-E928AB8B5579}" dt="2023-04-12T07:08:57.503" v="22849"/>
        <pc:sldMkLst>
          <pc:docMk/>
          <pc:sldMk cId="947825319" sldId="273"/>
        </pc:sldMkLst>
        <pc:spChg chg="mod">
          <ac:chgData name="Maragkakis, Ioannis" userId="dc64b797-ce1e-4824-9ab2-7e29fa18e2b6" providerId="ADAL" clId="{D3CEAFC5-BBAE-43DD-BC85-E928AB8B5579}" dt="2023-04-12T07:08:57.503" v="22849"/>
          <ac:spMkLst>
            <pc:docMk/>
            <pc:sldMk cId="947825319" sldId="273"/>
            <ac:spMk id="4" creationId="{F6927683-335E-0540-E459-8C6FD5517533}"/>
          </ac:spMkLst>
        </pc:spChg>
        <pc:spChg chg="mod">
          <ac:chgData name="Maragkakis, Ioannis" userId="dc64b797-ce1e-4824-9ab2-7e29fa18e2b6" providerId="ADAL" clId="{D3CEAFC5-BBAE-43DD-BC85-E928AB8B5579}" dt="2023-03-24T13:34:29.485" v="7986" actId="20577"/>
          <ac:spMkLst>
            <pc:docMk/>
            <pc:sldMk cId="947825319" sldId="273"/>
            <ac:spMk id="5" creationId="{7C692B89-E290-F6AB-63F2-700383D4471C}"/>
          </ac:spMkLst>
        </pc:spChg>
      </pc:sldChg>
      <pc:sldChg chg="addSp delSp modSp add mod setBg">
        <pc:chgData name="Maragkakis, Ioannis" userId="dc64b797-ce1e-4824-9ab2-7e29fa18e2b6" providerId="ADAL" clId="{D3CEAFC5-BBAE-43DD-BC85-E928AB8B5579}" dt="2023-04-12T07:14:45.670" v="22952" actId="20577"/>
        <pc:sldMkLst>
          <pc:docMk/>
          <pc:sldMk cId="1689289599" sldId="274"/>
        </pc:sldMkLst>
        <pc:spChg chg="mod ord">
          <ac:chgData name="Maragkakis, Ioannis" userId="dc64b797-ce1e-4824-9ab2-7e29fa18e2b6" providerId="ADAL" clId="{D3CEAFC5-BBAE-43DD-BC85-E928AB8B5579}" dt="2023-04-12T07:12:15.664" v="22916" actId="114"/>
          <ac:spMkLst>
            <pc:docMk/>
            <pc:sldMk cId="1689289599" sldId="274"/>
            <ac:spMk id="4" creationId="{F6927683-335E-0540-E459-8C6FD5517533}"/>
          </ac:spMkLst>
        </pc:spChg>
        <pc:spChg chg="mod">
          <ac:chgData name="Maragkakis, Ioannis" userId="dc64b797-ce1e-4824-9ab2-7e29fa18e2b6" providerId="ADAL" clId="{D3CEAFC5-BBAE-43DD-BC85-E928AB8B5579}" dt="2023-04-12T07:14:45.670" v="22952" actId="20577"/>
          <ac:spMkLst>
            <pc:docMk/>
            <pc:sldMk cId="1689289599" sldId="274"/>
            <ac:spMk id="5" creationId="{7C692B89-E290-F6AB-63F2-700383D4471C}"/>
          </ac:spMkLst>
        </pc:spChg>
        <pc:spChg chg="add del">
          <ac:chgData name="Maragkakis, Ioannis" userId="dc64b797-ce1e-4824-9ab2-7e29fa18e2b6" providerId="ADAL" clId="{D3CEAFC5-BBAE-43DD-BC85-E928AB8B5579}" dt="2023-03-24T13:44:57.808" v="8852" actId="26606"/>
          <ac:spMkLst>
            <pc:docMk/>
            <pc:sldMk cId="1689289599" sldId="274"/>
            <ac:spMk id="10" creationId="{2B97F24A-32CE-4C1C-A50D-3016B394DCFB}"/>
          </ac:spMkLst>
        </pc:spChg>
        <pc:spChg chg="add mod">
          <ac:chgData name="Maragkakis, Ioannis" userId="dc64b797-ce1e-4824-9ab2-7e29fa18e2b6" providerId="ADAL" clId="{D3CEAFC5-BBAE-43DD-BC85-E928AB8B5579}" dt="2023-03-24T13:47:16.288" v="9137" actId="14100"/>
          <ac:spMkLst>
            <pc:docMk/>
            <pc:sldMk cId="1689289599" sldId="274"/>
            <ac:spMk id="11" creationId="{00D7B7A1-6B4E-95FF-DED3-AF305EC5202B}"/>
          </ac:spMkLst>
        </pc:spChg>
        <pc:spChg chg="add del">
          <ac:chgData name="Maragkakis, Ioannis" userId="dc64b797-ce1e-4824-9ab2-7e29fa18e2b6" providerId="ADAL" clId="{D3CEAFC5-BBAE-43DD-BC85-E928AB8B5579}" dt="2023-03-24T13:44:57.808" v="8852" actId="26606"/>
          <ac:spMkLst>
            <pc:docMk/>
            <pc:sldMk cId="1689289599" sldId="274"/>
            <ac:spMk id="12" creationId="{CD8B4F24-440B-49E9-B85D-733523DC064B}"/>
          </ac:spMkLst>
        </pc:spChg>
        <pc:picChg chg="add mod">
          <ac:chgData name="Maragkakis, Ioannis" userId="dc64b797-ce1e-4824-9ab2-7e29fa18e2b6" providerId="ADAL" clId="{D3CEAFC5-BBAE-43DD-BC85-E928AB8B5579}" dt="2023-03-24T13:46:01.179" v="9048" actId="1076"/>
          <ac:picMkLst>
            <pc:docMk/>
            <pc:sldMk cId="1689289599" sldId="274"/>
            <ac:picMk id="3" creationId="{A11953BF-5B14-08D0-9A63-BA89C91583CF}"/>
          </ac:picMkLst>
        </pc:picChg>
        <pc:picChg chg="add mod">
          <ac:chgData name="Maragkakis, Ioannis" userId="dc64b797-ce1e-4824-9ab2-7e29fa18e2b6" providerId="ADAL" clId="{D3CEAFC5-BBAE-43DD-BC85-E928AB8B5579}" dt="2023-04-12T07:13:15.196" v="22921" actId="1076"/>
          <ac:picMkLst>
            <pc:docMk/>
            <pc:sldMk cId="1689289599" sldId="274"/>
            <ac:picMk id="6" creationId="{6D572DF9-2697-92BF-3195-C7DA5BD2BDC9}"/>
          </ac:picMkLst>
        </pc:picChg>
        <pc:picChg chg="add del mod">
          <ac:chgData name="Maragkakis, Ioannis" userId="dc64b797-ce1e-4824-9ab2-7e29fa18e2b6" providerId="ADAL" clId="{D3CEAFC5-BBAE-43DD-BC85-E928AB8B5579}" dt="2023-04-12T07:13:06.638" v="22917" actId="478"/>
          <ac:picMkLst>
            <pc:docMk/>
            <pc:sldMk cId="1689289599" sldId="274"/>
            <ac:picMk id="7" creationId="{DB370879-BEAD-1907-9C14-88D95516D13F}"/>
          </ac:picMkLst>
        </pc:picChg>
        <pc:picChg chg="add del">
          <ac:chgData name="Maragkakis, Ioannis" userId="dc64b797-ce1e-4824-9ab2-7e29fa18e2b6" providerId="ADAL" clId="{D3CEAFC5-BBAE-43DD-BC85-E928AB8B5579}" dt="2023-03-24T13:46:50.902" v="9053" actId="22"/>
          <ac:picMkLst>
            <pc:docMk/>
            <pc:sldMk cId="1689289599" sldId="274"/>
            <ac:picMk id="9" creationId="{C3702FC0-A383-BCC4-0567-72D62BBBD738}"/>
          </ac:picMkLst>
        </pc:picChg>
      </pc:sldChg>
      <pc:sldChg chg="addSp delSp modSp add mod">
        <pc:chgData name="Maragkakis, Ioannis" userId="dc64b797-ce1e-4824-9ab2-7e29fa18e2b6" providerId="ADAL" clId="{D3CEAFC5-BBAE-43DD-BC85-E928AB8B5579}" dt="2023-04-12T07:14:50.235" v="22958" actId="20577"/>
        <pc:sldMkLst>
          <pc:docMk/>
          <pc:sldMk cId="2843604285" sldId="275"/>
        </pc:sldMkLst>
        <pc:spChg chg="mod">
          <ac:chgData name="Maragkakis, Ioannis" userId="dc64b797-ce1e-4824-9ab2-7e29fa18e2b6" providerId="ADAL" clId="{D3CEAFC5-BBAE-43DD-BC85-E928AB8B5579}" dt="2023-04-12T07:13:30.468" v="22930"/>
          <ac:spMkLst>
            <pc:docMk/>
            <pc:sldMk cId="2843604285" sldId="275"/>
            <ac:spMk id="4" creationId="{F6927683-335E-0540-E459-8C6FD5517533}"/>
          </ac:spMkLst>
        </pc:spChg>
        <pc:spChg chg="mod">
          <ac:chgData name="Maragkakis, Ioannis" userId="dc64b797-ce1e-4824-9ab2-7e29fa18e2b6" providerId="ADAL" clId="{D3CEAFC5-BBAE-43DD-BC85-E928AB8B5579}" dt="2023-04-12T07:14:50.235" v="22958" actId="20577"/>
          <ac:spMkLst>
            <pc:docMk/>
            <pc:sldMk cId="2843604285" sldId="275"/>
            <ac:spMk id="5" creationId="{7C692B89-E290-F6AB-63F2-700383D4471C}"/>
          </ac:spMkLst>
        </pc:spChg>
        <pc:spChg chg="mod">
          <ac:chgData name="Maragkakis, Ioannis" userId="dc64b797-ce1e-4824-9ab2-7e29fa18e2b6" providerId="ADAL" clId="{D3CEAFC5-BBAE-43DD-BC85-E928AB8B5579}" dt="2023-03-24T13:48:46.005" v="9237" actId="20577"/>
          <ac:spMkLst>
            <pc:docMk/>
            <pc:sldMk cId="2843604285" sldId="275"/>
            <ac:spMk id="11" creationId="{00D7B7A1-6B4E-95FF-DED3-AF305EC5202B}"/>
          </ac:spMkLst>
        </pc:spChg>
        <pc:picChg chg="del">
          <ac:chgData name="Maragkakis, Ioannis" userId="dc64b797-ce1e-4824-9ab2-7e29fa18e2b6" providerId="ADAL" clId="{D3CEAFC5-BBAE-43DD-BC85-E928AB8B5579}" dt="2023-03-24T13:47:50.792" v="9139" actId="478"/>
          <ac:picMkLst>
            <pc:docMk/>
            <pc:sldMk cId="2843604285" sldId="275"/>
            <ac:picMk id="3" creationId="{A11953BF-5B14-08D0-9A63-BA89C91583CF}"/>
          </ac:picMkLst>
        </pc:picChg>
        <pc:picChg chg="add mod">
          <ac:chgData name="Maragkakis, Ioannis" userId="dc64b797-ce1e-4824-9ab2-7e29fa18e2b6" providerId="ADAL" clId="{D3CEAFC5-BBAE-43DD-BC85-E928AB8B5579}" dt="2023-04-12T07:13:55.498" v="22933" actId="1076"/>
          <ac:picMkLst>
            <pc:docMk/>
            <pc:sldMk cId="2843604285" sldId="275"/>
            <ac:picMk id="3" creationId="{F31369DC-EB74-F364-BB40-34AF59738AD1}"/>
          </ac:picMkLst>
        </pc:picChg>
        <pc:picChg chg="add del mod">
          <ac:chgData name="Maragkakis, Ioannis" userId="dc64b797-ce1e-4824-9ab2-7e29fa18e2b6" providerId="ADAL" clId="{D3CEAFC5-BBAE-43DD-BC85-E928AB8B5579}" dt="2023-04-12T07:13:53.170" v="22931" actId="478"/>
          <ac:picMkLst>
            <pc:docMk/>
            <pc:sldMk cId="2843604285" sldId="275"/>
            <ac:picMk id="6" creationId="{5DC6B309-7C4B-E3A7-CCA0-7A9869F3DA2F}"/>
          </ac:picMkLst>
        </pc:picChg>
        <pc:picChg chg="del">
          <ac:chgData name="Maragkakis, Ioannis" userId="dc64b797-ce1e-4824-9ab2-7e29fa18e2b6" providerId="ADAL" clId="{D3CEAFC5-BBAE-43DD-BC85-E928AB8B5579}" dt="2023-03-24T13:48:32.463" v="9181" actId="478"/>
          <ac:picMkLst>
            <pc:docMk/>
            <pc:sldMk cId="2843604285" sldId="275"/>
            <ac:picMk id="7" creationId="{DB370879-BEAD-1907-9C14-88D95516D13F}"/>
          </ac:picMkLst>
        </pc:picChg>
        <pc:picChg chg="add mod">
          <ac:chgData name="Maragkakis, Ioannis" userId="dc64b797-ce1e-4824-9ab2-7e29fa18e2b6" providerId="ADAL" clId="{D3CEAFC5-BBAE-43DD-BC85-E928AB8B5579}" dt="2023-04-12T07:14:30.754" v="22936" actId="1076"/>
          <ac:picMkLst>
            <pc:docMk/>
            <pc:sldMk cId="2843604285" sldId="275"/>
            <ac:picMk id="8" creationId="{2DCD2163-CB87-7D2E-CEAC-1A68B27A6449}"/>
          </ac:picMkLst>
        </pc:picChg>
        <pc:picChg chg="add del mod">
          <ac:chgData name="Maragkakis, Ioannis" userId="dc64b797-ce1e-4824-9ab2-7e29fa18e2b6" providerId="ADAL" clId="{D3CEAFC5-BBAE-43DD-BC85-E928AB8B5579}" dt="2023-04-12T07:14:27.795" v="22934" actId="478"/>
          <ac:picMkLst>
            <pc:docMk/>
            <pc:sldMk cId="2843604285" sldId="275"/>
            <ac:picMk id="9" creationId="{96652F5E-BEF5-6C4C-B595-DF63ABCDB1BC}"/>
          </ac:picMkLst>
        </pc:picChg>
      </pc:sldChg>
      <pc:sldChg chg="addSp delSp modSp add mod">
        <pc:chgData name="Maragkakis, Ioannis" userId="dc64b797-ce1e-4824-9ab2-7e29fa18e2b6" providerId="ADAL" clId="{D3CEAFC5-BBAE-43DD-BC85-E928AB8B5579}" dt="2023-04-12T07:25:21.900" v="23896"/>
        <pc:sldMkLst>
          <pc:docMk/>
          <pc:sldMk cId="1215921869" sldId="276"/>
        </pc:sldMkLst>
        <pc:spChg chg="add mod">
          <ac:chgData name="Maragkakis, Ioannis" userId="dc64b797-ce1e-4824-9ab2-7e29fa18e2b6" providerId="ADAL" clId="{D3CEAFC5-BBAE-43DD-BC85-E928AB8B5579}" dt="2023-04-12T07:25:21.900" v="23896"/>
          <ac:spMkLst>
            <pc:docMk/>
            <pc:sldMk cId="1215921869" sldId="276"/>
            <ac:spMk id="2" creationId="{640FCC50-F3E5-8BB4-1E76-A7D4144319B5}"/>
          </ac:spMkLst>
        </pc:spChg>
        <pc:spChg chg="del">
          <ac:chgData name="Maragkakis, Ioannis" userId="dc64b797-ce1e-4824-9ab2-7e29fa18e2b6" providerId="ADAL" clId="{D3CEAFC5-BBAE-43DD-BC85-E928AB8B5579}" dt="2023-03-24T14:38:26.510" v="9239" actId="478"/>
          <ac:spMkLst>
            <pc:docMk/>
            <pc:sldMk cId="1215921869" sldId="276"/>
            <ac:spMk id="4" creationId="{F6927683-335E-0540-E459-8C6FD5517533}"/>
          </ac:spMkLst>
        </pc:spChg>
        <pc:spChg chg="mod">
          <ac:chgData name="Maragkakis, Ioannis" userId="dc64b797-ce1e-4824-9ab2-7e29fa18e2b6" providerId="ADAL" clId="{D3CEAFC5-BBAE-43DD-BC85-E928AB8B5579}" dt="2023-04-12T07:15:17.146" v="22985" actId="1076"/>
          <ac:spMkLst>
            <pc:docMk/>
            <pc:sldMk cId="1215921869" sldId="276"/>
            <ac:spMk id="5" creationId="{7C692B89-E290-F6AB-63F2-700383D4471C}"/>
          </ac:spMkLst>
        </pc:spChg>
        <pc:spChg chg="del">
          <ac:chgData name="Maragkakis, Ioannis" userId="dc64b797-ce1e-4824-9ab2-7e29fa18e2b6" providerId="ADAL" clId="{D3CEAFC5-BBAE-43DD-BC85-E928AB8B5579}" dt="2023-03-24T14:38:26.510" v="9239" actId="478"/>
          <ac:spMkLst>
            <pc:docMk/>
            <pc:sldMk cId="1215921869" sldId="276"/>
            <ac:spMk id="11" creationId="{00D7B7A1-6B4E-95FF-DED3-AF305EC5202B}"/>
          </ac:spMkLst>
        </pc:spChg>
        <pc:picChg chg="del">
          <ac:chgData name="Maragkakis, Ioannis" userId="dc64b797-ce1e-4824-9ab2-7e29fa18e2b6" providerId="ADAL" clId="{D3CEAFC5-BBAE-43DD-BC85-E928AB8B5579}" dt="2023-03-24T14:38:26.510" v="9239" actId="478"/>
          <ac:picMkLst>
            <pc:docMk/>
            <pc:sldMk cId="1215921869" sldId="276"/>
            <ac:picMk id="6" creationId="{5DC6B309-7C4B-E3A7-CCA0-7A9869F3DA2F}"/>
          </ac:picMkLst>
        </pc:picChg>
        <pc:picChg chg="del">
          <ac:chgData name="Maragkakis, Ioannis" userId="dc64b797-ce1e-4824-9ab2-7e29fa18e2b6" providerId="ADAL" clId="{D3CEAFC5-BBAE-43DD-BC85-E928AB8B5579}" dt="2023-03-24T14:38:26.510" v="9239" actId="478"/>
          <ac:picMkLst>
            <pc:docMk/>
            <pc:sldMk cId="1215921869" sldId="276"/>
            <ac:picMk id="9" creationId="{96652F5E-BEF5-6C4C-B595-DF63ABCDB1BC}"/>
          </ac:picMkLst>
        </pc:picChg>
      </pc:sldChg>
      <pc:sldChg chg="addSp modSp new mod">
        <pc:chgData name="Maragkakis, Ioannis" userId="dc64b797-ce1e-4824-9ab2-7e29fa18e2b6" providerId="ADAL" clId="{D3CEAFC5-BBAE-43DD-BC85-E928AB8B5579}" dt="2023-04-12T07:28:22.266" v="23965" actId="1076"/>
        <pc:sldMkLst>
          <pc:docMk/>
          <pc:sldMk cId="2022416123" sldId="277"/>
        </pc:sldMkLst>
        <pc:spChg chg="mod">
          <ac:chgData name="Maragkakis, Ioannis" userId="dc64b797-ce1e-4824-9ab2-7e29fa18e2b6" providerId="ADAL" clId="{D3CEAFC5-BBAE-43DD-BC85-E928AB8B5579}" dt="2023-03-24T14:42:18.210" v="9558" actId="20577"/>
          <ac:spMkLst>
            <pc:docMk/>
            <pc:sldMk cId="2022416123" sldId="277"/>
            <ac:spMk id="2" creationId="{7E7D5808-4EDC-4447-C1C1-AEF599DF0ED0}"/>
          </ac:spMkLst>
        </pc:spChg>
        <pc:spChg chg="mod">
          <ac:chgData name="Maragkakis, Ioannis" userId="dc64b797-ce1e-4824-9ab2-7e29fa18e2b6" providerId="ADAL" clId="{D3CEAFC5-BBAE-43DD-BC85-E928AB8B5579}" dt="2023-04-12T07:28:07.224" v="23964" actId="20577"/>
          <ac:spMkLst>
            <pc:docMk/>
            <pc:sldMk cId="2022416123" sldId="277"/>
            <ac:spMk id="3" creationId="{B615E884-5116-F0E0-CF55-0425F7D29679}"/>
          </ac:spMkLst>
        </pc:spChg>
        <pc:picChg chg="add mod">
          <ac:chgData name="Maragkakis, Ioannis" userId="dc64b797-ce1e-4824-9ab2-7e29fa18e2b6" providerId="ADAL" clId="{D3CEAFC5-BBAE-43DD-BC85-E928AB8B5579}" dt="2023-04-12T07:28:22.266" v="23965" actId="1076"/>
          <ac:picMkLst>
            <pc:docMk/>
            <pc:sldMk cId="2022416123" sldId="277"/>
            <ac:picMk id="5" creationId="{EBFD9715-410A-430D-EE2A-4BA7E2019C07}"/>
          </ac:picMkLst>
        </pc:picChg>
      </pc:sldChg>
      <pc:sldChg chg="addSp delSp modSp add mod">
        <pc:chgData name="Maragkakis, Ioannis" userId="dc64b797-ce1e-4824-9ab2-7e29fa18e2b6" providerId="ADAL" clId="{D3CEAFC5-BBAE-43DD-BC85-E928AB8B5579}" dt="2023-04-12T07:37:50.049" v="24459" actId="1076"/>
        <pc:sldMkLst>
          <pc:docMk/>
          <pc:sldMk cId="795527978" sldId="278"/>
        </pc:sldMkLst>
        <pc:spChg chg="mod">
          <ac:chgData name="Maragkakis, Ioannis" userId="dc64b797-ce1e-4824-9ab2-7e29fa18e2b6" providerId="ADAL" clId="{D3CEAFC5-BBAE-43DD-BC85-E928AB8B5579}" dt="2023-03-24T14:48:53.139" v="10361" actId="20577"/>
          <ac:spMkLst>
            <pc:docMk/>
            <pc:sldMk cId="795527978" sldId="278"/>
            <ac:spMk id="2" creationId="{7E7D5808-4EDC-4447-C1C1-AEF599DF0ED0}"/>
          </ac:spMkLst>
        </pc:spChg>
        <pc:spChg chg="mod">
          <ac:chgData name="Maragkakis, Ioannis" userId="dc64b797-ce1e-4824-9ab2-7e29fa18e2b6" providerId="ADAL" clId="{D3CEAFC5-BBAE-43DD-BC85-E928AB8B5579}" dt="2023-04-12T07:32:54.993" v="24329" actId="20577"/>
          <ac:spMkLst>
            <pc:docMk/>
            <pc:sldMk cId="795527978" sldId="278"/>
            <ac:spMk id="3" creationId="{B615E884-5116-F0E0-CF55-0425F7D29679}"/>
          </ac:spMkLst>
        </pc:spChg>
        <pc:picChg chg="del">
          <ac:chgData name="Maragkakis, Ioannis" userId="dc64b797-ce1e-4824-9ab2-7e29fa18e2b6" providerId="ADAL" clId="{D3CEAFC5-BBAE-43DD-BC85-E928AB8B5579}" dt="2023-03-24T14:48:56.378" v="10362" actId="478"/>
          <ac:picMkLst>
            <pc:docMk/>
            <pc:sldMk cId="795527978" sldId="278"/>
            <ac:picMk id="5" creationId="{EBFD9715-410A-430D-EE2A-4BA7E2019C07}"/>
          </ac:picMkLst>
        </pc:picChg>
        <pc:picChg chg="add mod">
          <ac:chgData name="Maragkakis, Ioannis" userId="dc64b797-ce1e-4824-9ab2-7e29fa18e2b6" providerId="ADAL" clId="{D3CEAFC5-BBAE-43DD-BC85-E928AB8B5579}" dt="2023-04-12T07:37:50.049" v="24459" actId="1076"/>
          <ac:picMkLst>
            <pc:docMk/>
            <pc:sldMk cId="795527978" sldId="278"/>
            <ac:picMk id="6" creationId="{21497231-9F02-D4DD-428E-BA8970E4449D}"/>
          </ac:picMkLst>
        </pc:picChg>
        <pc:picChg chg="add mod">
          <ac:chgData name="Maragkakis, Ioannis" userId="dc64b797-ce1e-4824-9ab2-7e29fa18e2b6" providerId="ADAL" clId="{D3CEAFC5-BBAE-43DD-BC85-E928AB8B5579}" dt="2023-04-12T07:37:49.666" v="24458" actId="1076"/>
          <ac:picMkLst>
            <pc:docMk/>
            <pc:sldMk cId="795527978" sldId="278"/>
            <ac:picMk id="8" creationId="{8AFBF0C0-BEB9-EACC-AEDE-E1BB7DBC0879}"/>
          </ac:picMkLst>
        </pc:picChg>
      </pc:sldChg>
      <pc:sldChg chg="addSp delSp modSp add mod">
        <pc:chgData name="Maragkakis, Ioannis" userId="dc64b797-ce1e-4824-9ab2-7e29fa18e2b6" providerId="ADAL" clId="{D3CEAFC5-BBAE-43DD-BC85-E928AB8B5579}" dt="2023-04-12T07:42:13.306" v="24741" actId="14100"/>
        <pc:sldMkLst>
          <pc:docMk/>
          <pc:sldMk cId="3088073491" sldId="279"/>
        </pc:sldMkLst>
        <pc:spChg chg="mod">
          <ac:chgData name="Maragkakis, Ioannis" userId="dc64b797-ce1e-4824-9ab2-7e29fa18e2b6" providerId="ADAL" clId="{D3CEAFC5-BBAE-43DD-BC85-E928AB8B5579}" dt="2023-04-12T07:36:37.323" v="24447" actId="1076"/>
          <ac:spMkLst>
            <pc:docMk/>
            <pc:sldMk cId="3088073491" sldId="279"/>
            <ac:spMk id="2" creationId="{7E7D5808-4EDC-4447-C1C1-AEF599DF0ED0}"/>
          </ac:spMkLst>
        </pc:spChg>
        <pc:spChg chg="mod">
          <ac:chgData name="Maragkakis, Ioannis" userId="dc64b797-ce1e-4824-9ab2-7e29fa18e2b6" providerId="ADAL" clId="{D3CEAFC5-BBAE-43DD-BC85-E928AB8B5579}" dt="2023-04-12T07:42:00.777" v="24738" actId="20577"/>
          <ac:spMkLst>
            <pc:docMk/>
            <pc:sldMk cId="3088073491" sldId="279"/>
            <ac:spMk id="3" creationId="{B615E884-5116-F0E0-CF55-0425F7D29679}"/>
          </ac:spMkLst>
        </pc:spChg>
        <pc:picChg chg="add mod">
          <ac:chgData name="Maragkakis, Ioannis" userId="dc64b797-ce1e-4824-9ab2-7e29fa18e2b6" providerId="ADAL" clId="{D3CEAFC5-BBAE-43DD-BC85-E928AB8B5579}" dt="2023-04-12T07:40:00.544" v="24655" actId="1076"/>
          <ac:picMkLst>
            <pc:docMk/>
            <pc:sldMk cId="3088073491" sldId="279"/>
            <ac:picMk id="5" creationId="{EA16D284-F47E-112C-12D4-22AB1A62D2D1}"/>
          </ac:picMkLst>
        </pc:picChg>
        <pc:picChg chg="del">
          <ac:chgData name="Maragkakis, Ioannis" userId="dc64b797-ce1e-4824-9ab2-7e29fa18e2b6" providerId="ADAL" clId="{D3CEAFC5-BBAE-43DD-BC85-E928AB8B5579}" dt="2023-03-24T14:52:25.678" v="10654" actId="478"/>
          <ac:picMkLst>
            <pc:docMk/>
            <pc:sldMk cId="3088073491" sldId="279"/>
            <ac:picMk id="6" creationId="{21497231-9F02-D4DD-428E-BA8970E4449D}"/>
          </ac:picMkLst>
        </pc:picChg>
        <pc:picChg chg="add mod">
          <ac:chgData name="Maragkakis, Ioannis" userId="dc64b797-ce1e-4824-9ab2-7e29fa18e2b6" providerId="ADAL" clId="{D3CEAFC5-BBAE-43DD-BC85-E928AB8B5579}" dt="2023-04-12T07:40:13.592" v="24658" actId="1076"/>
          <ac:picMkLst>
            <pc:docMk/>
            <pc:sldMk cId="3088073491" sldId="279"/>
            <ac:picMk id="7" creationId="{E1EB6C13-3090-9E1D-9B61-175058537420}"/>
          </ac:picMkLst>
        </pc:picChg>
        <pc:picChg chg="del">
          <ac:chgData name="Maragkakis, Ioannis" userId="dc64b797-ce1e-4824-9ab2-7e29fa18e2b6" providerId="ADAL" clId="{D3CEAFC5-BBAE-43DD-BC85-E928AB8B5579}" dt="2023-03-24T14:52:28.149" v="10655" actId="478"/>
          <ac:picMkLst>
            <pc:docMk/>
            <pc:sldMk cId="3088073491" sldId="279"/>
            <ac:picMk id="8" creationId="{8AFBF0C0-BEB9-EACC-AEDE-E1BB7DBC0879}"/>
          </ac:picMkLst>
        </pc:picChg>
        <pc:picChg chg="add mod">
          <ac:chgData name="Maragkakis, Ioannis" userId="dc64b797-ce1e-4824-9ab2-7e29fa18e2b6" providerId="ADAL" clId="{D3CEAFC5-BBAE-43DD-BC85-E928AB8B5579}" dt="2023-04-12T07:42:13.306" v="24741" actId="14100"/>
          <ac:picMkLst>
            <pc:docMk/>
            <pc:sldMk cId="3088073491" sldId="279"/>
            <ac:picMk id="9" creationId="{680FB058-CC6B-2B0D-E116-0C56097BD210}"/>
          </ac:picMkLst>
        </pc:picChg>
      </pc:sldChg>
      <pc:sldChg chg="addSp delSp modSp add del mod">
        <pc:chgData name="Maragkakis, Ioannis" userId="dc64b797-ce1e-4824-9ab2-7e29fa18e2b6" providerId="ADAL" clId="{D3CEAFC5-BBAE-43DD-BC85-E928AB8B5579}" dt="2023-04-12T13:36:26.958" v="26019" actId="20577"/>
        <pc:sldMkLst>
          <pc:docMk/>
          <pc:sldMk cId="1625491891" sldId="280"/>
        </pc:sldMkLst>
        <pc:spChg chg="mod">
          <ac:chgData name="Maragkakis, Ioannis" userId="dc64b797-ce1e-4824-9ab2-7e29fa18e2b6" providerId="ADAL" clId="{D3CEAFC5-BBAE-43DD-BC85-E928AB8B5579}" dt="2023-04-12T13:21:47.380" v="24766" actId="20577"/>
          <ac:spMkLst>
            <pc:docMk/>
            <pc:sldMk cId="1625491891" sldId="280"/>
            <ac:spMk id="2" creationId="{7E7D5808-4EDC-4447-C1C1-AEF599DF0ED0}"/>
          </ac:spMkLst>
        </pc:spChg>
        <pc:spChg chg="mod">
          <ac:chgData name="Maragkakis, Ioannis" userId="dc64b797-ce1e-4824-9ab2-7e29fa18e2b6" providerId="ADAL" clId="{D3CEAFC5-BBAE-43DD-BC85-E928AB8B5579}" dt="2023-04-12T13:36:26.958" v="26019" actId="20577"/>
          <ac:spMkLst>
            <pc:docMk/>
            <pc:sldMk cId="1625491891" sldId="280"/>
            <ac:spMk id="3" creationId="{B615E884-5116-F0E0-CF55-0425F7D29679}"/>
          </ac:spMkLst>
        </pc:spChg>
        <pc:spChg chg="add del">
          <ac:chgData name="Maragkakis, Ioannis" userId="dc64b797-ce1e-4824-9ab2-7e29fa18e2b6" providerId="ADAL" clId="{D3CEAFC5-BBAE-43DD-BC85-E928AB8B5579}" dt="2023-04-12T07:42:21.353" v="24742" actId="478"/>
          <ac:spMkLst>
            <pc:docMk/>
            <pc:sldMk cId="1625491891" sldId="280"/>
            <ac:spMk id="5" creationId="{244D761F-4866-100A-0EFB-2CD6DBBF6DE3}"/>
          </ac:spMkLst>
        </pc:spChg>
      </pc:sldChg>
      <pc:sldChg chg="addSp delSp modSp new mod">
        <pc:chgData name="Maragkakis, Ioannis" userId="dc64b797-ce1e-4824-9ab2-7e29fa18e2b6" providerId="ADAL" clId="{D3CEAFC5-BBAE-43DD-BC85-E928AB8B5579}" dt="2023-04-13T19:45:33.280" v="26737" actId="478"/>
        <pc:sldMkLst>
          <pc:docMk/>
          <pc:sldMk cId="1022263469" sldId="281"/>
        </pc:sldMkLst>
        <pc:spChg chg="mod">
          <ac:chgData name="Maragkakis, Ioannis" userId="dc64b797-ce1e-4824-9ab2-7e29fa18e2b6" providerId="ADAL" clId="{D3CEAFC5-BBAE-43DD-BC85-E928AB8B5579}" dt="2023-04-13T07:19:22.641" v="26036" actId="122"/>
          <ac:spMkLst>
            <pc:docMk/>
            <pc:sldMk cId="1022263469" sldId="281"/>
            <ac:spMk id="2" creationId="{B9299E67-8626-AE2E-4538-7708A2A94833}"/>
          </ac:spMkLst>
        </pc:spChg>
        <pc:spChg chg="mod">
          <ac:chgData name="Maragkakis, Ioannis" userId="dc64b797-ce1e-4824-9ab2-7e29fa18e2b6" providerId="ADAL" clId="{D3CEAFC5-BBAE-43DD-BC85-E928AB8B5579}" dt="2023-04-13T19:44:24.179" v="26694" actId="20577"/>
          <ac:spMkLst>
            <pc:docMk/>
            <pc:sldMk cId="1022263469" sldId="281"/>
            <ac:spMk id="3" creationId="{AA5772E8-5571-061E-4B6F-897A9ECC5963}"/>
          </ac:spMkLst>
        </pc:spChg>
        <pc:spChg chg="add mod">
          <ac:chgData name="Maragkakis, Ioannis" userId="dc64b797-ce1e-4824-9ab2-7e29fa18e2b6" providerId="ADAL" clId="{D3CEAFC5-BBAE-43DD-BC85-E928AB8B5579}" dt="2023-04-13T19:45:29.696" v="26736" actId="1076"/>
          <ac:spMkLst>
            <pc:docMk/>
            <pc:sldMk cId="1022263469" sldId="281"/>
            <ac:spMk id="6" creationId="{929933B3-4F57-E404-D4ED-AEA74C910F45}"/>
          </ac:spMkLst>
        </pc:spChg>
        <pc:spChg chg="add del mod">
          <ac:chgData name="Maragkakis, Ioannis" userId="dc64b797-ce1e-4824-9ab2-7e29fa18e2b6" providerId="ADAL" clId="{D3CEAFC5-BBAE-43DD-BC85-E928AB8B5579}" dt="2023-04-13T19:45:33.280" v="26737" actId="478"/>
          <ac:spMkLst>
            <pc:docMk/>
            <pc:sldMk cId="1022263469" sldId="281"/>
            <ac:spMk id="7" creationId="{A2F0DC71-B1AA-98D8-F005-183E4E718B44}"/>
          </ac:spMkLst>
        </pc:spChg>
        <pc:picChg chg="add mod">
          <ac:chgData name="Maragkakis, Ioannis" userId="dc64b797-ce1e-4824-9ab2-7e29fa18e2b6" providerId="ADAL" clId="{D3CEAFC5-BBAE-43DD-BC85-E928AB8B5579}" dt="2023-04-13T19:44:44.837" v="26695" actId="1076"/>
          <ac:picMkLst>
            <pc:docMk/>
            <pc:sldMk cId="1022263469" sldId="281"/>
            <ac:picMk id="4" creationId="{536D57C3-DCFC-90A4-078A-13A945D133CC}"/>
          </ac:picMkLst>
        </pc:picChg>
        <pc:picChg chg="add mod">
          <ac:chgData name="Maragkakis, Ioannis" userId="dc64b797-ce1e-4824-9ab2-7e29fa18e2b6" providerId="ADAL" clId="{D3CEAFC5-BBAE-43DD-BC85-E928AB8B5579}" dt="2023-04-13T19:44:52.484" v="26698" actId="1076"/>
          <ac:picMkLst>
            <pc:docMk/>
            <pc:sldMk cId="1022263469" sldId="281"/>
            <ac:picMk id="5" creationId="{597AB430-60FE-09CF-8C00-758D8EECA22F}"/>
          </ac:picMkLst>
        </pc:picChg>
      </pc:sldChg>
      <pc:sldChg chg="addSp delSp modSp new mod">
        <pc:chgData name="Maragkakis, Ioannis" userId="dc64b797-ce1e-4824-9ab2-7e29fa18e2b6" providerId="ADAL" clId="{D3CEAFC5-BBAE-43DD-BC85-E928AB8B5579}" dt="2023-03-27T10:47:14.294" v="13355" actId="21"/>
        <pc:sldMkLst>
          <pc:docMk/>
          <pc:sldMk cId="566385576" sldId="282"/>
        </pc:sldMkLst>
        <pc:spChg chg="del">
          <ac:chgData name="Maragkakis, Ioannis" userId="dc64b797-ce1e-4824-9ab2-7e29fa18e2b6" providerId="ADAL" clId="{D3CEAFC5-BBAE-43DD-BC85-E928AB8B5579}" dt="2023-03-27T10:40:02.129" v="13347" actId="478"/>
          <ac:spMkLst>
            <pc:docMk/>
            <pc:sldMk cId="566385576" sldId="282"/>
            <ac:spMk id="2" creationId="{5F140E4E-DCDD-946B-5537-91405C68180E}"/>
          </ac:spMkLst>
        </pc:spChg>
        <pc:spChg chg="del">
          <ac:chgData name="Maragkakis, Ioannis" userId="dc64b797-ce1e-4824-9ab2-7e29fa18e2b6" providerId="ADAL" clId="{D3CEAFC5-BBAE-43DD-BC85-E928AB8B5579}" dt="2023-03-27T10:39:52.220" v="13342" actId="22"/>
          <ac:spMkLst>
            <pc:docMk/>
            <pc:sldMk cId="566385576" sldId="282"/>
            <ac:spMk id="3" creationId="{C88FF716-629E-D81A-02E9-E65D32C527E6}"/>
          </ac:spMkLst>
        </pc:spChg>
        <pc:spChg chg="add mod">
          <ac:chgData name="Maragkakis, Ioannis" userId="dc64b797-ce1e-4824-9ab2-7e29fa18e2b6" providerId="ADAL" clId="{D3CEAFC5-BBAE-43DD-BC85-E928AB8B5579}" dt="2023-03-27T10:46:53.997" v="13349" actId="21"/>
          <ac:spMkLst>
            <pc:docMk/>
            <pc:sldMk cId="566385576" sldId="282"/>
            <ac:spMk id="9" creationId="{6A1DBECC-6A09-1E3E-8155-9A4E3AC04045}"/>
          </ac:spMkLst>
        </pc:spChg>
        <pc:picChg chg="add del mod">
          <ac:chgData name="Maragkakis, Ioannis" userId="dc64b797-ce1e-4824-9ab2-7e29fa18e2b6" providerId="ADAL" clId="{D3CEAFC5-BBAE-43DD-BC85-E928AB8B5579}" dt="2023-03-27T10:47:14.294" v="13355" actId="21"/>
          <ac:picMkLst>
            <pc:docMk/>
            <pc:sldMk cId="566385576" sldId="282"/>
            <ac:picMk id="5" creationId="{AE46BCEC-1386-9F78-ED6E-F7A6045AFA54}"/>
          </ac:picMkLst>
        </pc:picChg>
        <pc:picChg chg="add del mod ord">
          <ac:chgData name="Maragkakis, Ioannis" userId="dc64b797-ce1e-4824-9ab2-7e29fa18e2b6" providerId="ADAL" clId="{D3CEAFC5-BBAE-43DD-BC85-E928AB8B5579}" dt="2023-03-27T10:46:53.997" v="13349" actId="21"/>
          <ac:picMkLst>
            <pc:docMk/>
            <pc:sldMk cId="566385576" sldId="282"/>
            <ac:picMk id="7" creationId="{38DDA2F6-1499-71A3-D9AA-356C75F31CE4}"/>
          </ac:picMkLst>
        </pc:picChg>
      </pc:sldChg>
      <pc:sldChg chg="addSp delSp modSp add mod">
        <pc:chgData name="Maragkakis, Ioannis" userId="dc64b797-ce1e-4824-9ab2-7e29fa18e2b6" providerId="ADAL" clId="{D3CEAFC5-BBAE-43DD-BC85-E928AB8B5579}" dt="2023-04-13T19:50:35.934" v="26861"/>
        <pc:sldMkLst>
          <pc:docMk/>
          <pc:sldMk cId="1202350293" sldId="283"/>
        </pc:sldMkLst>
        <pc:spChg chg="mod">
          <ac:chgData name="Maragkakis, Ioannis" userId="dc64b797-ce1e-4824-9ab2-7e29fa18e2b6" providerId="ADAL" clId="{D3CEAFC5-BBAE-43DD-BC85-E928AB8B5579}" dt="2023-04-08T10:38:28.894" v="15092" actId="1035"/>
          <ac:spMkLst>
            <pc:docMk/>
            <pc:sldMk cId="1202350293" sldId="283"/>
            <ac:spMk id="2" creationId="{B9299E67-8626-AE2E-4538-7708A2A94833}"/>
          </ac:spMkLst>
        </pc:spChg>
        <pc:spChg chg="mod">
          <ac:chgData name="Maragkakis, Ioannis" userId="dc64b797-ce1e-4824-9ab2-7e29fa18e2b6" providerId="ADAL" clId="{D3CEAFC5-BBAE-43DD-BC85-E928AB8B5579}" dt="2023-04-13T19:50:35.934" v="26861"/>
          <ac:spMkLst>
            <pc:docMk/>
            <pc:sldMk cId="1202350293" sldId="283"/>
            <ac:spMk id="3" creationId="{AA5772E8-5571-061E-4B6F-897A9ECC5963}"/>
          </ac:spMkLst>
        </pc:spChg>
        <pc:spChg chg="add mod">
          <ac:chgData name="Maragkakis, Ioannis" userId="dc64b797-ce1e-4824-9ab2-7e29fa18e2b6" providerId="ADAL" clId="{D3CEAFC5-BBAE-43DD-BC85-E928AB8B5579}" dt="2023-04-08T10:35:42.334" v="14912" actId="20577"/>
          <ac:spMkLst>
            <pc:docMk/>
            <pc:sldMk cId="1202350293" sldId="283"/>
            <ac:spMk id="4" creationId="{7EF0DC00-A1AB-FBB7-1407-63E918C62C62}"/>
          </ac:spMkLst>
        </pc:spChg>
        <pc:spChg chg="add mod">
          <ac:chgData name="Maragkakis, Ioannis" userId="dc64b797-ce1e-4824-9ab2-7e29fa18e2b6" providerId="ADAL" clId="{D3CEAFC5-BBAE-43DD-BC85-E928AB8B5579}" dt="2023-04-08T10:36:06.916" v="14960" actId="14100"/>
          <ac:spMkLst>
            <pc:docMk/>
            <pc:sldMk cId="1202350293" sldId="283"/>
            <ac:spMk id="5" creationId="{F47DFFA1-AFE5-69EA-41AE-9C7F29D7FBAA}"/>
          </ac:spMkLst>
        </pc:spChg>
        <pc:spChg chg="add mod">
          <ac:chgData name="Maragkakis, Ioannis" userId="dc64b797-ce1e-4824-9ab2-7e29fa18e2b6" providerId="ADAL" clId="{D3CEAFC5-BBAE-43DD-BC85-E928AB8B5579}" dt="2023-04-08T10:36:24.672" v="14998" actId="14100"/>
          <ac:spMkLst>
            <pc:docMk/>
            <pc:sldMk cId="1202350293" sldId="283"/>
            <ac:spMk id="6" creationId="{148315A8-E9E9-93B4-7112-79A88ACBAE57}"/>
          </ac:spMkLst>
        </pc:spChg>
        <pc:picChg chg="del">
          <ac:chgData name="Maragkakis, Ioannis" userId="dc64b797-ce1e-4824-9ab2-7e29fa18e2b6" providerId="ADAL" clId="{D3CEAFC5-BBAE-43DD-BC85-E928AB8B5579}" dt="2023-03-27T10:48:40.922" v="13425" actId="478"/>
          <ac:picMkLst>
            <pc:docMk/>
            <pc:sldMk cId="1202350293" sldId="283"/>
            <ac:picMk id="4" creationId="{536D57C3-DCFC-90A4-078A-13A945D133CC}"/>
          </ac:picMkLst>
        </pc:picChg>
        <pc:picChg chg="del">
          <ac:chgData name="Maragkakis, Ioannis" userId="dc64b797-ce1e-4824-9ab2-7e29fa18e2b6" providerId="ADAL" clId="{D3CEAFC5-BBAE-43DD-BC85-E928AB8B5579}" dt="2023-03-27T10:48:38.934" v="13424" actId="478"/>
          <ac:picMkLst>
            <pc:docMk/>
            <pc:sldMk cId="1202350293" sldId="283"/>
            <ac:picMk id="5" creationId="{597AB430-60FE-09CF-8C00-758D8EECA22F}"/>
          </ac:picMkLst>
        </pc:picChg>
        <pc:picChg chg="add del mod">
          <ac:chgData name="Maragkakis, Ioannis" userId="dc64b797-ce1e-4824-9ab2-7e29fa18e2b6" providerId="ADAL" clId="{D3CEAFC5-BBAE-43DD-BC85-E928AB8B5579}" dt="2023-03-27T10:50:46.785" v="13712" actId="478"/>
          <ac:picMkLst>
            <pc:docMk/>
            <pc:sldMk cId="1202350293" sldId="283"/>
            <ac:picMk id="7" creationId="{60E333DA-F6B1-3E9D-CCD3-740A4A25EA8F}"/>
          </ac:picMkLst>
        </pc:picChg>
        <pc:picChg chg="add del mod">
          <ac:chgData name="Maragkakis, Ioannis" userId="dc64b797-ce1e-4824-9ab2-7e29fa18e2b6" providerId="ADAL" clId="{D3CEAFC5-BBAE-43DD-BC85-E928AB8B5579}" dt="2023-03-27T10:51:18.918" v="13717" actId="478"/>
          <ac:picMkLst>
            <pc:docMk/>
            <pc:sldMk cId="1202350293" sldId="283"/>
            <ac:picMk id="9" creationId="{A322793E-E8F7-67BE-D72D-66130ABED186}"/>
          </ac:picMkLst>
        </pc:picChg>
        <pc:picChg chg="add mod">
          <ac:chgData name="Maragkakis, Ioannis" userId="dc64b797-ce1e-4824-9ab2-7e29fa18e2b6" providerId="ADAL" clId="{D3CEAFC5-BBAE-43DD-BC85-E928AB8B5579}" dt="2023-04-13T19:47:29.992" v="26755" actId="1076"/>
          <ac:picMkLst>
            <pc:docMk/>
            <pc:sldMk cId="1202350293" sldId="283"/>
            <ac:picMk id="11" creationId="{05D0D0E1-9582-6F93-B278-01960DCEBDF2}"/>
          </ac:picMkLst>
        </pc:picChg>
        <pc:picChg chg="add mod">
          <ac:chgData name="Maragkakis, Ioannis" userId="dc64b797-ce1e-4824-9ab2-7e29fa18e2b6" providerId="ADAL" clId="{D3CEAFC5-BBAE-43DD-BC85-E928AB8B5579}" dt="2023-04-13T19:47:26.694" v="26754" actId="1076"/>
          <ac:picMkLst>
            <pc:docMk/>
            <pc:sldMk cId="1202350293" sldId="283"/>
            <ac:picMk id="13" creationId="{368B950B-2E48-FFC0-6ED6-5803716E2E08}"/>
          </ac:picMkLst>
        </pc:picChg>
        <pc:picChg chg="add mod">
          <ac:chgData name="Maragkakis, Ioannis" userId="dc64b797-ce1e-4824-9ab2-7e29fa18e2b6" providerId="ADAL" clId="{D3CEAFC5-BBAE-43DD-BC85-E928AB8B5579}" dt="2023-04-13T19:47:32.658" v="26756" actId="1076"/>
          <ac:picMkLst>
            <pc:docMk/>
            <pc:sldMk cId="1202350293" sldId="283"/>
            <ac:picMk id="15" creationId="{A6792FF5-A7EE-A1C9-A9CC-D2284ADA1B72}"/>
          </ac:picMkLst>
        </pc:picChg>
      </pc:sldChg>
      <pc:sldChg chg="addSp delSp modSp add mod">
        <pc:chgData name="Maragkakis, Ioannis" userId="dc64b797-ce1e-4824-9ab2-7e29fa18e2b6" providerId="ADAL" clId="{D3CEAFC5-BBAE-43DD-BC85-E928AB8B5579}" dt="2023-04-13T19:54:17.065" v="27057" actId="14100"/>
        <pc:sldMkLst>
          <pc:docMk/>
          <pc:sldMk cId="2614524626" sldId="284"/>
        </pc:sldMkLst>
        <pc:spChg chg="mod">
          <ac:chgData name="Maragkakis, Ioannis" userId="dc64b797-ce1e-4824-9ab2-7e29fa18e2b6" providerId="ADAL" clId="{D3CEAFC5-BBAE-43DD-BC85-E928AB8B5579}" dt="2023-04-13T19:52:55.837" v="26900" actId="20577"/>
          <ac:spMkLst>
            <pc:docMk/>
            <pc:sldMk cId="2614524626" sldId="284"/>
            <ac:spMk id="2" creationId="{B9299E67-8626-AE2E-4538-7708A2A94833}"/>
          </ac:spMkLst>
        </pc:spChg>
        <pc:spChg chg="mod">
          <ac:chgData name="Maragkakis, Ioannis" userId="dc64b797-ce1e-4824-9ab2-7e29fa18e2b6" providerId="ADAL" clId="{D3CEAFC5-BBAE-43DD-BC85-E928AB8B5579}" dt="2023-04-13T19:54:17.065" v="27057" actId="14100"/>
          <ac:spMkLst>
            <pc:docMk/>
            <pc:sldMk cId="2614524626" sldId="284"/>
            <ac:spMk id="3" creationId="{AA5772E8-5571-061E-4B6F-897A9ECC5963}"/>
          </ac:spMkLst>
        </pc:spChg>
        <pc:picChg chg="add mod">
          <ac:chgData name="Maragkakis, Ioannis" userId="dc64b797-ce1e-4824-9ab2-7e29fa18e2b6" providerId="ADAL" clId="{D3CEAFC5-BBAE-43DD-BC85-E928AB8B5579}" dt="2023-04-13T19:53:13.073" v="26903" actId="14100"/>
          <ac:picMkLst>
            <pc:docMk/>
            <pc:sldMk cId="2614524626" sldId="284"/>
            <ac:picMk id="5" creationId="{EC74F2C6-4352-2D49-C213-9806B001F42E}"/>
          </ac:picMkLst>
        </pc:picChg>
        <pc:picChg chg="add mod">
          <ac:chgData name="Maragkakis, Ioannis" userId="dc64b797-ce1e-4824-9ab2-7e29fa18e2b6" providerId="ADAL" clId="{D3CEAFC5-BBAE-43DD-BC85-E928AB8B5579}" dt="2023-03-27T11:03:23.268" v="14548" actId="1076"/>
          <ac:picMkLst>
            <pc:docMk/>
            <pc:sldMk cId="2614524626" sldId="284"/>
            <ac:picMk id="7" creationId="{66D96894-DA86-A80C-507A-8DC0257789A4}"/>
          </ac:picMkLst>
        </pc:picChg>
        <pc:picChg chg="add mod">
          <ac:chgData name="Maragkakis, Ioannis" userId="dc64b797-ce1e-4824-9ab2-7e29fa18e2b6" providerId="ADAL" clId="{D3CEAFC5-BBAE-43DD-BC85-E928AB8B5579}" dt="2023-04-08T10:49:30.660" v="16157" actId="1076"/>
          <ac:picMkLst>
            <pc:docMk/>
            <pc:sldMk cId="2614524626" sldId="284"/>
            <ac:picMk id="9" creationId="{C9A27288-B9C5-639C-2F4B-296CD0A2C4B4}"/>
          </ac:picMkLst>
        </pc:picChg>
        <pc:picChg chg="del">
          <ac:chgData name="Maragkakis, Ioannis" userId="dc64b797-ce1e-4824-9ab2-7e29fa18e2b6" providerId="ADAL" clId="{D3CEAFC5-BBAE-43DD-BC85-E928AB8B5579}" dt="2023-03-27T10:58:33.494" v="14186" actId="478"/>
          <ac:picMkLst>
            <pc:docMk/>
            <pc:sldMk cId="2614524626" sldId="284"/>
            <ac:picMk id="11" creationId="{05D0D0E1-9582-6F93-B278-01960DCEBDF2}"/>
          </ac:picMkLst>
        </pc:picChg>
        <pc:picChg chg="del">
          <ac:chgData name="Maragkakis, Ioannis" userId="dc64b797-ce1e-4824-9ab2-7e29fa18e2b6" providerId="ADAL" clId="{D3CEAFC5-BBAE-43DD-BC85-E928AB8B5579}" dt="2023-03-27T10:58:30.657" v="14184" actId="478"/>
          <ac:picMkLst>
            <pc:docMk/>
            <pc:sldMk cId="2614524626" sldId="284"/>
            <ac:picMk id="13" creationId="{368B950B-2E48-FFC0-6ED6-5803716E2E08}"/>
          </ac:picMkLst>
        </pc:picChg>
        <pc:picChg chg="del">
          <ac:chgData name="Maragkakis, Ioannis" userId="dc64b797-ce1e-4824-9ab2-7e29fa18e2b6" providerId="ADAL" clId="{D3CEAFC5-BBAE-43DD-BC85-E928AB8B5579}" dt="2023-03-27T10:58:32.433" v="14185" actId="478"/>
          <ac:picMkLst>
            <pc:docMk/>
            <pc:sldMk cId="2614524626" sldId="284"/>
            <ac:picMk id="15" creationId="{A6792FF5-A7EE-A1C9-A9CC-D2284ADA1B72}"/>
          </ac:picMkLst>
        </pc:picChg>
      </pc:sldChg>
      <pc:sldChg chg="addSp delSp modSp add mod">
        <pc:chgData name="Maragkakis, Ioannis" userId="dc64b797-ce1e-4824-9ab2-7e29fa18e2b6" providerId="ADAL" clId="{D3CEAFC5-BBAE-43DD-BC85-E928AB8B5579}" dt="2023-04-13T19:57:20.282" v="27418" actId="20577"/>
        <pc:sldMkLst>
          <pc:docMk/>
          <pc:sldMk cId="1302197971" sldId="285"/>
        </pc:sldMkLst>
        <pc:spChg chg="mod">
          <ac:chgData name="Maragkakis, Ioannis" userId="dc64b797-ce1e-4824-9ab2-7e29fa18e2b6" providerId="ADAL" clId="{D3CEAFC5-BBAE-43DD-BC85-E928AB8B5579}" dt="2023-04-13T19:57:20.282" v="27418" actId="20577"/>
          <ac:spMkLst>
            <pc:docMk/>
            <pc:sldMk cId="1302197971" sldId="285"/>
            <ac:spMk id="3" creationId="{AA5772E8-5571-061E-4B6F-897A9ECC5963}"/>
          </ac:spMkLst>
        </pc:spChg>
        <pc:spChg chg="add mod">
          <ac:chgData name="Maragkakis, Ioannis" userId="dc64b797-ce1e-4824-9ab2-7e29fa18e2b6" providerId="ADAL" clId="{D3CEAFC5-BBAE-43DD-BC85-E928AB8B5579}" dt="2023-04-13T19:56:58.174" v="27391" actId="114"/>
          <ac:spMkLst>
            <pc:docMk/>
            <pc:sldMk cId="1302197971" sldId="285"/>
            <ac:spMk id="4" creationId="{542862E1-427A-17B8-03C6-BD2D492DDF71}"/>
          </ac:spMkLst>
        </pc:spChg>
        <pc:picChg chg="add mod">
          <ac:chgData name="Maragkakis, Ioannis" userId="dc64b797-ce1e-4824-9ab2-7e29fa18e2b6" providerId="ADAL" clId="{D3CEAFC5-BBAE-43DD-BC85-E928AB8B5579}" dt="2023-04-08T10:52:34.868" v="16465" actId="1076"/>
          <ac:picMkLst>
            <pc:docMk/>
            <pc:sldMk cId="1302197971" sldId="285"/>
            <ac:picMk id="5" creationId="{957F9842-C22A-086A-F8E3-77458485BDA1}"/>
          </ac:picMkLst>
        </pc:picChg>
        <pc:picChg chg="del">
          <ac:chgData name="Maragkakis, Ioannis" userId="dc64b797-ce1e-4824-9ab2-7e29fa18e2b6" providerId="ADAL" clId="{D3CEAFC5-BBAE-43DD-BC85-E928AB8B5579}" dt="2023-03-27T11:04:06.235" v="14589" actId="478"/>
          <ac:picMkLst>
            <pc:docMk/>
            <pc:sldMk cId="1302197971" sldId="285"/>
            <ac:picMk id="5" creationId="{EC74F2C6-4352-2D49-C213-9806B001F42E}"/>
          </ac:picMkLst>
        </pc:picChg>
        <pc:picChg chg="add mod">
          <ac:chgData name="Maragkakis, Ioannis" userId="dc64b797-ce1e-4824-9ab2-7e29fa18e2b6" providerId="ADAL" clId="{D3CEAFC5-BBAE-43DD-BC85-E928AB8B5579}" dt="2023-03-27T11:04:14.870" v="14594" actId="1076"/>
          <ac:picMkLst>
            <pc:docMk/>
            <pc:sldMk cId="1302197971" sldId="285"/>
            <ac:picMk id="6" creationId="{30B46808-13E5-974D-CA73-7DA0E895E19A}"/>
          </ac:picMkLst>
        </pc:picChg>
        <pc:picChg chg="del">
          <ac:chgData name="Maragkakis, Ioannis" userId="dc64b797-ce1e-4824-9ab2-7e29fa18e2b6" providerId="ADAL" clId="{D3CEAFC5-BBAE-43DD-BC85-E928AB8B5579}" dt="2023-03-27T11:04:07.718" v="14590" actId="478"/>
          <ac:picMkLst>
            <pc:docMk/>
            <pc:sldMk cId="1302197971" sldId="285"/>
            <ac:picMk id="7" creationId="{66D96894-DA86-A80C-507A-8DC0257789A4}"/>
          </ac:picMkLst>
        </pc:picChg>
        <pc:picChg chg="del">
          <ac:chgData name="Maragkakis, Ioannis" userId="dc64b797-ce1e-4824-9ab2-7e29fa18e2b6" providerId="ADAL" clId="{D3CEAFC5-BBAE-43DD-BC85-E928AB8B5579}" dt="2023-03-27T11:04:09.195" v="14591" actId="478"/>
          <ac:picMkLst>
            <pc:docMk/>
            <pc:sldMk cId="1302197971" sldId="285"/>
            <ac:picMk id="9" creationId="{C9A27288-B9C5-639C-2F4B-296CD0A2C4B4}"/>
          </ac:picMkLst>
        </pc:picChg>
        <pc:picChg chg="add mod">
          <ac:chgData name="Maragkakis, Ioannis" userId="dc64b797-ce1e-4824-9ab2-7e29fa18e2b6" providerId="ADAL" clId="{D3CEAFC5-BBAE-43DD-BC85-E928AB8B5579}" dt="2023-03-27T11:04:46.090" v="14616" actId="1076"/>
          <ac:picMkLst>
            <pc:docMk/>
            <pc:sldMk cId="1302197971" sldId="285"/>
            <ac:picMk id="10" creationId="{892BEAB2-A488-746C-D6D0-759D45A4B26E}"/>
          </ac:picMkLst>
        </pc:picChg>
      </pc:sldChg>
      <pc:sldChg chg="addSp modSp mod">
        <pc:chgData name="Maragkakis, Ioannis" userId="dc64b797-ce1e-4824-9ab2-7e29fa18e2b6" providerId="ADAL" clId="{D3CEAFC5-BBAE-43DD-BC85-E928AB8B5579}" dt="2023-04-13T20:32:48.224" v="28449" actId="13822"/>
        <pc:sldMkLst>
          <pc:docMk/>
          <pc:sldMk cId="1768659055" sldId="286"/>
        </pc:sldMkLst>
        <pc:spChg chg="mod">
          <ac:chgData name="Maragkakis, Ioannis" userId="dc64b797-ce1e-4824-9ab2-7e29fa18e2b6" providerId="ADAL" clId="{D3CEAFC5-BBAE-43DD-BC85-E928AB8B5579}" dt="2023-04-13T20:32:20.062" v="28441" actId="14100"/>
          <ac:spMkLst>
            <pc:docMk/>
            <pc:sldMk cId="1768659055" sldId="286"/>
            <ac:spMk id="3" creationId="{E57D0ED7-2221-5A14-0A22-B3D101E54A6F}"/>
          </ac:spMkLst>
        </pc:spChg>
        <pc:spChg chg="add mod">
          <ac:chgData name="Maragkakis, Ioannis" userId="dc64b797-ce1e-4824-9ab2-7e29fa18e2b6" providerId="ADAL" clId="{D3CEAFC5-BBAE-43DD-BC85-E928AB8B5579}" dt="2023-04-13T20:32:48.224" v="28449" actId="13822"/>
          <ac:spMkLst>
            <pc:docMk/>
            <pc:sldMk cId="1768659055" sldId="286"/>
            <ac:spMk id="6" creationId="{B67595B8-8FB5-9B91-F779-807D5F3C30E3}"/>
          </ac:spMkLst>
        </pc:spChg>
        <pc:picChg chg="add mod">
          <ac:chgData name="Maragkakis, Ioannis" userId="dc64b797-ce1e-4824-9ab2-7e29fa18e2b6" providerId="ADAL" clId="{D3CEAFC5-BBAE-43DD-BC85-E928AB8B5579}" dt="2023-04-13T20:32:25.479" v="28443" actId="14100"/>
          <ac:picMkLst>
            <pc:docMk/>
            <pc:sldMk cId="1768659055" sldId="286"/>
            <ac:picMk id="5" creationId="{7B787496-ADAA-2CB4-F4AF-349C8BDFCE31}"/>
          </ac:picMkLst>
        </pc:picChg>
      </pc:sldChg>
      <pc:sldChg chg="delSp modSp add mod">
        <pc:chgData name="Maragkakis, Ioannis" userId="dc64b797-ce1e-4824-9ab2-7e29fa18e2b6" providerId="ADAL" clId="{D3CEAFC5-BBAE-43DD-BC85-E928AB8B5579}" dt="2023-04-13T19:52:25.351" v="26892"/>
        <pc:sldMkLst>
          <pc:docMk/>
          <pc:sldMk cId="2528236448" sldId="287"/>
        </pc:sldMkLst>
        <pc:spChg chg="mod">
          <ac:chgData name="Maragkakis, Ioannis" userId="dc64b797-ce1e-4824-9ab2-7e29fa18e2b6" providerId="ADAL" clId="{D3CEAFC5-BBAE-43DD-BC85-E928AB8B5579}" dt="2023-04-13T19:52:25.351" v="26892"/>
          <ac:spMkLst>
            <pc:docMk/>
            <pc:sldMk cId="2528236448" sldId="287"/>
            <ac:spMk id="3" creationId="{AA5772E8-5571-061E-4B6F-897A9ECC5963}"/>
          </ac:spMkLst>
        </pc:spChg>
        <pc:spChg chg="del">
          <ac:chgData name="Maragkakis, Ioannis" userId="dc64b797-ce1e-4824-9ab2-7e29fa18e2b6" providerId="ADAL" clId="{D3CEAFC5-BBAE-43DD-BC85-E928AB8B5579}" dt="2023-04-08T10:40:46.521" v="15325" actId="478"/>
          <ac:spMkLst>
            <pc:docMk/>
            <pc:sldMk cId="2528236448" sldId="287"/>
            <ac:spMk id="4" creationId="{7EF0DC00-A1AB-FBB7-1407-63E918C62C62}"/>
          </ac:spMkLst>
        </pc:spChg>
        <pc:spChg chg="del">
          <ac:chgData name="Maragkakis, Ioannis" userId="dc64b797-ce1e-4824-9ab2-7e29fa18e2b6" providerId="ADAL" clId="{D3CEAFC5-BBAE-43DD-BC85-E928AB8B5579}" dt="2023-04-08T10:40:46.521" v="15325" actId="478"/>
          <ac:spMkLst>
            <pc:docMk/>
            <pc:sldMk cId="2528236448" sldId="287"/>
            <ac:spMk id="5" creationId="{F47DFFA1-AFE5-69EA-41AE-9C7F29D7FBAA}"/>
          </ac:spMkLst>
        </pc:spChg>
        <pc:spChg chg="del">
          <ac:chgData name="Maragkakis, Ioannis" userId="dc64b797-ce1e-4824-9ab2-7e29fa18e2b6" providerId="ADAL" clId="{D3CEAFC5-BBAE-43DD-BC85-E928AB8B5579}" dt="2023-04-08T10:40:46.521" v="15325" actId="478"/>
          <ac:spMkLst>
            <pc:docMk/>
            <pc:sldMk cId="2528236448" sldId="287"/>
            <ac:spMk id="6" creationId="{148315A8-E9E9-93B4-7112-79A88ACBAE57}"/>
          </ac:spMkLst>
        </pc:spChg>
        <pc:picChg chg="del">
          <ac:chgData name="Maragkakis, Ioannis" userId="dc64b797-ce1e-4824-9ab2-7e29fa18e2b6" providerId="ADAL" clId="{D3CEAFC5-BBAE-43DD-BC85-E928AB8B5579}" dt="2023-04-08T10:40:46.521" v="15325" actId="478"/>
          <ac:picMkLst>
            <pc:docMk/>
            <pc:sldMk cId="2528236448" sldId="287"/>
            <ac:picMk id="11" creationId="{05D0D0E1-9582-6F93-B278-01960DCEBDF2}"/>
          </ac:picMkLst>
        </pc:picChg>
        <pc:picChg chg="del">
          <ac:chgData name="Maragkakis, Ioannis" userId="dc64b797-ce1e-4824-9ab2-7e29fa18e2b6" providerId="ADAL" clId="{D3CEAFC5-BBAE-43DD-BC85-E928AB8B5579}" dt="2023-04-08T10:40:46.521" v="15325" actId="478"/>
          <ac:picMkLst>
            <pc:docMk/>
            <pc:sldMk cId="2528236448" sldId="287"/>
            <ac:picMk id="13" creationId="{368B950B-2E48-FFC0-6ED6-5803716E2E08}"/>
          </ac:picMkLst>
        </pc:picChg>
        <pc:picChg chg="del">
          <ac:chgData name="Maragkakis, Ioannis" userId="dc64b797-ce1e-4824-9ab2-7e29fa18e2b6" providerId="ADAL" clId="{D3CEAFC5-BBAE-43DD-BC85-E928AB8B5579}" dt="2023-04-08T10:40:46.521" v="15325" actId="478"/>
          <ac:picMkLst>
            <pc:docMk/>
            <pc:sldMk cId="2528236448" sldId="287"/>
            <ac:picMk id="15" creationId="{A6792FF5-A7EE-A1C9-A9CC-D2284ADA1B72}"/>
          </ac:picMkLst>
        </pc:picChg>
      </pc:sldChg>
      <pc:sldChg chg="addSp delSp modSp add mod">
        <pc:chgData name="Maragkakis, Ioannis" userId="dc64b797-ce1e-4824-9ab2-7e29fa18e2b6" providerId="ADAL" clId="{D3CEAFC5-BBAE-43DD-BC85-E928AB8B5579}" dt="2023-04-13T20:02:28.608" v="27649" actId="20577"/>
        <pc:sldMkLst>
          <pc:docMk/>
          <pc:sldMk cId="3664565306" sldId="288"/>
        </pc:sldMkLst>
        <pc:spChg chg="mod">
          <ac:chgData name="Maragkakis, Ioannis" userId="dc64b797-ce1e-4824-9ab2-7e29fa18e2b6" providerId="ADAL" clId="{D3CEAFC5-BBAE-43DD-BC85-E928AB8B5579}" dt="2023-04-13T20:01:56.165" v="27639" actId="1076"/>
          <ac:spMkLst>
            <pc:docMk/>
            <pc:sldMk cId="3664565306" sldId="288"/>
            <ac:spMk id="2" creationId="{B9299E67-8626-AE2E-4538-7708A2A94833}"/>
          </ac:spMkLst>
        </pc:spChg>
        <pc:spChg chg="mod">
          <ac:chgData name="Maragkakis, Ioannis" userId="dc64b797-ce1e-4824-9ab2-7e29fa18e2b6" providerId="ADAL" clId="{D3CEAFC5-BBAE-43DD-BC85-E928AB8B5579}" dt="2023-04-13T20:02:28.608" v="27649" actId="20577"/>
          <ac:spMkLst>
            <pc:docMk/>
            <pc:sldMk cId="3664565306" sldId="288"/>
            <ac:spMk id="3" creationId="{AA5772E8-5571-061E-4B6F-897A9ECC5963}"/>
          </ac:spMkLst>
        </pc:spChg>
        <pc:picChg chg="del">
          <ac:chgData name="Maragkakis, Ioannis" userId="dc64b797-ce1e-4824-9ab2-7e29fa18e2b6" providerId="ADAL" clId="{D3CEAFC5-BBAE-43DD-BC85-E928AB8B5579}" dt="2023-04-08T10:55:19.221" v="16673" actId="478"/>
          <ac:picMkLst>
            <pc:docMk/>
            <pc:sldMk cId="3664565306" sldId="288"/>
            <ac:picMk id="5" creationId="{957F9842-C22A-086A-F8E3-77458485BDA1}"/>
          </ac:picMkLst>
        </pc:picChg>
        <pc:picChg chg="del">
          <ac:chgData name="Maragkakis, Ioannis" userId="dc64b797-ce1e-4824-9ab2-7e29fa18e2b6" providerId="ADAL" clId="{D3CEAFC5-BBAE-43DD-BC85-E928AB8B5579}" dt="2023-04-08T10:55:21.281" v="16674" actId="478"/>
          <ac:picMkLst>
            <pc:docMk/>
            <pc:sldMk cId="3664565306" sldId="288"/>
            <ac:picMk id="6" creationId="{30B46808-13E5-974D-CA73-7DA0E895E19A}"/>
          </ac:picMkLst>
        </pc:picChg>
        <pc:picChg chg="add mod">
          <ac:chgData name="Maragkakis, Ioannis" userId="dc64b797-ce1e-4824-9ab2-7e29fa18e2b6" providerId="ADAL" clId="{D3CEAFC5-BBAE-43DD-BC85-E928AB8B5579}" dt="2023-04-08T10:57:18.159" v="16843" actId="1076"/>
          <ac:picMkLst>
            <pc:docMk/>
            <pc:sldMk cId="3664565306" sldId="288"/>
            <ac:picMk id="7" creationId="{87A99218-B5BD-1DCA-C763-73CDEE4EE663}"/>
          </ac:picMkLst>
        </pc:picChg>
        <pc:picChg chg="add mod">
          <ac:chgData name="Maragkakis, Ioannis" userId="dc64b797-ce1e-4824-9ab2-7e29fa18e2b6" providerId="ADAL" clId="{D3CEAFC5-BBAE-43DD-BC85-E928AB8B5579}" dt="2023-04-08T10:57:20.587" v="16844" actId="1076"/>
          <ac:picMkLst>
            <pc:docMk/>
            <pc:sldMk cId="3664565306" sldId="288"/>
            <ac:picMk id="9" creationId="{9D5BB1AF-BAED-FF50-0F6D-C4E23DF15B5A}"/>
          </ac:picMkLst>
        </pc:picChg>
        <pc:picChg chg="del">
          <ac:chgData name="Maragkakis, Ioannis" userId="dc64b797-ce1e-4824-9ab2-7e29fa18e2b6" providerId="ADAL" clId="{D3CEAFC5-BBAE-43DD-BC85-E928AB8B5579}" dt="2023-04-08T10:55:23.426" v="16675" actId="478"/>
          <ac:picMkLst>
            <pc:docMk/>
            <pc:sldMk cId="3664565306" sldId="288"/>
            <ac:picMk id="10" creationId="{892BEAB2-A488-746C-D6D0-759D45A4B26E}"/>
          </ac:picMkLst>
        </pc:picChg>
        <pc:picChg chg="add mod">
          <ac:chgData name="Maragkakis, Ioannis" userId="dc64b797-ce1e-4824-9ab2-7e29fa18e2b6" providerId="ADAL" clId="{D3CEAFC5-BBAE-43DD-BC85-E928AB8B5579}" dt="2023-04-08T10:59:48.137" v="17099" actId="1076"/>
          <ac:picMkLst>
            <pc:docMk/>
            <pc:sldMk cId="3664565306" sldId="288"/>
            <ac:picMk id="12" creationId="{FB9B8F8F-42B2-C6D2-4B47-54F2E86494C0}"/>
          </ac:picMkLst>
        </pc:picChg>
        <pc:picChg chg="add mod">
          <ac:chgData name="Maragkakis, Ioannis" userId="dc64b797-ce1e-4824-9ab2-7e29fa18e2b6" providerId="ADAL" clId="{D3CEAFC5-BBAE-43DD-BC85-E928AB8B5579}" dt="2023-04-08T10:59:43.560" v="17097" actId="14100"/>
          <ac:picMkLst>
            <pc:docMk/>
            <pc:sldMk cId="3664565306" sldId="288"/>
            <ac:picMk id="14" creationId="{3196B635-51E2-D9F5-2459-7BC0DA8D6E2D}"/>
          </ac:picMkLst>
        </pc:picChg>
      </pc:sldChg>
      <pc:sldChg chg="addSp delSp modSp add mod">
        <pc:chgData name="Maragkakis, Ioannis" userId="dc64b797-ce1e-4824-9ab2-7e29fa18e2b6" providerId="ADAL" clId="{D3CEAFC5-BBAE-43DD-BC85-E928AB8B5579}" dt="2023-04-13T20:05:44.835" v="27734" actId="114"/>
        <pc:sldMkLst>
          <pc:docMk/>
          <pc:sldMk cId="3281968922" sldId="289"/>
        </pc:sldMkLst>
        <pc:spChg chg="mod">
          <ac:chgData name="Maragkakis, Ioannis" userId="dc64b797-ce1e-4824-9ab2-7e29fa18e2b6" providerId="ADAL" clId="{D3CEAFC5-BBAE-43DD-BC85-E928AB8B5579}" dt="2023-04-13T20:03:11.731" v="27650"/>
          <ac:spMkLst>
            <pc:docMk/>
            <pc:sldMk cId="3281968922" sldId="289"/>
            <ac:spMk id="2" creationId="{B9299E67-8626-AE2E-4538-7708A2A94833}"/>
          </ac:spMkLst>
        </pc:spChg>
        <pc:spChg chg="mod">
          <ac:chgData name="Maragkakis, Ioannis" userId="dc64b797-ce1e-4824-9ab2-7e29fa18e2b6" providerId="ADAL" clId="{D3CEAFC5-BBAE-43DD-BC85-E928AB8B5579}" dt="2023-04-13T20:04:33.356" v="27693" actId="1076"/>
          <ac:spMkLst>
            <pc:docMk/>
            <pc:sldMk cId="3281968922" sldId="289"/>
            <ac:spMk id="3" creationId="{AA5772E8-5571-061E-4B6F-897A9ECC5963}"/>
          </ac:spMkLst>
        </pc:spChg>
        <pc:spChg chg="add mod">
          <ac:chgData name="Maragkakis, Ioannis" userId="dc64b797-ce1e-4824-9ab2-7e29fa18e2b6" providerId="ADAL" clId="{D3CEAFC5-BBAE-43DD-BC85-E928AB8B5579}" dt="2023-04-08T11:03:00.186" v="17328" actId="1076"/>
          <ac:spMkLst>
            <pc:docMk/>
            <pc:sldMk cId="3281968922" sldId="289"/>
            <ac:spMk id="6" creationId="{8B4DC752-E356-7D56-683B-312042BE85DF}"/>
          </ac:spMkLst>
        </pc:spChg>
        <pc:spChg chg="add mod">
          <ac:chgData name="Maragkakis, Ioannis" userId="dc64b797-ce1e-4824-9ab2-7e29fa18e2b6" providerId="ADAL" clId="{D3CEAFC5-BBAE-43DD-BC85-E928AB8B5579}" dt="2023-04-08T11:03:11.269" v="17337" actId="20577"/>
          <ac:spMkLst>
            <pc:docMk/>
            <pc:sldMk cId="3281968922" sldId="289"/>
            <ac:spMk id="10" creationId="{B3904C57-1DA4-8533-CD60-71699DD018B4}"/>
          </ac:spMkLst>
        </pc:spChg>
        <pc:spChg chg="add mod">
          <ac:chgData name="Maragkakis, Ioannis" userId="dc64b797-ce1e-4824-9ab2-7e29fa18e2b6" providerId="ADAL" clId="{D3CEAFC5-BBAE-43DD-BC85-E928AB8B5579}" dt="2023-04-08T11:04:21.081" v="17395" actId="1076"/>
          <ac:spMkLst>
            <pc:docMk/>
            <pc:sldMk cId="3281968922" sldId="289"/>
            <ac:spMk id="11" creationId="{AB2F0F53-15F2-9885-5E78-59149B44F924}"/>
          </ac:spMkLst>
        </pc:spChg>
        <pc:spChg chg="add del">
          <ac:chgData name="Maragkakis, Ioannis" userId="dc64b797-ce1e-4824-9ab2-7e29fa18e2b6" providerId="ADAL" clId="{D3CEAFC5-BBAE-43DD-BC85-E928AB8B5579}" dt="2023-04-08T11:08:18.839" v="17641"/>
          <ac:spMkLst>
            <pc:docMk/>
            <pc:sldMk cId="3281968922" sldId="289"/>
            <ac:spMk id="16" creationId="{596B8D71-F31E-D6D7-8462-2CD726B03E14}"/>
          </ac:spMkLst>
        </pc:spChg>
        <pc:spChg chg="add mod">
          <ac:chgData name="Maragkakis, Ioannis" userId="dc64b797-ce1e-4824-9ab2-7e29fa18e2b6" providerId="ADAL" clId="{D3CEAFC5-BBAE-43DD-BC85-E928AB8B5579}" dt="2023-04-13T20:05:44.835" v="27734" actId="114"/>
          <ac:spMkLst>
            <pc:docMk/>
            <pc:sldMk cId="3281968922" sldId="289"/>
            <ac:spMk id="18" creationId="{C779BCD1-694A-5F61-9EA2-AA11D30B4CCE}"/>
          </ac:spMkLst>
        </pc:spChg>
        <pc:picChg chg="add mod">
          <ac:chgData name="Maragkakis, Ioannis" userId="dc64b797-ce1e-4824-9ab2-7e29fa18e2b6" providerId="ADAL" clId="{D3CEAFC5-BBAE-43DD-BC85-E928AB8B5579}" dt="2023-04-13T20:03:44.053" v="27692" actId="14100"/>
          <ac:picMkLst>
            <pc:docMk/>
            <pc:sldMk cId="3281968922" sldId="289"/>
            <ac:picMk id="5" creationId="{1E9F7C3A-1130-F1CF-98D4-E6F86580FFB4}"/>
          </ac:picMkLst>
        </pc:picChg>
        <pc:picChg chg="del">
          <ac:chgData name="Maragkakis, Ioannis" userId="dc64b797-ce1e-4824-9ab2-7e29fa18e2b6" providerId="ADAL" clId="{D3CEAFC5-BBAE-43DD-BC85-E928AB8B5579}" dt="2023-04-08T11:02:10.917" v="17308" actId="478"/>
          <ac:picMkLst>
            <pc:docMk/>
            <pc:sldMk cId="3281968922" sldId="289"/>
            <ac:picMk id="7" creationId="{87A99218-B5BD-1DCA-C763-73CDEE4EE663}"/>
          </ac:picMkLst>
        </pc:picChg>
        <pc:picChg chg="add mod">
          <ac:chgData name="Maragkakis, Ioannis" userId="dc64b797-ce1e-4824-9ab2-7e29fa18e2b6" providerId="ADAL" clId="{D3CEAFC5-BBAE-43DD-BC85-E928AB8B5579}" dt="2023-04-13T20:03:41.554" v="27691" actId="14100"/>
          <ac:picMkLst>
            <pc:docMk/>
            <pc:sldMk cId="3281968922" sldId="289"/>
            <ac:picMk id="8" creationId="{65DC8CE1-530D-2388-9AC1-DBAD2977F936}"/>
          </ac:picMkLst>
        </pc:picChg>
        <pc:picChg chg="del">
          <ac:chgData name="Maragkakis, Ioannis" userId="dc64b797-ce1e-4824-9ab2-7e29fa18e2b6" providerId="ADAL" clId="{D3CEAFC5-BBAE-43DD-BC85-E928AB8B5579}" dt="2023-04-08T11:02:01.030" v="17307" actId="478"/>
          <ac:picMkLst>
            <pc:docMk/>
            <pc:sldMk cId="3281968922" sldId="289"/>
            <ac:picMk id="9" creationId="{9D5BB1AF-BAED-FF50-0F6D-C4E23DF15B5A}"/>
          </ac:picMkLst>
        </pc:picChg>
        <pc:picChg chg="del">
          <ac:chgData name="Maragkakis, Ioannis" userId="dc64b797-ce1e-4824-9ab2-7e29fa18e2b6" providerId="ADAL" clId="{D3CEAFC5-BBAE-43DD-BC85-E928AB8B5579}" dt="2023-04-08T11:01:59.087" v="17306" actId="478"/>
          <ac:picMkLst>
            <pc:docMk/>
            <pc:sldMk cId="3281968922" sldId="289"/>
            <ac:picMk id="12" creationId="{FB9B8F8F-42B2-C6D2-4B47-54F2E86494C0}"/>
          </ac:picMkLst>
        </pc:picChg>
        <pc:picChg chg="del">
          <ac:chgData name="Maragkakis, Ioannis" userId="dc64b797-ce1e-4824-9ab2-7e29fa18e2b6" providerId="ADAL" clId="{D3CEAFC5-BBAE-43DD-BC85-E928AB8B5579}" dt="2023-04-08T11:01:55.904" v="17305" actId="478"/>
          <ac:picMkLst>
            <pc:docMk/>
            <pc:sldMk cId="3281968922" sldId="289"/>
            <ac:picMk id="14" creationId="{3196B635-51E2-D9F5-2459-7BC0DA8D6E2D}"/>
          </ac:picMkLst>
        </pc:picChg>
        <pc:picChg chg="add mod">
          <ac:chgData name="Maragkakis, Ioannis" userId="dc64b797-ce1e-4824-9ab2-7e29fa18e2b6" providerId="ADAL" clId="{D3CEAFC5-BBAE-43DD-BC85-E928AB8B5579}" dt="2023-04-08T11:08:15.211" v="17639" actId="1076"/>
          <ac:picMkLst>
            <pc:docMk/>
            <pc:sldMk cId="3281968922" sldId="289"/>
            <ac:picMk id="15" creationId="{8AB83244-F3E4-B7EF-6603-35F69C5BA165}"/>
          </ac:picMkLst>
        </pc:picChg>
      </pc:sldChg>
      <pc:sldChg chg="addSp delSp modSp add mod">
        <pc:chgData name="Maragkakis, Ioannis" userId="dc64b797-ce1e-4824-9ab2-7e29fa18e2b6" providerId="ADAL" clId="{D3CEAFC5-BBAE-43DD-BC85-E928AB8B5579}" dt="2023-04-13T20:07:51.181" v="27846" actId="20577"/>
        <pc:sldMkLst>
          <pc:docMk/>
          <pc:sldMk cId="768125336" sldId="290"/>
        </pc:sldMkLst>
        <pc:spChg chg="mod">
          <ac:chgData name="Maragkakis, Ioannis" userId="dc64b797-ce1e-4824-9ab2-7e29fa18e2b6" providerId="ADAL" clId="{D3CEAFC5-BBAE-43DD-BC85-E928AB8B5579}" dt="2023-04-13T20:06:01.784" v="27735"/>
          <ac:spMkLst>
            <pc:docMk/>
            <pc:sldMk cId="768125336" sldId="290"/>
            <ac:spMk id="2" creationId="{B9299E67-8626-AE2E-4538-7708A2A94833}"/>
          </ac:spMkLst>
        </pc:spChg>
        <pc:spChg chg="mod">
          <ac:chgData name="Maragkakis, Ioannis" userId="dc64b797-ce1e-4824-9ab2-7e29fa18e2b6" providerId="ADAL" clId="{D3CEAFC5-BBAE-43DD-BC85-E928AB8B5579}" dt="2023-04-13T20:06:47.232" v="27815" actId="20577"/>
          <ac:spMkLst>
            <pc:docMk/>
            <pc:sldMk cId="768125336" sldId="290"/>
            <ac:spMk id="3" creationId="{AA5772E8-5571-061E-4B6F-897A9ECC5963}"/>
          </ac:spMkLst>
        </pc:spChg>
        <pc:spChg chg="del mod">
          <ac:chgData name="Maragkakis, Ioannis" userId="dc64b797-ce1e-4824-9ab2-7e29fa18e2b6" providerId="ADAL" clId="{D3CEAFC5-BBAE-43DD-BC85-E928AB8B5579}" dt="2023-04-08T11:10:04.737" v="17662" actId="478"/>
          <ac:spMkLst>
            <pc:docMk/>
            <pc:sldMk cId="768125336" sldId="290"/>
            <ac:spMk id="6" creationId="{8B4DC752-E356-7D56-683B-312042BE85DF}"/>
          </ac:spMkLst>
        </pc:spChg>
        <pc:spChg chg="del">
          <ac:chgData name="Maragkakis, Ioannis" userId="dc64b797-ce1e-4824-9ab2-7e29fa18e2b6" providerId="ADAL" clId="{D3CEAFC5-BBAE-43DD-BC85-E928AB8B5579}" dt="2023-04-08T11:10:09.190" v="17664" actId="478"/>
          <ac:spMkLst>
            <pc:docMk/>
            <pc:sldMk cId="768125336" sldId="290"/>
            <ac:spMk id="10" creationId="{B3904C57-1DA4-8533-CD60-71699DD018B4}"/>
          </ac:spMkLst>
        </pc:spChg>
        <pc:spChg chg="del mod">
          <ac:chgData name="Maragkakis, Ioannis" userId="dc64b797-ce1e-4824-9ab2-7e29fa18e2b6" providerId="ADAL" clId="{D3CEAFC5-BBAE-43DD-BC85-E928AB8B5579}" dt="2023-04-08T11:09:59.747" v="17659" actId="478"/>
          <ac:spMkLst>
            <pc:docMk/>
            <pc:sldMk cId="768125336" sldId="290"/>
            <ac:spMk id="11" creationId="{AB2F0F53-15F2-9885-5E78-59149B44F924}"/>
          </ac:spMkLst>
        </pc:spChg>
        <pc:spChg chg="add">
          <ac:chgData name="Maragkakis, Ioannis" userId="dc64b797-ce1e-4824-9ab2-7e29fa18e2b6" providerId="ADAL" clId="{D3CEAFC5-BBAE-43DD-BC85-E928AB8B5579}" dt="2023-04-08T11:11:56.420" v="17844" actId="11529"/>
          <ac:spMkLst>
            <pc:docMk/>
            <pc:sldMk cId="768125336" sldId="290"/>
            <ac:spMk id="13" creationId="{E727DC85-F7E7-2E59-B4D3-6CDB12AFDBA4}"/>
          </ac:spMkLst>
        </pc:spChg>
        <pc:spChg chg="add mod">
          <ac:chgData name="Maragkakis, Ioannis" userId="dc64b797-ce1e-4824-9ab2-7e29fa18e2b6" providerId="ADAL" clId="{D3CEAFC5-BBAE-43DD-BC85-E928AB8B5579}" dt="2023-04-13T20:07:51.181" v="27846" actId="20577"/>
          <ac:spMkLst>
            <pc:docMk/>
            <pc:sldMk cId="768125336" sldId="290"/>
            <ac:spMk id="14" creationId="{A6AAB7A2-A59B-177C-50F8-4E5E0C9176FD}"/>
          </ac:spMkLst>
        </pc:spChg>
        <pc:spChg chg="del">
          <ac:chgData name="Maragkakis, Ioannis" userId="dc64b797-ce1e-4824-9ab2-7e29fa18e2b6" providerId="ADAL" clId="{D3CEAFC5-BBAE-43DD-BC85-E928AB8B5579}" dt="2023-04-08T11:09:52.246" v="17656" actId="478"/>
          <ac:spMkLst>
            <pc:docMk/>
            <pc:sldMk cId="768125336" sldId="290"/>
            <ac:spMk id="18" creationId="{C779BCD1-694A-5F61-9EA2-AA11D30B4CCE}"/>
          </ac:spMkLst>
        </pc:spChg>
        <pc:picChg chg="del">
          <ac:chgData name="Maragkakis, Ioannis" userId="dc64b797-ce1e-4824-9ab2-7e29fa18e2b6" providerId="ADAL" clId="{D3CEAFC5-BBAE-43DD-BC85-E928AB8B5579}" dt="2023-04-08T11:10:06.763" v="17663" actId="478"/>
          <ac:picMkLst>
            <pc:docMk/>
            <pc:sldMk cId="768125336" sldId="290"/>
            <ac:picMk id="5" creationId="{1E9F7C3A-1130-F1CF-98D4-E6F86580FFB4}"/>
          </ac:picMkLst>
        </pc:picChg>
        <pc:picChg chg="add mod">
          <ac:chgData name="Maragkakis, Ioannis" userId="dc64b797-ce1e-4824-9ab2-7e29fa18e2b6" providerId="ADAL" clId="{D3CEAFC5-BBAE-43DD-BC85-E928AB8B5579}" dt="2023-04-13T20:06:58.942" v="27816" actId="14100"/>
          <ac:picMkLst>
            <pc:docMk/>
            <pc:sldMk cId="768125336" sldId="290"/>
            <ac:picMk id="7" creationId="{427ED7C0-E9F4-204A-4AE6-59798A673746}"/>
          </ac:picMkLst>
        </pc:picChg>
        <pc:picChg chg="del">
          <ac:chgData name="Maragkakis, Ioannis" userId="dc64b797-ce1e-4824-9ab2-7e29fa18e2b6" providerId="ADAL" clId="{D3CEAFC5-BBAE-43DD-BC85-E928AB8B5579}" dt="2023-04-08T11:10:02.228" v="17660" actId="478"/>
          <ac:picMkLst>
            <pc:docMk/>
            <pc:sldMk cId="768125336" sldId="290"/>
            <ac:picMk id="8" creationId="{65DC8CE1-530D-2388-9AC1-DBAD2977F936}"/>
          </ac:picMkLst>
        </pc:picChg>
        <pc:picChg chg="add mod">
          <ac:chgData name="Maragkakis, Ioannis" userId="dc64b797-ce1e-4824-9ab2-7e29fa18e2b6" providerId="ADAL" clId="{D3CEAFC5-BBAE-43DD-BC85-E928AB8B5579}" dt="2023-04-13T20:07:02.745" v="27817" actId="14100"/>
          <ac:picMkLst>
            <pc:docMk/>
            <pc:sldMk cId="768125336" sldId="290"/>
            <ac:picMk id="12" creationId="{FE141928-F3AC-B6B4-68E8-D0BE7C5670A5}"/>
          </ac:picMkLst>
        </pc:picChg>
        <pc:picChg chg="del">
          <ac:chgData name="Maragkakis, Ioannis" userId="dc64b797-ce1e-4824-9ab2-7e29fa18e2b6" providerId="ADAL" clId="{D3CEAFC5-BBAE-43DD-BC85-E928AB8B5579}" dt="2023-04-08T11:09:54.551" v="17657" actId="478"/>
          <ac:picMkLst>
            <pc:docMk/>
            <pc:sldMk cId="768125336" sldId="290"/>
            <ac:picMk id="15" creationId="{8AB83244-F3E4-B7EF-6603-35F69C5BA165}"/>
          </ac:picMkLst>
        </pc:picChg>
      </pc:sldChg>
      <pc:sldChg chg="addSp delSp modSp add mod">
        <pc:chgData name="Maragkakis, Ioannis" userId="dc64b797-ce1e-4824-9ab2-7e29fa18e2b6" providerId="ADAL" clId="{D3CEAFC5-BBAE-43DD-BC85-E928AB8B5579}" dt="2023-04-13T20:10:11.854" v="27949" actId="114"/>
        <pc:sldMkLst>
          <pc:docMk/>
          <pc:sldMk cId="2152458432" sldId="291"/>
        </pc:sldMkLst>
        <pc:spChg chg="mod">
          <ac:chgData name="Maragkakis, Ioannis" userId="dc64b797-ce1e-4824-9ab2-7e29fa18e2b6" providerId="ADAL" clId="{D3CEAFC5-BBAE-43DD-BC85-E928AB8B5579}" dt="2023-04-08T11:15:56.298" v="18254" actId="20577"/>
          <ac:spMkLst>
            <pc:docMk/>
            <pc:sldMk cId="2152458432" sldId="291"/>
            <ac:spMk id="2" creationId="{B9299E67-8626-AE2E-4538-7708A2A94833}"/>
          </ac:spMkLst>
        </pc:spChg>
        <pc:spChg chg="mod">
          <ac:chgData name="Maragkakis, Ioannis" userId="dc64b797-ce1e-4824-9ab2-7e29fa18e2b6" providerId="ADAL" clId="{D3CEAFC5-BBAE-43DD-BC85-E928AB8B5579}" dt="2023-04-13T20:10:11.854" v="27949" actId="114"/>
          <ac:spMkLst>
            <pc:docMk/>
            <pc:sldMk cId="2152458432" sldId="291"/>
            <ac:spMk id="3" creationId="{AA5772E8-5571-061E-4B6F-897A9ECC5963}"/>
          </ac:spMkLst>
        </pc:spChg>
        <pc:spChg chg="del">
          <ac:chgData name="Maragkakis, Ioannis" userId="dc64b797-ce1e-4824-9ab2-7e29fa18e2b6" providerId="ADAL" clId="{D3CEAFC5-BBAE-43DD-BC85-E928AB8B5579}" dt="2023-04-08T11:16:05.191" v="18257" actId="478"/>
          <ac:spMkLst>
            <pc:docMk/>
            <pc:sldMk cId="2152458432" sldId="291"/>
            <ac:spMk id="13" creationId="{E727DC85-F7E7-2E59-B4D3-6CDB12AFDBA4}"/>
          </ac:spMkLst>
        </pc:spChg>
        <pc:spChg chg="del">
          <ac:chgData name="Maragkakis, Ioannis" userId="dc64b797-ce1e-4824-9ab2-7e29fa18e2b6" providerId="ADAL" clId="{D3CEAFC5-BBAE-43DD-BC85-E928AB8B5579}" dt="2023-04-08T11:16:01.864" v="18255" actId="478"/>
          <ac:spMkLst>
            <pc:docMk/>
            <pc:sldMk cId="2152458432" sldId="291"/>
            <ac:spMk id="14" creationId="{A6AAB7A2-A59B-177C-50F8-4E5E0C9176FD}"/>
          </ac:spMkLst>
        </pc:spChg>
        <pc:picChg chg="add mod">
          <ac:chgData name="Maragkakis, Ioannis" userId="dc64b797-ce1e-4824-9ab2-7e29fa18e2b6" providerId="ADAL" clId="{D3CEAFC5-BBAE-43DD-BC85-E928AB8B5579}" dt="2023-04-08T11:19:24.573" v="18655" actId="1076"/>
          <ac:picMkLst>
            <pc:docMk/>
            <pc:sldMk cId="2152458432" sldId="291"/>
            <ac:picMk id="5" creationId="{1F95A467-0225-1A56-26D4-D979B1DEB6DC}"/>
          </ac:picMkLst>
        </pc:picChg>
        <pc:picChg chg="del">
          <ac:chgData name="Maragkakis, Ioannis" userId="dc64b797-ce1e-4824-9ab2-7e29fa18e2b6" providerId="ADAL" clId="{D3CEAFC5-BBAE-43DD-BC85-E928AB8B5579}" dt="2023-04-08T11:16:07.136" v="18258" actId="478"/>
          <ac:picMkLst>
            <pc:docMk/>
            <pc:sldMk cId="2152458432" sldId="291"/>
            <ac:picMk id="7" creationId="{427ED7C0-E9F4-204A-4AE6-59798A673746}"/>
          </ac:picMkLst>
        </pc:picChg>
        <pc:picChg chg="add mod">
          <ac:chgData name="Maragkakis, Ioannis" userId="dc64b797-ce1e-4824-9ab2-7e29fa18e2b6" providerId="ADAL" clId="{D3CEAFC5-BBAE-43DD-BC85-E928AB8B5579}" dt="2023-04-08T11:19:33.482" v="18660" actId="1076"/>
          <ac:picMkLst>
            <pc:docMk/>
            <pc:sldMk cId="2152458432" sldId="291"/>
            <ac:picMk id="8" creationId="{DAA732FB-8710-C13C-8B5C-49FDEC2354F9}"/>
          </ac:picMkLst>
        </pc:picChg>
        <pc:picChg chg="add mod">
          <ac:chgData name="Maragkakis, Ioannis" userId="dc64b797-ce1e-4824-9ab2-7e29fa18e2b6" providerId="ADAL" clId="{D3CEAFC5-BBAE-43DD-BC85-E928AB8B5579}" dt="2023-04-08T11:19:51.258" v="18668" actId="14100"/>
          <ac:picMkLst>
            <pc:docMk/>
            <pc:sldMk cId="2152458432" sldId="291"/>
            <ac:picMk id="10" creationId="{588449BA-7039-D2F6-2F59-1D6690D44528}"/>
          </ac:picMkLst>
        </pc:picChg>
        <pc:picChg chg="del">
          <ac:chgData name="Maragkakis, Ioannis" userId="dc64b797-ce1e-4824-9ab2-7e29fa18e2b6" providerId="ADAL" clId="{D3CEAFC5-BBAE-43DD-BC85-E928AB8B5579}" dt="2023-04-08T11:16:03.594" v="18256" actId="478"/>
          <ac:picMkLst>
            <pc:docMk/>
            <pc:sldMk cId="2152458432" sldId="291"/>
            <ac:picMk id="12" creationId="{FE141928-F3AC-B6B4-68E8-D0BE7C5670A5}"/>
          </ac:picMkLst>
        </pc:picChg>
      </pc:sldChg>
      <pc:sldChg chg="addSp delSp modSp add mod">
        <pc:chgData name="Maragkakis, Ioannis" userId="dc64b797-ce1e-4824-9ab2-7e29fa18e2b6" providerId="ADAL" clId="{D3CEAFC5-BBAE-43DD-BC85-E928AB8B5579}" dt="2023-04-13T20:12:03.572" v="27983" actId="1076"/>
        <pc:sldMkLst>
          <pc:docMk/>
          <pc:sldMk cId="1790206837" sldId="292"/>
        </pc:sldMkLst>
        <pc:spChg chg="mod">
          <ac:chgData name="Maragkakis, Ioannis" userId="dc64b797-ce1e-4824-9ab2-7e29fa18e2b6" providerId="ADAL" clId="{D3CEAFC5-BBAE-43DD-BC85-E928AB8B5579}" dt="2023-04-08T11:33:40.426" v="19593" actId="1076"/>
          <ac:spMkLst>
            <pc:docMk/>
            <pc:sldMk cId="1790206837" sldId="292"/>
            <ac:spMk id="2" creationId="{B9299E67-8626-AE2E-4538-7708A2A94833}"/>
          </ac:spMkLst>
        </pc:spChg>
        <pc:spChg chg="mod">
          <ac:chgData name="Maragkakis, Ioannis" userId="dc64b797-ce1e-4824-9ab2-7e29fa18e2b6" providerId="ADAL" clId="{D3CEAFC5-BBAE-43DD-BC85-E928AB8B5579}" dt="2023-04-13T20:11:33.485" v="27979" actId="20577"/>
          <ac:spMkLst>
            <pc:docMk/>
            <pc:sldMk cId="1790206837" sldId="292"/>
            <ac:spMk id="3" creationId="{AA5772E8-5571-061E-4B6F-897A9ECC5963}"/>
          </ac:spMkLst>
        </pc:spChg>
        <pc:spChg chg="add mod">
          <ac:chgData name="Maragkakis, Ioannis" userId="dc64b797-ce1e-4824-9ab2-7e29fa18e2b6" providerId="ADAL" clId="{D3CEAFC5-BBAE-43DD-BC85-E928AB8B5579}" dt="2023-04-08T11:33:48.508" v="19595" actId="1076"/>
          <ac:spMkLst>
            <pc:docMk/>
            <pc:sldMk cId="1790206837" sldId="292"/>
            <ac:spMk id="22" creationId="{1B7A44EF-4F81-8A40-2367-DA47B5F4E528}"/>
          </ac:spMkLst>
        </pc:spChg>
        <pc:picChg chg="del">
          <ac:chgData name="Maragkakis, Ioannis" userId="dc64b797-ce1e-4824-9ab2-7e29fa18e2b6" providerId="ADAL" clId="{D3CEAFC5-BBAE-43DD-BC85-E928AB8B5579}" dt="2023-04-08T11:24:44.315" v="18818" actId="478"/>
          <ac:picMkLst>
            <pc:docMk/>
            <pc:sldMk cId="1790206837" sldId="292"/>
            <ac:picMk id="5" creationId="{1F95A467-0225-1A56-26D4-D979B1DEB6DC}"/>
          </ac:picMkLst>
        </pc:picChg>
        <pc:picChg chg="add mod">
          <ac:chgData name="Maragkakis, Ioannis" userId="dc64b797-ce1e-4824-9ab2-7e29fa18e2b6" providerId="ADAL" clId="{D3CEAFC5-BBAE-43DD-BC85-E928AB8B5579}" dt="2023-04-13T20:11:39.177" v="27981" actId="1076"/>
          <ac:picMkLst>
            <pc:docMk/>
            <pc:sldMk cId="1790206837" sldId="292"/>
            <ac:picMk id="6" creationId="{E04ED06C-6A55-4F55-DB1C-B33F7014CED8}"/>
          </ac:picMkLst>
        </pc:picChg>
        <pc:picChg chg="del">
          <ac:chgData name="Maragkakis, Ioannis" userId="dc64b797-ce1e-4824-9ab2-7e29fa18e2b6" providerId="ADAL" clId="{D3CEAFC5-BBAE-43DD-BC85-E928AB8B5579}" dt="2023-04-08T11:24:44.315" v="18818" actId="478"/>
          <ac:picMkLst>
            <pc:docMk/>
            <pc:sldMk cId="1790206837" sldId="292"/>
            <ac:picMk id="8" creationId="{DAA732FB-8710-C13C-8B5C-49FDEC2354F9}"/>
          </ac:picMkLst>
        </pc:picChg>
        <pc:picChg chg="add mod">
          <ac:chgData name="Maragkakis, Ioannis" userId="dc64b797-ce1e-4824-9ab2-7e29fa18e2b6" providerId="ADAL" clId="{D3CEAFC5-BBAE-43DD-BC85-E928AB8B5579}" dt="2023-04-13T20:11:37.154" v="27980" actId="1076"/>
          <ac:picMkLst>
            <pc:docMk/>
            <pc:sldMk cId="1790206837" sldId="292"/>
            <ac:picMk id="9" creationId="{9D18E9C1-2887-70D0-6A96-6BD5DF6D698F}"/>
          </ac:picMkLst>
        </pc:picChg>
        <pc:picChg chg="del">
          <ac:chgData name="Maragkakis, Ioannis" userId="dc64b797-ce1e-4824-9ab2-7e29fa18e2b6" providerId="ADAL" clId="{D3CEAFC5-BBAE-43DD-BC85-E928AB8B5579}" dt="2023-04-08T11:24:44.315" v="18818" actId="478"/>
          <ac:picMkLst>
            <pc:docMk/>
            <pc:sldMk cId="1790206837" sldId="292"/>
            <ac:picMk id="10" creationId="{588449BA-7039-D2F6-2F59-1D6690D44528}"/>
          </ac:picMkLst>
        </pc:picChg>
        <pc:picChg chg="add del">
          <ac:chgData name="Maragkakis, Ioannis" userId="dc64b797-ce1e-4824-9ab2-7e29fa18e2b6" providerId="ADAL" clId="{D3CEAFC5-BBAE-43DD-BC85-E928AB8B5579}" dt="2023-04-08T11:26:38.899" v="18977" actId="22"/>
          <ac:picMkLst>
            <pc:docMk/>
            <pc:sldMk cId="1790206837" sldId="292"/>
            <ac:picMk id="12" creationId="{78BAA4E0-2C6E-F569-FA4E-EDDABC651C0C}"/>
          </ac:picMkLst>
        </pc:picChg>
        <pc:picChg chg="add mod">
          <ac:chgData name="Maragkakis, Ioannis" userId="dc64b797-ce1e-4824-9ab2-7e29fa18e2b6" providerId="ADAL" clId="{D3CEAFC5-BBAE-43DD-BC85-E928AB8B5579}" dt="2023-04-13T20:11:47.074" v="27982" actId="1076"/>
          <ac:picMkLst>
            <pc:docMk/>
            <pc:sldMk cId="1790206837" sldId="292"/>
            <ac:picMk id="14" creationId="{F1B80F26-5B31-134D-65A7-619E0A93291F}"/>
          </ac:picMkLst>
        </pc:picChg>
        <pc:picChg chg="add del">
          <ac:chgData name="Maragkakis, Ioannis" userId="dc64b797-ce1e-4824-9ab2-7e29fa18e2b6" providerId="ADAL" clId="{D3CEAFC5-BBAE-43DD-BC85-E928AB8B5579}" dt="2023-04-08T11:27:43.574" v="19084" actId="22"/>
          <ac:picMkLst>
            <pc:docMk/>
            <pc:sldMk cId="1790206837" sldId="292"/>
            <ac:picMk id="16" creationId="{F4AE8145-5AEE-B8F7-E503-9D7259AA6CD1}"/>
          </ac:picMkLst>
        </pc:picChg>
        <pc:picChg chg="add mod">
          <ac:chgData name="Maragkakis, Ioannis" userId="dc64b797-ce1e-4824-9ab2-7e29fa18e2b6" providerId="ADAL" clId="{D3CEAFC5-BBAE-43DD-BC85-E928AB8B5579}" dt="2023-04-13T20:12:03.572" v="27983" actId="1076"/>
          <ac:picMkLst>
            <pc:docMk/>
            <pc:sldMk cId="1790206837" sldId="292"/>
            <ac:picMk id="18" creationId="{9681DE04-7592-F5D4-4F89-CD7F03EC8421}"/>
          </ac:picMkLst>
        </pc:picChg>
        <pc:picChg chg="add del">
          <ac:chgData name="Maragkakis, Ioannis" userId="dc64b797-ce1e-4824-9ab2-7e29fa18e2b6" providerId="ADAL" clId="{D3CEAFC5-BBAE-43DD-BC85-E928AB8B5579}" dt="2023-04-08T11:28:50.386" v="19198" actId="22"/>
          <ac:picMkLst>
            <pc:docMk/>
            <pc:sldMk cId="1790206837" sldId="292"/>
            <ac:picMk id="20" creationId="{093A2D28-90FC-4E38-8236-BE51C7C277C4}"/>
          </ac:picMkLst>
        </pc:picChg>
        <pc:picChg chg="add mod">
          <ac:chgData name="Maragkakis, Ioannis" userId="dc64b797-ce1e-4824-9ab2-7e29fa18e2b6" providerId="ADAL" clId="{D3CEAFC5-BBAE-43DD-BC85-E928AB8B5579}" dt="2023-04-08T11:33:52.336" v="19597" actId="1076"/>
          <ac:picMkLst>
            <pc:docMk/>
            <pc:sldMk cId="1790206837" sldId="292"/>
            <ac:picMk id="24" creationId="{8BF66A2A-478D-C8F5-FDAD-79B43074A0B0}"/>
          </ac:picMkLst>
        </pc:picChg>
      </pc:sldChg>
      <pc:sldChg chg="addSp delSp modSp add mod">
        <pc:chgData name="Maragkakis, Ioannis" userId="dc64b797-ce1e-4824-9ab2-7e29fa18e2b6" providerId="ADAL" clId="{D3CEAFC5-BBAE-43DD-BC85-E928AB8B5579}" dt="2023-04-13T20:17:21.854" v="27988" actId="1076"/>
        <pc:sldMkLst>
          <pc:docMk/>
          <pc:sldMk cId="2286084108" sldId="293"/>
        </pc:sldMkLst>
        <pc:spChg chg="mod">
          <ac:chgData name="Maragkakis, Ioannis" userId="dc64b797-ce1e-4824-9ab2-7e29fa18e2b6" providerId="ADAL" clId="{D3CEAFC5-BBAE-43DD-BC85-E928AB8B5579}" dt="2023-04-13T20:17:21.854" v="27988" actId="1076"/>
          <ac:spMkLst>
            <pc:docMk/>
            <pc:sldMk cId="2286084108" sldId="293"/>
            <ac:spMk id="2" creationId="{B9299E67-8626-AE2E-4538-7708A2A94833}"/>
          </ac:spMkLst>
        </pc:spChg>
        <pc:spChg chg="mod">
          <ac:chgData name="Maragkakis, Ioannis" userId="dc64b797-ce1e-4824-9ab2-7e29fa18e2b6" providerId="ADAL" clId="{D3CEAFC5-BBAE-43DD-BC85-E928AB8B5579}" dt="2023-04-13T20:17:16.486" v="27986" actId="1076"/>
          <ac:spMkLst>
            <pc:docMk/>
            <pc:sldMk cId="2286084108" sldId="293"/>
            <ac:spMk id="3" creationId="{AA5772E8-5571-061E-4B6F-897A9ECC5963}"/>
          </ac:spMkLst>
        </pc:spChg>
        <pc:spChg chg="add">
          <ac:chgData name="Maragkakis, Ioannis" userId="dc64b797-ce1e-4824-9ab2-7e29fa18e2b6" providerId="ADAL" clId="{D3CEAFC5-BBAE-43DD-BC85-E928AB8B5579}" dt="2023-04-08T11:41:15.996" v="20356" actId="11529"/>
          <ac:spMkLst>
            <pc:docMk/>
            <pc:sldMk cId="2286084108" sldId="293"/>
            <ac:spMk id="7" creationId="{9ABCA3C2-0E63-99D0-C41A-6291C942AE38}"/>
          </ac:spMkLst>
        </pc:spChg>
        <pc:spChg chg="del">
          <ac:chgData name="Maragkakis, Ioannis" userId="dc64b797-ce1e-4824-9ab2-7e29fa18e2b6" providerId="ADAL" clId="{D3CEAFC5-BBAE-43DD-BC85-E928AB8B5579}" dt="2023-04-08T11:34:11.722" v="19600" actId="478"/>
          <ac:spMkLst>
            <pc:docMk/>
            <pc:sldMk cId="2286084108" sldId="293"/>
            <ac:spMk id="22" creationId="{1B7A44EF-4F81-8A40-2367-DA47B5F4E528}"/>
          </ac:spMkLst>
        </pc:spChg>
        <pc:picChg chg="add mod">
          <ac:chgData name="Maragkakis, Ioannis" userId="dc64b797-ce1e-4824-9ab2-7e29fa18e2b6" providerId="ADAL" clId="{D3CEAFC5-BBAE-43DD-BC85-E928AB8B5579}" dt="2023-04-08T11:41:06.183" v="20355" actId="1076"/>
          <ac:picMkLst>
            <pc:docMk/>
            <pc:sldMk cId="2286084108" sldId="293"/>
            <ac:picMk id="5" creationId="{A06CFEE1-2596-5137-C2E9-A3F429688B11}"/>
          </ac:picMkLst>
        </pc:picChg>
        <pc:picChg chg="del">
          <ac:chgData name="Maragkakis, Ioannis" userId="dc64b797-ce1e-4824-9ab2-7e29fa18e2b6" providerId="ADAL" clId="{D3CEAFC5-BBAE-43DD-BC85-E928AB8B5579}" dt="2023-04-08T11:34:05.714" v="19599" actId="478"/>
          <ac:picMkLst>
            <pc:docMk/>
            <pc:sldMk cId="2286084108" sldId="293"/>
            <ac:picMk id="6" creationId="{E04ED06C-6A55-4F55-DB1C-B33F7014CED8}"/>
          </ac:picMkLst>
        </pc:picChg>
        <pc:picChg chg="del">
          <ac:chgData name="Maragkakis, Ioannis" userId="dc64b797-ce1e-4824-9ab2-7e29fa18e2b6" providerId="ADAL" clId="{D3CEAFC5-BBAE-43DD-BC85-E928AB8B5579}" dt="2023-04-08T11:34:05.714" v="19599" actId="478"/>
          <ac:picMkLst>
            <pc:docMk/>
            <pc:sldMk cId="2286084108" sldId="293"/>
            <ac:picMk id="9" creationId="{9D18E9C1-2887-70D0-6A96-6BD5DF6D698F}"/>
          </ac:picMkLst>
        </pc:picChg>
        <pc:picChg chg="del">
          <ac:chgData name="Maragkakis, Ioannis" userId="dc64b797-ce1e-4824-9ab2-7e29fa18e2b6" providerId="ADAL" clId="{D3CEAFC5-BBAE-43DD-BC85-E928AB8B5579}" dt="2023-04-08T11:34:05.714" v="19599" actId="478"/>
          <ac:picMkLst>
            <pc:docMk/>
            <pc:sldMk cId="2286084108" sldId="293"/>
            <ac:picMk id="14" creationId="{F1B80F26-5B31-134D-65A7-619E0A93291F}"/>
          </ac:picMkLst>
        </pc:picChg>
        <pc:picChg chg="del">
          <ac:chgData name="Maragkakis, Ioannis" userId="dc64b797-ce1e-4824-9ab2-7e29fa18e2b6" providerId="ADAL" clId="{D3CEAFC5-BBAE-43DD-BC85-E928AB8B5579}" dt="2023-04-08T11:34:05.714" v="19599" actId="478"/>
          <ac:picMkLst>
            <pc:docMk/>
            <pc:sldMk cId="2286084108" sldId="293"/>
            <ac:picMk id="18" creationId="{9681DE04-7592-F5D4-4F89-CD7F03EC8421}"/>
          </ac:picMkLst>
        </pc:picChg>
        <pc:picChg chg="del">
          <ac:chgData name="Maragkakis, Ioannis" userId="dc64b797-ce1e-4824-9ab2-7e29fa18e2b6" providerId="ADAL" clId="{D3CEAFC5-BBAE-43DD-BC85-E928AB8B5579}" dt="2023-04-08T11:34:05.714" v="19599" actId="478"/>
          <ac:picMkLst>
            <pc:docMk/>
            <pc:sldMk cId="2286084108" sldId="293"/>
            <ac:picMk id="24" creationId="{8BF66A2A-478D-C8F5-FDAD-79B43074A0B0}"/>
          </ac:picMkLst>
        </pc:picChg>
      </pc:sldChg>
      <pc:sldChg chg="delSp modSp add mod">
        <pc:chgData name="Maragkakis, Ioannis" userId="dc64b797-ce1e-4824-9ab2-7e29fa18e2b6" providerId="ADAL" clId="{D3CEAFC5-BBAE-43DD-BC85-E928AB8B5579}" dt="2023-04-08T12:11:15.551" v="20932" actId="113"/>
        <pc:sldMkLst>
          <pc:docMk/>
          <pc:sldMk cId="1229849308" sldId="294"/>
        </pc:sldMkLst>
        <pc:spChg chg="mod">
          <ac:chgData name="Maragkakis, Ioannis" userId="dc64b797-ce1e-4824-9ab2-7e29fa18e2b6" providerId="ADAL" clId="{D3CEAFC5-BBAE-43DD-BC85-E928AB8B5579}" dt="2023-04-08T12:11:08.718" v="20930" actId="122"/>
          <ac:spMkLst>
            <pc:docMk/>
            <pc:sldMk cId="1229849308" sldId="294"/>
            <ac:spMk id="2" creationId="{B9299E67-8626-AE2E-4538-7708A2A94833}"/>
          </ac:spMkLst>
        </pc:spChg>
        <pc:spChg chg="mod">
          <ac:chgData name="Maragkakis, Ioannis" userId="dc64b797-ce1e-4824-9ab2-7e29fa18e2b6" providerId="ADAL" clId="{D3CEAFC5-BBAE-43DD-BC85-E928AB8B5579}" dt="2023-04-08T12:11:15.551" v="20932" actId="113"/>
          <ac:spMkLst>
            <pc:docMk/>
            <pc:sldMk cId="1229849308" sldId="294"/>
            <ac:spMk id="3" creationId="{AA5772E8-5571-061E-4B6F-897A9ECC5963}"/>
          </ac:spMkLst>
        </pc:spChg>
        <pc:spChg chg="del">
          <ac:chgData name="Maragkakis, Ioannis" userId="dc64b797-ce1e-4824-9ab2-7e29fa18e2b6" providerId="ADAL" clId="{D3CEAFC5-BBAE-43DD-BC85-E928AB8B5579}" dt="2023-04-08T12:05:28.310" v="20358" actId="478"/>
          <ac:spMkLst>
            <pc:docMk/>
            <pc:sldMk cId="1229849308" sldId="294"/>
            <ac:spMk id="7" creationId="{9ABCA3C2-0E63-99D0-C41A-6291C942AE38}"/>
          </ac:spMkLst>
        </pc:spChg>
        <pc:picChg chg="del">
          <ac:chgData name="Maragkakis, Ioannis" userId="dc64b797-ce1e-4824-9ab2-7e29fa18e2b6" providerId="ADAL" clId="{D3CEAFC5-BBAE-43DD-BC85-E928AB8B5579}" dt="2023-04-08T12:05:28.310" v="20358" actId="478"/>
          <ac:picMkLst>
            <pc:docMk/>
            <pc:sldMk cId="1229849308" sldId="294"/>
            <ac:picMk id="5" creationId="{A06CFEE1-2596-5137-C2E9-A3F429688B11}"/>
          </ac:picMkLst>
        </pc:picChg>
      </pc:sldChg>
      <pc:sldChg chg="addSp delSp modSp add mod">
        <pc:chgData name="Maragkakis, Ioannis" userId="dc64b797-ce1e-4824-9ab2-7e29fa18e2b6" providerId="ADAL" clId="{D3CEAFC5-BBAE-43DD-BC85-E928AB8B5579}" dt="2023-04-13T20:20:45.461" v="28040" actId="255"/>
        <pc:sldMkLst>
          <pc:docMk/>
          <pc:sldMk cId="1626931466" sldId="295"/>
        </pc:sldMkLst>
        <pc:spChg chg="mod">
          <ac:chgData name="Maragkakis, Ioannis" userId="dc64b797-ce1e-4824-9ab2-7e29fa18e2b6" providerId="ADAL" clId="{D3CEAFC5-BBAE-43DD-BC85-E928AB8B5579}" dt="2023-04-08T12:11:31.860" v="20948" actId="20577"/>
          <ac:spMkLst>
            <pc:docMk/>
            <pc:sldMk cId="1626931466" sldId="295"/>
            <ac:spMk id="2" creationId="{B9299E67-8626-AE2E-4538-7708A2A94833}"/>
          </ac:spMkLst>
        </pc:spChg>
        <pc:spChg chg="mod">
          <ac:chgData name="Maragkakis, Ioannis" userId="dc64b797-ce1e-4824-9ab2-7e29fa18e2b6" providerId="ADAL" clId="{D3CEAFC5-BBAE-43DD-BC85-E928AB8B5579}" dt="2023-04-13T20:20:45.461" v="28040" actId="255"/>
          <ac:spMkLst>
            <pc:docMk/>
            <pc:sldMk cId="1626931466" sldId="295"/>
            <ac:spMk id="3" creationId="{AA5772E8-5571-061E-4B6F-897A9ECC5963}"/>
          </ac:spMkLst>
        </pc:spChg>
        <pc:spChg chg="add del mod">
          <ac:chgData name="Maragkakis, Ioannis" userId="dc64b797-ce1e-4824-9ab2-7e29fa18e2b6" providerId="ADAL" clId="{D3CEAFC5-BBAE-43DD-BC85-E928AB8B5579}" dt="2023-04-13T20:20:40.136" v="28039" actId="21"/>
          <ac:spMkLst>
            <pc:docMk/>
            <pc:sldMk cId="1626931466" sldId="295"/>
            <ac:spMk id="6" creationId="{1F4B00A8-5787-FA69-78C2-F2A5DDC8A74C}"/>
          </ac:spMkLst>
        </pc:spChg>
        <pc:spChg chg="add del mod">
          <ac:chgData name="Maragkakis, Ioannis" userId="dc64b797-ce1e-4824-9ab2-7e29fa18e2b6" providerId="ADAL" clId="{D3CEAFC5-BBAE-43DD-BC85-E928AB8B5579}" dt="2023-04-13T20:20:40.136" v="28039" actId="21"/>
          <ac:spMkLst>
            <pc:docMk/>
            <pc:sldMk cId="1626931466" sldId="295"/>
            <ac:spMk id="7" creationId="{EB7A8842-87EB-8236-383C-ED586042290E}"/>
          </ac:spMkLst>
        </pc:spChg>
        <pc:picChg chg="add del mod">
          <ac:chgData name="Maragkakis, Ioannis" userId="dc64b797-ce1e-4824-9ab2-7e29fa18e2b6" providerId="ADAL" clId="{D3CEAFC5-BBAE-43DD-BC85-E928AB8B5579}" dt="2023-04-13T20:20:40.136" v="28039" actId="21"/>
          <ac:picMkLst>
            <pc:docMk/>
            <pc:sldMk cId="1626931466" sldId="295"/>
            <ac:picMk id="5" creationId="{123215D6-4D0E-69AA-20B7-DB90B2B8471F}"/>
          </ac:picMkLst>
        </pc:picChg>
        <pc:picChg chg="add del mod">
          <ac:chgData name="Maragkakis, Ioannis" userId="dc64b797-ce1e-4824-9ab2-7e29fa18e2b6" providerId="ADAL" clId="{D3CEAFC5-BBAE-43DD-BC85-E928AB8B5579}" dt="2023-04-13T20:20:40.136" v="28039" actId="21"/>
          <ac:picMkLst>
            <pc:docMk/>
            <pc:sldMk cId="1626931466" sldId="295"/>
            <ac:picMk id="9" creationId="{D9A9E68C-FAE3-88BF-57C3-0F6CBEF6191C}"/>
          </ac:picMkLst>
        </pc:picChg>
      </pc:sldChg>
      <pc:sldChg chg="addSp delSp modSp add mod">
        <pc:chgData name="Maragkakis, Ioannis" userId="dc64b797-ce1e-4824-9ab2-7e29fa18e2b6" providerId="ADAL" clId="{D3CEAFC5-BBAE-43DD-BC85-E928AB8B5579}" dt="2023-04-13T20:26:07.366" v="28406" actId="114"/>
        <pc:sldMkLst>
          <pc:docMk/>
          <pc:sldMk cId="4252320793" sldId="296"/>
        </pc:sldMkLst>
        <pc:spChg chg="del">
          <ac:chgData name="Maragkakis, Ioannis" userId="dc64b797-ce1e-4824-9ab2-7e29fa18e2b6" providerId="ADAL" clId="{D3CEAFC5-BBAE-43DD-BC85-E928AB8B5579}" dt="2023-04-08T12:26:38.951" v="22080" actId="478"/>
          <ac:spMkLst>
            <pc:docMk/>
            <pc:sldMk cId="4252320793" sldId="296"/>
            <ac:spMk id="3" creationId="{AA5772E8-5571-061E-4B6F-897A9ECC5963}"/>
          </ac:spMkLst>
        </pc:spChg>
        <pc:spChg chg="mod">
          <ac:chgData name="Maragkakis, Ioannis" userId="dc64b797-ce1e-4824-9ab2-7e29fa18e2b6" providerId="ADAL" clId="{D3CEAFC5-BBAE-43DD-BC85-E928AB8B5579}" dt="2023-04-13T20:26:07.366" v="28406" actId="114"/>
          <ac:spMkLst>
            <pc:docMk/>
            <pc:sldMk cId="4252320793" sldId="296"/>
            <ac:spMk id="6" creationId="{1F4B00A8-5787-FA69-78C2-F2A5DDC8A74C}"/>
          </ac:spMkLst>
        </pc:spChg>
        <pc:spChg chg="del">
          <ac:chgData name="Maragkakis, Ioannis" userId="dc64b797-ce1e-4824-9ab2-7e29fa18e2b6" providerId="ADAL" clId="{D3CEAFC5-BBAE-43DD-BC85-E928AB8B5579}" dt="2023-04-08T12:28:58.399" v="22116" actId="478"/>
          <ac:spMkLst>
            <pc:docMk/>
            <pc:sldMk cId="4252320793" sldId="296"/>
            <ac:spMk id="7" creationId="{EB7A8842-87EB-8236-383C-ED586042290E}"/>
          </ac:spMkLst>
        </pc:spChg>
        <pc:spChg chg="add del mod">
          <ac:chgData name="Maragkakis, Ioannis" userId="dc64b797-ce1e-4824-9ab2-7e29fa18e2b6" providerId="ADAL" clId="{D3CEAFC5-BBAE-43DD-BC85-E928AB8B5579}" dt="2023-04-08T12:26:40.873" v="22081" actId="478"/>
          <ac:spMkLst>
            <pc:docMk/>
            <pc:sldMk cId="4252320793" sldId="296"/>
            <ac:spMk id="8" creationId="{551D5323-0AF9-17B1-0E21-A605B52E6BF1}"/>
          </ac:spMkLst>
        </pc:spChg>
        <pc:spChg chg="add mod">
          <ac:chgData name="Maragkakis, Ioannis" userId="dc64b797-ce1e-4824-9ab2-7e29fa18e2b6" providerId="ADAL" clId="{D3CEAFC5-BBAE-43DD-BC85-E928AB8B5579}" dt="2023-04-13T20:25:03.235" v="28275" actId="1076"/>
          <ac:spMkLst>
            <pc:docMk/>
            <pc:sldMk cId="4252320793" sldId="296"/>
            <ac:spMk id="13" creationId="{434E8AB3-03AE-7F04-3EEA-FE2DDBBE45FD}"/>
          </ac:spMkLst>
        </pc:spChg>
        <pc:spChg chg="add mod">
          <ac:chgData name="Maragkakis, Ioannis" userId="dc64b797-ce1e-4824-9ab2-7e29fa18e2b6" providerId="ADAL" clId="{D3CEAFC5-BBAE-43DD-BC85-E928AB8B5579}" dt="2023-04-13T20:24:58.465" v="28274" actId="1076"/>
          <ac:spMkLst>
            <pc:docMk/>
            <pc:sldMk cId="4252320793" sldId="296"/>
            <ac:spMk id="14" creationId="{44C84238-AE75-CB59-D0B9-C988D72FDB47}"/>
          </ac:spMkLst>
        </pc:spChg>
        <pc:spChg chg="add mod">
          <ac:chgData name="Maragkakis, Ioannis" userId="dc64b797-ce1e-4824-9ab2-7e29fa18e2b6" providerId="ADAL" clId="{D3CEAFC5-BBAE-43DD-BC85-E928AB8B5579}" dt="2023-04-13T20:24:51.804" v="28272" actId="1076"/>
          <ac:spMkLst>
            <pc:docMk/>
            <pc:sldMk cId="4252320793" sldId="296"/>
            <ac:spMk id="15" creationId="{6BD8829B-CCA5-7194-2507-DBC29F961D90}"/>
          </ac:spMkLst>
        </pc:spChg>
        <pc:spChg chg="add mod">
          <ac:chgData name="Maragkakis, Ioannis" userId="dc64b797-ce1e-4824-9ab2-7e29fa18e2b6" providerId="ADAL" clId="{D3CEAFC5-BBAE-43DD-BC85-E928AB8B5579}" dt="2023-04-13T20:25:08.960" v="28277" actId="1076"/>
          <ac:spMkLst>
            <pc:docMk/>
            <pc:sldMk cId="4252320793" sldId="296"/>
            <ac:spMk id="16" creationId="{0ED9378A-DE62-2D41-9475-6E5E8E0B47AF}"/>
          </ac:spMkLst>
        </pc:spChg>
        <pc:picChg chg="del mod">
          <ac:chgData name="Maragkakis, Ioannis" userId="dc64b797-ce1e-4824-9ab2-7e29fa18e2b6" providerId="ADAL" clId="{D3CEAFC5-BBAE-43DD-BC85-E928AB8B5579}" dt="2023-04-08T12:28:30.565" v="22103" actId="478"/>
          <ac:picMkLst>
            <pc:docMk/>
            <pc:sldMk cId="4252320793" sldId="296"/>
            <ac:picMk id="5" creationId="{123215D6-4D0E-69AA-20B7-DB90B2B8471F}"/>
          </ac:picMkLst>
        </pc:picChg>
        <pc:picChg chg="del">
          <ac:chgData name="Maragkakis, Ioannis" userId="dc64b797-ce1e-4824-9ab2-7e29fa18e2b6" providerId="ADAL" clId="{D3CEAFC5-BBAE-43DD-BC85-E928AB8B5579}" dt="2023-04-08T12:28:57.036" v="22115" actId="478"/>
          <ac:picMkLst>
            <pc:docMk/>
            <pc:sldMk cId="4252320793" sldId="296"/>
            <ac:picMk id="9" creationId="{D9A9E68C-FAE3-88BF-57C3-0F6CBEF6191C}"/>
          </ac:picMkLst>
        </pc:picChg>
        <pc:picChg chg="add mod">
          <ac:chgData name="Maragkakis, Ioannis" userId="dc64b797-ce1e-4824-9ab2-7e29fa18e2b6" providerId="ADAL" clId="{D3CEAFC5-BBAE-43DD-BC85-E928AB8B5579}" dt="2023-04-13T20:24:54.329" v="28273" actId="14100"/>
          <ac:picMkLst>
            <pc:docMk/>
            <pc:sldMk cId="4252320793" sldId="296"/>
            <ac:picMk id="11" creationId="{A49CAC44-A384-766E-646E-B36D0EA31AB2}"/>
          </ac:picMkLst>
        </pc:picChg>
        <pc:picChg chg="add mod">
          <ac:chgData name="Maragkakis, Ioannis" userId="dc64b797-ce1e-4824-9ab2-7e29fa18e2b6" providerId="ADAL" clId="{D3CEAFC5-BBAE-43DD-BC85-E928AB8B5579}" dt="2023-04-13T20:25:05.174" v="28276" actId="1076"/>
          <ac:picMkLst>
            <pc:docMk/>
            <pc:sldMk cId="4252320793" sldId="296"/>
            <ac:picMk id="12" creationId="{20F0F346-107F-7F23-4441-20C7643EF084}"/>
          </ac:picMkLst>
        </pc:picChg>
      </pc:sldChg>
      <pc:sldChg chg="modSp new del mod">
        <pc:chgData name="Maragkakis, Ioannis" userId="dc64b797-ce1e-4824-9ab2-7e29fa18e2b6" providerId="ADAL" clId="{D3CEAFC5-BBAE-43DD-BC85-E928AB8B5579}" dt="2023-04-13T20:45:50.812" v="29375" actId="2696"/>
        <pc:sldMkLst>
          <pc:docMk/>
          <pc:sldMk cId="1264404993" sldId="297"/>
        </pc:sldMkLst>
        <pc:spChg chg="mod">
          <ac:chgData name="Maragkakis, Ioannis" userId="dc64b797-ce1e-4824-9ab2-7e29fa18e2b6" providerId="ADAL" clId="{D3CEAFC5-BBAE-43DD-BC85-E928AB8B5579}" dt="2023-04-13T20:45:33.359" v="29374" actId="20577"/>
          <ac:spMkLst>
            <pc:docMk/>
            <pc:sldMk cId="1264404993" sldId="297"/>
            <ac:spMk id="2" creationId="{6C2AA1BE-16A2-1401-7A27-287E46C2E5E2}"/>
          </ac:spMkLst>
        </pc:spChg>
        <pc:spChg chg="mod">
          <ac:chgData name="Maragkakis, Ioannis" userId="dc64b797-ce1e-4824-9ab2-7e29fa18e2b6" providerId="ADAL" clId="{D3CEAFC5-BBAE-43DD-BC85-E928AB8B5579}" dt="2023-04-13T20:44:14.477" v="29356"/>
          <ac:spMkLst>
            <pc:docMk/>
            <pc:sldMk cId="1264404993" sldId="297"/>
            <ac:spMk id="3" creationId="{2FDD89F5-B6A1-EA12-0EFB-0C8E9B99D306}"/>
          </ac:spMkLst>
        </pc:spChg>
      </pc:sldChg>
      <pc:sldChg chg="addSp delSp modSp add mod">
        <pc:chgData name="Maragkakis, Ioannis" userId="dc64b797-ce1e-4824-9ab2-7e29fa18e2b6" providerId="ADAL" clId="{D3CEAFC5-BBAE-43DD-BC85-E928AB8B5579}" dt="2023-04-13T20:28:15.500" v="28430" actId="20577"/>
        <pc:sldMkLst>
          <pc:docMk/>
          <pc:sldMk cId="1416480227" sldId="298"/>
        </pc:sldMkLst>
        <pc:spChg chg="add del">
          <ac:chgData name="Maragkakis, Ioannis" userId="dc64b797-ce1e-4824-9ab2-7e29fa18e2b6" providerId="ADAL" clId="{D3CEAFC5-BBAE-43DD-BC85-E928AB8B5579}" dt="2023-04-08T13:34:01.409" v="22726"/>
          <ac:spMkLst>
            <pc:docMk/>
            <pc:sldMk cId="1416480227" sldId="298"/>
            <ac:spMk id="3" creationId="{81090E35-FD82-027A-F846-83863E772D6C}"/>
          </ac:spMkLst>
        </pc:spChg>
        <pc:spChg chg="add mod">
          <ac:chgData name="Maragkakis, Ioannis" userId="dc64b797-ce1e-4824-9ab2-7e29fa18e2b6" providerId="ADAL" clId="{D3CEAFC5-BBAE-43DD-BC85-E928AB8B5579}" dt="2023-04-13T20:27:38.855" v="28421" actId="1076"/>
          <ac:spMkLst>
            <pc:docMk/>
            <pc:sldMk cId="1416480227" sldId="298"/>
            <ac:spMk id="5" creationId="{EA63AA91-0DB1-0DF3-4652-9EC319EE7C6C}"/>
          </ac:spMkLst>
        </pc:spChg>
        <pc:spChg chg="mod">
          <ac:chgData name="Maragkakis, Ioannis" userId="dc64b797-ce1e-4824-9ab2-7e29fa18e2b6" providerId="ADAL" clId="{D3CEAFC5-BBAE-43DD-BC85-E928AB8B5579}" dt="2023-04-13T20:28:15.500" v="28430" actId="20577"/>
          <ac:spMkLst>
            <pc:docMk/>
            <pc:sldMk cId="1416480227" sldId="298"/>
            <ac:spMk id="6" creationId="{1F4B00A8-5787-FA69-78C2-F2A5DDC8A74C}"/>
          </ac:spMkLst>
        </pc:spChg>
        <pc:spChg chg="add mod">
          <ac:chgData name="Maragkakis, Ioannis" userId="dc64b797-ce1e-4824-9ab2-7e29fa18e2b6" providerId="ADAL" clId="{D3CEAFC5-BBAE-43DD-BC85-E928AB8B5579}" dt="2023-04-13T20:27:50.075" v="28425" actId="114"/>
          <ac:spMkLst>
            <pc:docMk/>
            <pc:sldMk cId="1416480227" sldId="298"/>
            <ac:spMk id="8" creationId="{6B753130-5C60-5DCC-86FC-2443DE64BB03}"/>
          </ac:spMkLst>
        </pc:spChg>
        <pc:spChg chg="del">
          <ac:chgData name="Maragkakis, Ioannis" userId="dc64b797-ce1e-4824-9ab2-7e29fa18e2b6" providerId="ADAL" clId="{D3CEAFC5-BBAE-43DD-BC85-E928AB8B5579}" dt="2023-04-08T13:32:59.653" v="22599" actId="478"/>
          <ac:spMkLst>
            <pc:docMk/>
            <pc:sldMk cId="1416480227" sldId="298"/>
            <ac:spMk id="13" creationId="{434E8AB3-03AE-7F04-3EEA-FE2DDBBE45FD}"/>
          </ac:spMkLst>
        </pc:spChg>
        <pc:spChg chg="del">
          <ac:chgData name="Maragkakis, Ioannis" userId="dc64b797-ce1e-4824-9ab2-7e29fa18e2b6" providerId="ADAL" clId="{D3CEAFC5-BBAE-43DD-BC85-E928AB8B5579}" dt="2023-04-08T13:32:59.653" v="22599" actId="478"/>
          <ac:spMkLst>
            <pc:docMk/>
            <pc:sldMk cId="1416480227" sldId="298"/>
            <ac:spMk id="14" creationId="{44C84238-AE75-CB59-D0B9-C988D72FDB47}"/>
          </ac:spMkLst>
        </pc:spChg>
        <pc:spChg chg="del">
          <ac:chgData name="Maragkakis, Ioannis" userId="dc64b797-ce1e-4824-9ab2-7e29fa18e2b6" providerId="ADAL" clId="{D3CEAFC5-BBAE-43DD-BC85-E928AB8B5579}" dt="2023-04-08T13:32:59.653" v="22599" actId="478"/>
          <ac:spMkLst>
            <pc:docMk/>
            <pc:sldMk cId="1416480227" sldId="298"/>
            <ac:spMk id="15" creationId="{6BD8829B-CCA5-7194-2507-DBC29F961D90}"/>
          </ac:spMkLst>
        </pc:spChg>
        <pc:spChg chg="del">
          <ac:chgData name="Maragkakis, Ioannis" userId="dc64b797-ce1e-4824-9ab2-7e29fa18e2b6" providerId="ADAL" clId="{D3CEAFC5-BBAE-43DD-BC85-E928AB8B5579}" dt="2023-04-08T13:32:59.653" v="22599" actId="478"/>
          <ac:spMkLst>
            <pc:docMk/>
            <pc:sldMk cId="1416480227" sldId="298"/>
            <ac:spMk id="16" creationId="{0ED9378A-DE62-2D41-9475-6E5E8E0B47AF}"/>
          </ac:spMkLst>
        </pc:spChg>
        <pc:picChg chg="del">
          <ac:chgData name="Maragkakis, Ioannis" userId="dc64b797-ce1e-4824-9ab2-7e29fa18e2b6" providerId="ADAL" clId="{D3CEAFC5-BBAE-43DD-BC85-E928AB8B5579}" dt="2023-04-08T13:32:59.653" v="22599" actId="478"/>
          <ac:picMkLst>
            <pc:docMk/>
            <pc:sldMk cId="1416480227" sldId="298"/>
            <ac:picMk id="11" creationId="{A49CAC44-A384-766E-646E-B36D0EA31AB2}"/>
          </ac:picMkLst>
        </pc:picChg>
        <pc:picChg chg="del">
          <ac:chgData name="Maragkakis, Ioannis" userId="dc64b797-ce1e-4824-9ab2-7e29fa18e2b6" providerId="ADAL" clId="{D3CEAFC5-BBAE-43DD-BC85-E928AB8B5579}" dt="2023-04-08T13:32:59.653" v="22599" actId="478"/>
          <ac:picMkLst>
            <pc:docMk/>
            <pc:sldMk cId="1416480227" sldId="298"/>
            <ac:picMk id="12" creationId="{20F0F346-107F-7F23-4441-20C7643EF084}"/>
          </ac:picMkLst>
        </pc:picChg>
      </pc:sldChg>
      <pc:sldChg chg="delSp modSp add mod">
        <pc:chgData name="Maragkakis, Ioannis" userId="dc64b797-ce1e-4824-9ab2-7e29fa18e2b6" providerId="ADAL" clId="{D3CEAFC5-BBAE-43DD-BC85-E928AB8B5579}" dt="2023-04-13T19:48:33.676" v="26764" actId="14100"/>
        <pc:sldMkLst>
          <pc:docMk/>
          <pc:sldMk cId="307424358" sldId="302"/>
        </pc:sldMkLst>
        <pc:spChg chg="mod">
          <ac:chgData name="Maragkakis, Ioannis" userId="dc64b797-ce1e-4824-9ab2-7e29fa18e2b6" providerId="ADAL" clId="{D3CEAFC5-BBAE-43DD-BC85-E928AB8B5579}" dt="2023-04-13T19:48:33.676" v="26764" actId="14100"/>
          <ac:spMkLst>
            <pc:docMk/>
            <pc:sldMk cId="307424358" sldId="302"/>
            <ac:spMk id="3" creationId="{AA5772E8-5571-061E-4B6F-897A9ECC5963}"/>
          </ac:spMkLst>
        </pc:spChg>
        <pc:spChg chg="del">
          <ac:chgData name="Maragkakis, Ioannis" userId="dc64b797-ce1e-4824-9ab2-7e29fa18e2b6" providerId="ADAL" clId="{D3CEAFC5-BBAE-43DD-BC85-E928AB8B5579}" dt="2023-04-13T19:48:05.294" v="26762" actId="478"/>
          <ac:spMkLst>
            <pc:docMk/>
            <pc:sldMk cId="307424358" sldId="302"/>
            <ac:spMk id="4" creationId="{7EF0DC00-A1AB-FBB7-1407-63E918C62C62}"/>
          </ac:spMkLst>
        </pc:spChg>
        <pc:spChg chg="del">
          <ac:chgData name="Maragkakis, Ioannis" userId="dc64b797-ce1e-4824-9ab2-7e29fa18e2b6" providerId="ADAL" clId="{D3CEAFC5-BBAE-43DD-BC85-E928AB8B5579}" dt="2023-04-13T19:48:02.759" v="26761" actId="478"/>
          <ac:spMkLst>
            <pc:docMk/>
            <pc:sldMk cId="307424358" sldId="302"/>
            <ac:spMk id="5" creationId="{F47DFFA1-AFE5-69EA-41AE-9C7F29D7FBAA}"/>
          </ac:spMkLst>
        </pc:spChg>
        <pc:spChg chg="del">
          <ac:chgData name="Maragkakis, Ioannis" userId="dc64b797-ce1e-4824-9ab2-7e29fa18e2b6" providerId="ADAL" clId="{D3CEAFC5-BBAE-43DD-BC85-E928AB8B5579}" dt="2023-04-13T19:48:02.759" v="26761" actId="478"/>
          <ac:spMkLst>
            <pc:docMk/>
            <pc:sldMk cId="307424358" sldId="302"/>
            <ac:spMk id="6" creationId="{148315A8-E9E9-93B4-7112-79A88ACBAE57}"/>
          </ac:spMkLst>
        </pc:spChg>
        <pc:picChg chg="del">
          <ac:chgData name="Maragkakis, Ioannis" userId="dc64b797-ce1e-4824-9ab2-7e29fa18e2b6" providerId="ADAL" clId="{D3CEAFC5-BBAE-43DD-BC85-E928AB8B5579}" dt="2023-04-13T19:48:02.759" v="26761" actId="478"/>
          <ac:picMkLst>
            <pc:docMk/>
            <pc:sldMk cId="307424358" sldId="302"/>
            <ac:picMk id="11" creationId="{05D0D0E1-9582-6F93-B278-01960DCEBDF2}"/>
          </ac:picMkLst>
        </pc:picChg>
        <pc:picChg chg="del">
          <ac:chgData name="Maragkakis, Ioannis" userId="dc64b797-ce1e-4824-9ab2-7e29fa18e2b6" providerId="ADAL" clId="{D3CEAFC5-BBAE-43DD-BC85-E928AB8B5579}" dt="2023-04-13T19:48:02.759" v="26761" actId="478"/>
          <ac:picMkLst>
            <pc:docMk/>
            <pc:sldMk cId="307424358" sldId="302"/>
            <ac:picMk id="13" creationId="{368B950B-2E48-FFC0-6ED6-5803716E2E08}"/>
          </ac:picMkLst>
        </pc:picChg>
        <pc:picChg chg="del">
          <ac:chgData name="Maragkakis, Ioannis" userId="dc64b797-ce1e-4824-9ab2-7e29fa18e2b6" providerId="ADAL" clId="{D3CEAFC5-BBAE-43DD-BC85-E928AB8B5579}" dt="2023-04-13T19:48:02.759" v="26761" actId="478"/>
          <ac:picMkLst>
            <pc:docMk/>
            <pc:sldMk cId="307424358" sldId="302"/>
            <ac:picMk id="15" creationId="{A6792FF5-A7EE-A1C9-A9CC-D2284ADA1B72}"/>
          </ac:picMkLst>
        </pc:picChg>
      </pc:sldChg>
      <pc:sldChg chg="addSp delSp modSp add mod">
        <pc:chgData name="Maragkakis, Ioannis" userId="dc64b797-ce1e-4824-9ab2-7e29fa18e2b6" providerId="ADAL" clId="{D3CEAFC5-BBAE-43DD-BC85-E928AB8B5579}" dt="2023-04-13T20:24:20.759" v="28266" actId="114"/>
        <pc:sldMkLst>
          <pc:docMk/>
          <pc:sldMk cId="603251496" sldId="303"/>
        </pc:sldMkLst>
        <pc:spChg chg="mod">
          <ac:chgData name="Maragkakis, Ioannis" userId="dc64b797-ce1e-4824-9ab2-7e29fa18e2b6" providerId="ADAL" clId="{D3CEAFC5-BBAE-43DD-BC85-E928AB8B5579}" dt="2023-04-13T20:21:23.090" v="28054" actId="120"/>
          <ac:spMkLst>
            <pc:docMk/>
            <pc:sldMk cId="603251496" sldId="303"/>
            <ac:spMk id="2" creationId="{B9299E67-8626-AE2E-4538-7708A2A94833}"/>
          </ac:spMkLst>
        </pc:spChg>
        <pc:spChg chg="del mod">
          <ac:chgData name="Maragkakis, Ioannis" userId="dc64b797-ce1e-4824-9ab2-7e29fa18e2b6" providerId="ADAL" clId="{D3CEAFC5-BBAE-43DD-BC85-E928AB8B5579}" dt="2023-04-13T20:20:52.768" v="28043" actId="478"/>
          <ac:spMkLst>
            <pc:docMk/>
            <pc:sldMk cId="603251496" sldId="303"/>
            <ac:spMk id="3" creationId="{AA5772E8-5571-061E-4B6F-897A9ECC5963}"/>
          </ac:spMkLst>
        </pc:spChg>
        <pc:spChg chg="add del mod">
          <ac:chgData name="Maragkakis, Ioannis" userId="dc64b797-ce1e-4824-9ab2-7e29fa18e2b6" providerId="ADAL" clId="{D3CEAFC5-BBAE-43DD-BC85-E928AB8B5579}" dt="2023-04-13T20:20:55.353" v="28044" actId="478"/>
          <ac:spMkLst>
            <pc:docMk/>
            <pc:sldMk cId="603251496" sldId="303"/>
            <ac:spMk id="5" creationId="{0F01EE9C-0E78-6C3E-7C78-1FDFC46673C1}"/>
          </ac:spMkLst>
        </pc:spChg>
        <pc:spChg chg="add mod">
          <ac:chgData name="Maragkakis, Ioannis" userId="dc64b797-ce1e-4824-9ab2-7e29fa18e2b6" providerId="ADAL" clId="{D3CEAFC5-BBAE-43DD-BC85-E928AB8B5579}" dt="2023-04-13T20:21:47.679" v="28061" actId="1076"/>
          <ac:spMkLst>
            <pc:docMk/>
            <pc:sldMk cId="603251496" sldId="303"/>
            <ac:spMk id="7" creationId="{32C23B86-A0D8-4285-912B-F8E3419C206E}"/>
          </ac:spMkLst>
        </pc:spChg>
        <pc:spChg chg="add mod">
          <ac:chgData name="Maragkakis, Ioannis" userId="dc64b797-ce1e-4824-9ab2-7e29fa18e2b6" providerId="ADAL" clId="{D3CEAFC5-BBAE-43DD-BC85-E928AB8B5579}" dt="2023-04-13T20:24:20.759" v="28266" actId="114"/>
          <ac:spMkLst>
            <pc:docMk/>
            <pc:sldMk cId="603251496" sldId="303"/>
            <ac:spMk id="8" creationId="{AA1EB1A4-BD2F-36EA-CCCF-C46BC7C9F328}"/>
          </ac:spMkLst>
        </pc:spChg>
        <pc:picChg chg="add mod">
          <ac:chgData name="Maragkakis, Ioannis" userId="dc64b797-ce1e-4824-9ab2-7e29fa18e2b6" providerId="ADAL" clId="{D3CEAFC5-BBAE-43DD-BC85-E928AB8B5579}" dt="2023-04-13T20:21:52.765" v="28063" actId="1076"/>
          <ac:picMkLst>
            <pc:docMk/>
            <pc:sldMk cId="603251496" sldId="303"/>
            <ac:picMk id="6" creationId="{7CD123CA-D67A-B3DF-C469-A48FB9B667F4}"/>
          </ac:picMkLst>
        </pc:picChg>
        <pc:picChg chg="add mod">
          <ac:chgData name="Maragkakis, Ioannis" userId="dc64b797-ce1e-4824-9ab2-7e29fa18e2b6" providerId="ADAL" clId="{D3CEAFC5-BBAE-43DD-BC85-E928AB8B5579}" dt="2023-04-13T20:21:50.530" v="28062" actId="1076"/>
          <ac:picMkLst>
            <pc:docMk/>
            <pc:sldMk cId="603251496" sldId="303"/>
            <ac:picMk id="9" creationId="{C452E218-BDE2-A4B1-0BA1-6C48E304A848}"/>
          </ac:picMkLst>
        </pc:picChg>
      </pc:sldChg>
      <pc:sldChg chg="add">
        <pc:chgData name="Maragkakis, Ioannis" userId="dc64b797-ce1e-4824-9ab2-7e29fa18e2b6" providerId="ADAL" clId="{D3CEAFC5-BBAE-43DD-BC85-E928AB8B5579}" dt="2023-04-13T20:45:27.213" v="29357" actId="2890"/>
        <pc:sldMkLst>
          <pc:docMk/>
          <pc:sldMk cId="2207670483" sldId="304"/>
        </pc:sldMkLst>
      </pc:sldChg>
      <pc:sldChg chg="addSp delSp modSp add mod">
        <pc:chgData name="Maragkakis, Ioannis" userId="dc64b797-ce1e-4824-9ab2-7e29fa18e2b6" providerId="ADAL" clId="{D3CEAFC5-BBAE-43DD-BC85-E928AB8B5579}" dt="2023-04-13T20:52:12.471" v="29881" actId="1076"/>
        <pc:sldMkLst>
          <pc:docMk/>
          <pc:sldMk cId="3808257000" sldId="305"/>
        </pc:sldMkLst>
        <pc:spChg chg="mod">
          <ac:chgData name="Maragkakis, Ioannis" userId="dc64b797-ce1e-4824-9ab2-7e29fa18e2b6" providerId="ADAL" clId="{D3CEAFC5-BBAE-43DD-BC85-E928AB8B5579}" dt="2023-04-13T20:46:52.143" v="29393" actId="20577"/>
          <ac:spMkLst>
            <pc:docMk/>
            <pc:sldMk cId="3808257000" sldId="305"/>
            <ac:spMk id="2" creationId="{B9299E67-8626-AE2E-4538-7708A2A94833}"/>
          </ac:spMkLst>
        </pc:spChg>
        <pc:spChg chg="mod">
          <ac:chgData name="Maragkakis, Ioannis" userId="dc64b797-ce1e-4824-9ab2-7e29fa18e2b6" providerId="ADAL" clId="{D3CEAFC5-BBAE-43DD-BC85-E928AB8B5579}" dt="2023-04-13T20:51:44.428" v="29878" actId="20577"/>
          <ac:spMkLst>
            <pc:docMk/>
            <pc:sldMk cId="3808257000" sldId="305"/>
            <ac:spMk id="6" creationId="{1F4B00A8-5787-FA69-78C2-F2A5DDC8A74C}"/>
          </ac:spMkLst>
        </pc:spChg>
        <pc:spChg chg="del">
          <ac:chgData name="Maragkakis, Ioannis" userId="dc64b797-ce1e-4824-9ab2-7e29fa18e2b6" providerId="ADAL" clId="{D3CEAFC5-BBAE-43DD-BC85-E928AB8B5579}" dt="2023-04-13T20:46:57.620" v="29394" actId="478"/>
          <ac:spMkLst>
            <pc:docMk/>
            <pc:sldMk cId="3808257000" sldId="305"/>
            <ac:spMk id="13" creationId="{434E8AB3-03AE-7F04-3EEA-FE2DDBBE45FD}"/>
          </ac:spMkLst>
        </pc:spChg>
        <pc:spChg chg="del">
          <ac:chgData name="Maragkakis, Ioannis" userId="dc64b797-ce1e-4824-9ab2-7e29fa18e2b6" providerId="ADAL" clId="{D3CEAFC5-BBAE-43DD-BC85-E928AB8B5579}" dt="2023-04-13T20:46:57.620" v="29394" actId="478"/>
          <ac:spMkLst>
            <pc:docMk/>
            <pc:sldMk cId="3808257000" sldId="305"/>
            <ac:spMk id="14" creationId="{44C84238-AE75-CB59-D0B9-C988D72FDB47}"/>
          </ac:spMkLst>
        </pc:spChg>
        <pc:spChg chg="del">
          <ac:chgData name="Maragkakis, Ioannis" userId="dc64b797-ce1e-4824-9ab2-7e29fa18e2b6" providerId="ADAL" clId="{D3CEAFC5-BBAE-43DD-BC85-E928AB8B5579}" dt="2023-04-13T20:46:57.620" v="29394" actId="478"/>
          <ac:spMkLst>
            <pc:docMk/>
            <pc:sldMk cId="3808257000" sldId="305"/>
            <ac:spMk id="15" creationId="{6BD8829B-CCA5-7194-2507-DBC29F961D90}"/>
          </ac:spMkLst>
        </pc:spChg>
        <pc:spChg chg="del">
          <ac:chgData name="Maragkakis, Ioannis" userId="dc64b797-ce1e-4824-9ab2-7e29fa18e2b6" providerId="ADAL" clId="{D3CEAFC5-BBAE-43DD-BC85-E928AB8B5579}" dt="2023-04-13T20:46:57.620" v="29394" actId="478"/>
          <ac:spMkLst>
            <pc:docMk/>
            <pc:sldMk cId="3808257000" sldId="305"/>
            <ac:spMk id="16" creationId="{0ED9378A-DE62-2D41-9475-6E5E8E0B47AF}"/>
          </ac:spMkLst>
        </pc:spChg>
        <pc:picChg chg="add mod">
          <ac:chgData name="Maragkakis, Ioannis" userId="dc64b797-ce1e-4824-9ab2-7e29fa18e2b6" providerId="ADAL" clId="{D3CEAFC5-BBAE-43DD-BC85-E928AB8B5579}" dt="2023-04-13T20:52:12.471" v="29881" actId="1076"/>
          <ac:picMkLst>
            <pc:docMk/>
            <pc:sldMk cId="3808257000" sldId="305"/>
            <ac:picMk id="4" creationId="{C49FA69D-D2F4-BAFB-7673-2B1DD84CACED}"/>
          </ac:picMkLst>
        </pc:picChg>
        <pc:picChg chg="del">
          <ac:chgData name="Maragkakis, Ioannis" userId="dc64b797-ce1e-4824-9ab2-7e29fa18e2b6" providerId="ADAL" clId="{D3CEAFC5-BBAE-43DD-BC85-E928AB8B5579}" dt="2023-04-13T20:46:57.620" v="29394" actId="478"/>
          <ac:picMkLst>
            <pc:docMk/>
            <pc:sldMk cId="3808257000" sldId="305"/>
            <ac:picMk id="11" creationId="{A49CAC44-A384-766E-646E-B36D0EA31AB2}"/>
          </ac:picMkLst>
        </pc:picChg>
        <pc:picChg chg="del">
          <ac:chgData name="Maragkakis, Ioannis" userId="dc64b797-ce1e-4824-9ab2-7e29fa18e2b6" providerId="ADAL" clId="{D3CEAFC5-BBAE-43DD-BC85-E928AB8B5579}" dt="2023-04-13T20:46:57.620" v="29394" actId="478"/>
          <ac:picMkLst>
            <pc:docMk/>
            <pc:sldMk cId="3808257000" sldId="305"/>
            <ac:picMk id="12" creationId="{20F0F346-107F-7F23-4441-20C7643EF084}"/>
          </ac:picMkLst>
        </pc:picChg>
      </pc:sldChg>
      <pc:sldChg chg="addSp delSp modSp add mod">
        <pc:chgData name="Maragkakis, Ioannis" userId="dc64b797-ce1e-4824-9ab2-7e29fa18e2b6" providerId="ADAL" clId="{D3CEAFC5-BBAE-43DD-BC85-E928AB8B5579}" dt="2023-04-13T21:00:02.339" v="30689" actId="1076"/>
        <pc:sldMkLst>
          <pc:docMk/>
          <pc:sldMk cId="1601225476" sldId="306"/>
        </pc:sldMkLst>
        <pc:spChg chg="mod">
          <ac:chgData name="Maragkakis, Ioannis" userId="dc64b797-ce1e-4824-9ab2-7e29fa18e2b6" providerId="ADAL" clId="{D3CEAFC5-BBAE-43DD-BC85-E928AB8B5579}" dt="2023-04-13T20:59:57.697" v="30688" actId="404"/>
          <ac:spMkLst>
            <pc:docMk/>
            <pc:sldMk cId="1601225476" sldId="306"/>
            <ac:spMk id="6" creationId="{1F4B00A8-5787-FA69-78C2-F2A5DDC8A74C}"/>
          </ac:spMkLst>
        </pc:spChg>
        <pc:picChg chg="del">
          <ac:chgData name="Maragkakis, Ioannis" userId="dc64b797-ce1e-4824-9ab2-7e29fa18e2b6" providerId="ADAL" clId="{D3CEAFC5-BBAE-43DD-BC85-E928AB8B5579}" dt="2023-04-13T20:52:31.542" v="29883" actId="478"/>
          <ac:picMkLst>
            <pc:docMk/>
            <pc:sldMk cId="1601225476" sldId="306"/>
            <ac:picMk id="4" creationId="{C49FA69D-D2F4-BAFB-7673-2B1DD84CACED}"/>
          </ac:picMkLst>
        </pc:picChg>
        <pc:picChg chg="add mod">
          <ac:chgData name="Maragkakis, Ioannis" userId="dc64b797-ce1e-4824-9ab2-7e29fa18e2b6" providerId="ADAL" clId="{D3CEAFC5-BBAE-43DD-BC85-E928AB8B5579}" dt="2023-04-13T20:59:51.987" v="30687" actId="1076"/>
          <ac:picMkLst>
            <pc:docMk/>
            <pc:sldMk cId="1601225476" sldId="306"/>
            <ac:picMk id="5" creationId="{AD4BA138-7883-D547-2F72-FD897DB23C1C}"/>
          </ac:picMkLst>
        </pc:picChg>
        <pc:picChg chg="add mod">
          <ac:chgData name="Maragkakis, Ioannis" userId="dc64b797-ce1e-4824-9ab2-7e29fa18e2b6" providerId="ADAL" clId="{D3CEAFC5-BBAE-43DD-BC85-E928AB8B5579}" dt="2023-04-13T21:00:02.339" v="30689" actId="1076"/>
          <ac:picMkLst>
            <pc:docMk/>
            <pc:sldMk cId="1601225476" sldId="306"/>
            <ac:picMk id="8" creationId="{0ED25738-4BE8-9F8A-1CB4-5C26344239D3}"/>
          </ac:picMkLst>
        </pc:picChg>
      </pc:sldChg>
      <pc:sldChg chg="delSp modSp add mod">
        <pc:chgData name="Maragkakis, Ioannis" userId="dc64b797-ce1e-4824-9ab2-7e29fa18e2b6" providerId="ADAL" clId="{D3CEAFC5-BBAE-43DD-BC85-E928AB8B5579}" dt="2023-04-13T21:13:15.712" v="32250" actId="115"/>
        <pc:sldMkLst>
          <pc:docMk/>
          <pc:sldMk cId="2535994529" sldId="307"/>
        </pc:sldMkLst>
        <pc:spChg chg="mod">
          <ac:chgData name="Maragkakis, Ioannis" userId="dc64b797-ce1e-4824-9ab2-7e29fa18e2b6" providerId="ADAL" clId="{D3CEAFC5-BBAE-43DD-BC85-E928AB8B5579}" dt="2023-04-13T21:13:15.712" v="32250" actId="115"/>
          <ac:spMkLst>
            <pc:docMk/>
            <pc:sldMk cId="2535994529" sldId="307"/>
            <ac:spMk id="6" creationId="{1F4B00A8-5787-FA69-78C2-F2A5DDC8A74C}"/>
          </ac:spMkLst>
        </pc:spChg>
        <pc:picChg chg="del">
          <ac:chgData name="Maragkakis, Ioannis" userId="dc64b797-ce1e-4824-9ab2-7e29fa18e2b6" providerId="ADAL" clId="{D3CEAFC5-BBAE-43DD-BC85-E928AB8B5579}" dt="2023-04-13T21:01:35.269" v="30691" actId="478"/>
          <ac:picMkLst>
            <pc:docMk/>
            <pc:sldMk cId="2535994529" sldId="307"/>
            <ac:picMk id="5" creationId="{AD4BA138-7883-D547-2F72-FD897DB23C1C}"/>
          </ac:picMkLst>
        </pc:picChg>
        <pc:picChg chg="del mod">
          <ac:chgData name="Maragkakis, Ioannis" userId="dc64b797-ce1e-4824-9ab2-7e29fa18e2b6" providerId="ADAL" clId="{D3CEAFC5-BBAE-43DD-BC85-E928AB8B5579}" dt="2023-04-13T21:01:37.529" v="30693" actId="478"/>
          <ac:picMkLst>
            <pc:docMk/>
            <pc:sldMk cId="2535994529" sldId="307"/>
            <ac:picMk id="8" creationId="{0ED25738-4BE8-9F8A-1CB4-5C26344239D3}"/>
          </ac:picMkLst>
        </pc:picChg>
      </pc:sldChg>
      <pc:sldChg chg="addSp modSp new mod">
        <pc:chgData name="Maragkakis, Ioannis" userId="dc64b797-ce1e-4824-9ab2-7e29fa18e2b6" providerId="ADAL" clId="{D3CEAFC5-BBAE-43DD-BC85-E928AB8B5579}" dt="2023-04-13T21:16:24.627" v="32255" actId="1076"/>
        <pc:sldMkLst>
          <pc:docMk/>
          <pc:sldMk cId="1465475955" sldId="308"/>
        </pc:sldMkLst>
        <pc:picChg chg="add mod">
          <ac:chgData name="Maragkakis, Ioannis" userId="dc64b797-ce1e-4824-9ab2-7e29fa18e2b6" providerId="ADAL" clId="{D3CEAFC5-BBAE-43DD-BC85-E928AB8B5579}" dt="2023-04-13T21:16:24.627" v="32255" actId="1076"/>
          <ac:picMkLst>
            <pc:docMk/>
            <pc:sldMk cId="1465475955" sldId="308"/>
            <ac:picMk id="5" creationId="{E89D780B-AB83-AC05-1210-FDCCCD3940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1A77-3553-C594-4C41-B7D993E95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941039C0-640D-F39A-CDB1-9281917B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06C553AE-FB86-9E81-D164-362BA1B89475}"/>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5" name="Footer Placeholder 4">
            <a:extLst>
              <a:ext uri="{FF2B5EF4-FFF2-40B4-BE49-F238E27FC236}">
                <a16:creationId xmlns:a16="http://schemas.microsoft.com/office/drawing/2014/main" id="{A4F06B06-0467-C00F-FD1E-C79261589E8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054B3CE-4022-CACE-1402-79EB2A5B8A92}"/>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49128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AEEF-99B5-1AB3-7DEA-19AE67847237}"/>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1C11BDA-1AA6-D895-5ADC-BDBF7964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6BC3A6D9-E549-F017-8C76-2F73EC23B23C}"/>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5" name="Footer Placeholder 4">
            <a:extLst>
              <a:ext uri="{FF2B5EF4-FFF2-40B4-BE49-F238E27FC236}">
                <a16:creationId xmlns:a16="http://schemas.microsoft.com/office/drawing/2014/main" id="{D438E9E3-6497-22A7-57BE-62B80E20F00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E52D5F8-C83F-0A03-D2C8-2A37538347B0}"/>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15662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CEDF6-06E6-35A2-C866-127F8C70C9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F80CB26-DAAF-116A-92D2-58E573957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0BAF3EE-9685-6E97-ACD0-CB130D2983F7}"/>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5" name="Footer Placeholder 4">
            <a:extLst>
              <a:ext uri="{FF2B5EF4-FFF2-40B4-BE49-F238E27FC236}">
                <a16:creationId xmlns:a16="http://schemas.microsoft.com/office/drawing/2014/main" id="{6C9A4F86-1A6C-2601-4FE8-EE735587DA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BC2C5B3-3AFF-AF06-6C5F-2473E4DC0FFD}"/>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13195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08CD-8B3B-2EC3-5641-C29DDA9AEDE4}"/>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AEE8104F-A131-61F0-D09D-DF7E0BEAF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99A1735-FF37-55EA-3937-02005DB01C99}"/>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5" name="Footer Placeholder 4">
            <a:extLst>
              <a:ext uri="{FF2B5EF4-FFF2-40B4-BE49-F238E27FC236}">
                <a16:creationId xmlns:a16="http://schemas.microsoft.com/office/drawing/2014/main" id="{A728E1D3-3564-68AB-0649-E34E519BAAA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0D08C61-96A0-C409-05D5-87326ADD075C}"/>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55891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4004-8450-5330-5388-6357B9CB8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85B7551F-C6A0-67E6-8F1E-E38B2B346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CD02E-CBF6-A86F-F62B-615CD5073162}"/>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5" name="Footer Placeholder 4">
            <a:extLst>
              <a:ext uri="{FF2B5EF4-FFF2-40B4-BE49-F238E27FC236}">
                <a16:creationId xmlns:a16="http://schemas.microsoft.com/office/drawing/2014/main" id="{14BB7040-15B7-69F6-D2B2-3F462FD627A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FC52B9C-B4EE-9CD2-6A2D-76F21BAC93D0}"/>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72179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7362-0EEB-B9E3-63AF-C81BAC222B3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2E13FD-AEE4-E94C-27F2-33BD19E9E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BA30F755-AAD7-A6CA-64F4-C5DDB60E6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EA7F5D3-77CA-7D44-BA77-5D7827D03233}"/>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6" name="Footer Placeholder 5">
            <a:extLst>
              <a:ext uri="{FF2B5EF4-FFF2-40B4-BE49-F238E27FC236}">
                <a16:creationId xmlns:a16="http://schemas.microsoft.com/office/drawing/2014/main" id="{50A79FF2-7DBC-4B7F-68E8-54614AAE1E7C}"/>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4609DC3-B4DC-E35D-BD17-E18B424FCE48}"/>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411440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5757-1DB8-4ACC-3F0D-149F791E57C2}"/>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D099C23-A024-D4D0-BA34-87951173F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0B76D-321D-D931-13E7-22D6C5687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3BCF64A5-1E7C-4766-8529-33A255F45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D9B08-AE62-0383-92B7-1C041E862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D049A4F4-4D1D-A876-74CE-7FC3DFC45E8A}"/>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8" name="Footer Placeholder 7">
            <a:extLst>
              <a:ext uri="{FF2B5EF4-FFF2-40B4-BE49-F238E27FC236}">
                <a16:creationId xmlns:a16="http://schemas.microsoft.com/office/drawing/2014/main" id="{11DAED01-B5AD-9A85-FF5C-4D496EA6D830}"/>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189996D2-EF21-0568-CD49-149E8A5CA80B}"/>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312281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6954-C7E1-263F-E45B-B1FA9F24E15C}"/>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415A7A-BF1C-9493-1003-96FC17615554}"/>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4" name="Footer Placeholder 3">
            <a:extLst>
              <a:ext uri="{FF2B5EF4-FFF2-40B4-BE49-F238E27FC236}">
                <a16:creationId xmlns:a16="http://schemas.microsoft.com/office/drawing/2014/main" id="{ED36E1A9-A8EA-3D73-FDB0-2BC2D92EFB68}"/>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23FA090-8709-0D23-6E6C-5691395BD39C}"/>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92690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4086E5-2612-6E28-BCDD-79A597C25F84}"/>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3" name="Footer Placeholder 2">
            <a:extLst>
              <a:ext uri="{FF2B5EF4-FFF2-40B4-BE49-F238E27FC236}">
                <a16:creationId xmlns:a16="http://schemas.microsoft.com/office/drawing/2014/main" id="{F7F5BA3E-82AD-8288-3320-61F476E33A2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2D22902-13A3-AE3C-0CFD-DF612D3906A7}"/>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31536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B1D7-A4EA-BB12-0C94-2141BB620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5AEA2AA-F215-CE71-E9D4-F6936CB9C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18305354-719A-003F-321C-021A99E49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01855-B79E-BA58-0B3F-23AE8DE84035}"/>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6" name="Footer Placeholder 5">
            <a:extLst>
              <a:ext uri="{FF2B5EF4-FFF2-40B4-BE49-F238E27FC236}">
                <a16:creationId xmlns:a16="http://schemas.microsoft.com/office/drawing/2014/main" id="{0B750477-7B8F-3ABF-4B22-6278603D387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8172B2D-F8EE-9E4B-7268-05314D9450FB}"/>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27264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D071-54E6-AF1C-246E-F6ED5D52F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79DCB5F-A824-BAF8-AFAB-B84B10430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EAE9467E-2AE8-37CA-1C8E-402AD9DCD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6A368-82B2-FE97-B516-EA23B2BDDE78}"/>
              </a:ext>
            </a:extLst>
          </p:cNvPr>
          <p:cNvSpPr>
            <a:spLocks noGrp="1"/>
          </p:cNvSpPr>
          <p:nvPr>
            <p:ph type="dt" sz="half" idx="10"/>
          </p:nvPr>
        </p:nvSpPr>
        <p:spPr/>
        <p:txBody>
          <a:bodyPr/>
          <a:lstStyle/>
          <a:p>
            <a:fld id="{39842C5A-85C3-42AC-B108-5F66C128A085}" type="datetimeFigureOut">
              <a:rPr lang="el-GR" smtClean="0"/>
              <a:t>13/4/2023</a:t>
            </a:fld>
            <a:endParaRPr lang="el-GR"/>
          </a:p>
        </p:txBody>
      </p:sp>
      <p:sp>
        <p:nvSpPr>
          <p:cNvPr id="6" name="Footer Placeholder 5">
            <a:extLst>
              <a:ext uri="{FF2B5EF4-FFF2-40B4-BE49-F238E27FC236}">
                <a16:creationId xmlns:a16="http://schemas.microsoft.com/office/drawing/2014/main" id="{6939906F-24A4-6F97-F848-49D60C912B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D273A33-0B76-6980-648B-3A6D8697138A}"/>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62129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53079-E277-017C-40AA-92A5B98BE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5EFB8A2-2F74-3CBD-81C7-5091B8A98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09518DA-51FE-3F3C-8160-01789D3BB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42C5A-85C3-42AC-B108-5F66C128A085}" type="datetimeFigureOut">
              <a:rPr lang="el-GR" smtClean="0"/>
              <a:t>13/4/2023</a:t>
            </a:fld>
            <a:endParaRPr lang="el-GR"/>
          </a:p>
        </p:txBody>
      </p:sp>
      <p:sp>
        <p:nvSpPr>
          <p:cNvPr id="5" name="Footer Placeholder 4">
            <a:extLst>
              <a:ext uri="{FF2B5EF4-FFF2-40B4-BE49-F238E27FC236}">
                <a16:creationId xmlns:a16="http://schemas.microsoft.com/office/drawing/2014/main" id="{77A21148-37FE-B5F0-2E9E-8EE684A0E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B1F1B283-3E79-B7FF-2982-3AABBDFCE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412FE-BC2F-4549-97CD-A7B1DCCD73CA}" type="slidenum">
              <a:rPr lang="el-GR" smtClean="0"/>
              <a:t>‹#›</a:t>
            </a:fld>
            <a:endParaRPr lang="el-GR"/>
          </a:p>
        </p:txBody>
      </p:sp>
    </p:spTree>
    <p:extLst>
      <p:ext uri="{BB962C8B-B14F-4D97-AF65-F5344CB8AC3E}">
        <p14:creationId xmlns:p14="http://schemas.microsoft.com/office/powerpoint/2010/main" val="270472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scm.com/book/en/v2/Git-Basics-Viewing-the-Commit-Histor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Giannis.marar@hot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libgit2/libgit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6AF33-FF16-2BD5-D52E-89CAA4A1C5D0}"/>
              </a:ext>
            </a:extLst>
          </p:cNvPr>
          <p:cNvSpPr>
            <a:spLocks noGrp="1"/>
          </p:cNvSpPr>
          <p:nvPr>
            <p:ph type="subTitle" idx="1"/>
          </p:nvPr>
        </p:nvSpPr>
        <p:spPr>
          <a:xfrm>
            <a:off x="365339" y="1557196"/>
            <a:ext cx="8215792" cy="5304090"/>
          </a:xfrm>
        </p:spPr>
        <p:txBody>
          <a:bodyPr vert="horz" lIns="91440" tIns="45720" rIns="91440" bIns="45720" rtlCol="0" anchor="t">
            <a:normAutofit/>
          </a:bodyPr>
          <a:lstStyle/>
          <a:p>
            <a:pPr marL="342900" indent="-342900" algn="l">
              <a:buFont typeface="Arial" panose="020B0604020202020204" pitchFamily="34" charset="0"/>
              <a:buChar char="•"/>
            </a:pPr>
            <a:r>
              <a:rPr lang="en-US" sz="1600" b="1" i="0" dirty="0">
                <a:solidFill>
                  <a:srgbClr val="4E443C"/>
                </a:solidFill>
                <a:effectLst/>
                <a:latin typeface="Arial" panose="020B0604020202020204" pitchFamily="34" charset="0"/>
              </a:rPr>
              <a:t>Version control </a:t>
            </a:r>
            <a:r>
              <a:rPr lang="en-US" sz="1600" b="0" i="0" dirty="0">
                <a:solidFill>
                  <a:srgbClr val="4E443C"/>
                </a:solidFill>
                <a:effectLst/>
                <a:latin typeface="Arial" panose="020B0604020202020204" pitchFamily="34" charset="0"/>
              </a:rPr>
              <a:t>is a system that records changes to a file or set of files over time so that you can recall specific versions later. It allows you to revert selected files back to a previous state, compare changes over time see who last modified something etc.</a:t>
            </a:r>
          </a:p>
          <a:p>
            <a:pPr marL="342900" indent="-342900" algn="l">
              <a:buFont typeface="Arial" panose="020B0604020202020204" pitchFamily="34" charset="0"/>
              <a:buChar char="•"/>
            </a:pPr>
            <a:r>
              <a:rPr lang="en-US" sz="1600" dirty="0">
                <a:solidFill>
                  <a:srgbClr val="4E443C"/>
                </a:solidFill>
                <a:latin typeface="Arial"/>
                <a:cs typeface="Arial"/>
              </a:rPr>
              <a:t>Many users save different versions of their files, by just copying them into other directories. However, this technique is error prone. That is why programmers created the </a:t>
            </a:r>
            <a:r>
              <a:rPr lang="en-US" sz="1600" b="1" dirty="0">
                <a:solidFill>
                  <a:srgbClr val="4E443C"/>
                </a:solidFill>
                <a:latin typeface="Arial"/>
                <a:cs typeface="Arial"/>
              </a:rPr>
              <a:t>local version control systems (VCSs)</a:t>
            </a:r>
            <a:r>
              <a:rPr lang="en-US" sz="1600" dirty="0">
                <a:solidFill>
                  <a:srgbClr val="4E443C"/>
                </a:solidFill>
                <a:latin typeface="Arial"/>
                <a:cs typeface="Arial"/>
              </a:rPr>
              <a:t>. Local VCSs used simple database that kept all the changes to files (or versions) under version control (ex. RCS). It keeps the changes (differences between files) in a special format on disk so that you can re-create any file at any point.</a:t>
            </a:r>
            <a:endParaRPr lang="en-US" sz="1600" dirty="0">
              <a:solidFill>
                <a:srgbClr val="4E443C"/>
              </a:solidFill>
              <a:latin typeface="Arial" panose="020B0604020202020204" pitchFamily="34" charset="0"/>
              <a:cs typeface="Arial"/>
            </a:endParaRPr>
          </a:p>
          <a:p>
            <a:pPr marL="342900" indent="-342900" algn="l">
              <a:buFont typeface="Arial" panose="020B0604020202020204" pitchFamily="34" charset="0"/>
              <a:buChar char="•"/>
            </a:pPr>
            <a:r>
              <a:rPr lang="en-US" sz="1600" dirty="0">
                <a:solidFill>
                  <a:srgbClr val="4E443C"/>
                </a:solidFill>
                <a:latin typeface="Arial" panose="020B0604020202020204" pitchFamily="34" charset="0"/>
              </a:rPr>
              <a:t>In Git terms, a “</a:t>
            </a:r>
            <a:r>
              <a:rPr lang="en-US" sz="1600" b="1" dirty="0">
                <a:solidFill>
                  <a:srgbClr val="4E443C"/>
                </a:solidFill>
                <a:latin typeface="Arial" panose="020B0604020202020204" pitchFamily="34" charset="0"/>
              </a:rPr>
              <a:t>checkout</a:t>
            </a:r>
            <a:r>
              <a:rPr lang="en-US" sz="1600" dirty="0">
                <a:solidFill>
                  <a:srgbClr val="4E443C"/>
                </a:solidFill>
                <a:latin typeface="Arial" panose="020B0604020202020204" pitchFamily="34" charset="0"/>
              </a:rPr>
              <a:t>” is the act of switching between different versions of a file</a:t>
            </a:r>
          </a:p>
          <a:p>
            <a:pPr marL="342900" indent="-342900" algn="l">
              <a:buFont typeface="Arial" panose="020B0604020202020204" pitchFamily="34" charset="0"/>
              <a:buChar char="•"/>
            </a:pPr>
            <a:r>
              <a:rPr lang="en-US" sz="1600" dirty="0">
                <a:solidFill>
                  <a:srgbClr val="4E443C"/>
                </a:solidFill>
                <a:latin typeface="Arial" panose="020B0604020202020204" pitchFamily="34" charset="0"/>
              </a:rPr>
              <a:t>Because of the need to collaborate with other people, </a:t>
            </a:r>
            <a:r>
              <a:rPr lang="en-US" sz="1600" b="1" dirty="0">
                <a:solidFill>
                  <a:srgbClr val="4E443C"/>
                </a:solidFill>
                <a:latin typeface="Arial" panose="020B0604020202020204" pitchFamily="34" charset="0"/>
              </a:rPr>
              <a:t>Centralized Version Control Systems (CVCSs) </a:t>
            </a:r>
            <a:r>
              <a:rPr lang="en-US" sz="1600" dirty="0">
                <a:solidFill>
                  <a:srgbClr val="4E443C"/>
                </a:solidFill>
                <a:latin typeface="Arial" panose="020B0604020202020204" pitchFamily="34" charset="0"/>
              </a:rPr>
              <a:t>were developed (ex. CVS, Subversion, Perforce). They have a single server that contains all the versioned files and a number of clients or computers that check out files from the central place. However, </a:t>
            </a:r>
            <a:r>
              <a:rPr lang="en-US" sz="1600" b="1" dirty="0">
                <a:solidFill>
                  <a:srgbClr val="4E443C"/>
                </a:solidFill>
                <a:latin typeface="Arial" panose="020B0604020202020204" pitchFamily="34" charset="0"/>
              </a:rPr>
              <a:t>single point of failure</a:t>
            </a:r>
            <a:r>
              <a:rPr lang="en-US" sz="1600" dirty="0">
                <a:solidFill>
                  <a:srgbClr val="4E443C"/>
                </a:solidFill>
                <a:latin typeface="Arial" panose="020B0604020202020204" pitchFamily="34" charset="0"/>
              </a:rPr>
              <a:t>. </a:t>
            </a:r>
            <a:r>
              <a:rPr lang="en-US" sz="1600" b="0" i="0" dirty="0">
                <a:solidFill>
                  <a:srgbClr val="4E443C"/>
                </a:solidFill>
                <a:effectLst/>
                <a:latin typeface="Arial" panose="020B0604020202020204" pitchFamily="34" charset="0"/>
              </a:rPr>
              <a:t>If that server goes down for an hour, then during that hour nobody can collaborate at all or save versioned changes to anything they’re working on. If the hard disk of the server, </a:t>
            </a:r>
            <a:r>
              <a:rPr lang="en-US" sz="1600" dirty="0">
                <a:solidFill>
                  <a:srgbClr val="4E443C"/>
                </a:solidFill>
                <a:latin typeface="Arial" panose="020B0604020202020204" pitchFamily="34" charset="0"/>
              </a:rPr>
              <a:t>becomes corrupted y</a:t>
            </a:r>
            <a:r>
              <a:rPr lang="en-US" sz="1600" b="0" i="0" dirty="0">
                <a:solidFill>
                  <a:srgbClr val="4E443C"/>
                </a:solidFill>
                <a:effectLst/>
                <a:latin typeface="Arial" panose="020B0604020202020204" pitchFamily="34" charset="0"/>
              </a:rPr>
              <a:t>ou lose everything</a:t>
            </a:r>
            <a:endParaRPr lang="en-US" sz="1600" dirty="0">
              <a:solidFill>
                <a:srgbClr val="4E443C"/>
              </a:solidFill>
              <a:latin typeface="Arial" panose="020B0604020202020204" pitchFamily="34" charset="0"/>
            </a:endParaRPr>
          </a:p>
          <a:p>
            <a:pPr marL="342900" indent="-342900" algn="l">
              <a:buFont typeface="Arial" panose="020B0604020202020204" pitchFamily="34" charset="0"/>
              <a:buChar char="•"/>
            </a:pPr>
            <a:endParaRPr lang="en-US" sz="1800" b="1" dirty="0">
              <a:solidFill>
                <a:srgbClr val="4E443C"/>
              </a:solidFill>
              <a:latin typeface="Arial" panose="020B0604020202020204" pitchFamily="34" charset="0"/>
            </a:endParaRPr>
          </a:p>
        </p:txBody>
      </p:sp>
      <p:pic>
        <p:nvPicPr>
          <p:cNvPr id="5" name="Picture 4">
            <a:extLst>
              <a:ext uri="{FF2B5EF4-FFF2-40B4-BE49-F238E27FC236}">
                <a16:creationId xmlns:a16="http://schemas.microsoft.com/office/drawing/2014/main" id="{1C65012D-6D02-B197-774D-12CAFE051880}"/>
              </a:ext>
            </a:extLst>
          </p:cNvPr>
          <p:cNvPicPr>
            <a:picLocks noChangeAspect="1"/>
          </p:cNvPicPr>
          <p:nvPr/>
        </p:nvPicPr>
        <p:blipFill>
          <a:blip r:embed="rId2"/>
          <a:stretch>
            <a:fillRect/>
          </a:stretch>
        </p:blipFill>
        <p:spPr>
          <a:xfrm>
            <a:off x="9002945" y="393820"/>
            <a:ext cx="2944338" cy="2508361"/>
          </a:xfrm>
          <a:prstGeom prst="rect">
            <a:avLst/>
          </a:prstGeom>
        </p:spPr>
      </p:pic>
      <p:pic>
        <p:nvPicPr>
          <p:cNvPr id="7" name="Picture 6">
            <a:extLst>
              <a:ext uri="{FF2B5EF4-FFF2-40B4-BE49-F238E27FC236}">
                <a16:creationId xmlns:a16="http://schemas.microsoft.com/office/drawing/2014/main" id="{B199F208-6107-F2A1-CCD8-5A5C4B3F1B71}"/>
              </a:ext>
            </a:extLst>
          </p:cNvPr>
          <p:cNvPicPr>
            <a:picLocks noChangeAspect="1"/>
          </p:cNvPicPr>
          <p:nvPr/>
        </p:nvPicPr>
        <p:blipFill>
          <a:blip r:embed="rId3"/>
          <a:stretch>
            <a:fillRect/>
          </a:stretch>
        </p:blipFill>
        <p:spPr>
          <a:xfrm>
            <a:off x="9036180" y="3775296"/>
            <a:ext cx="2877867" cy="2286286"/>
          </a:xfrm>
          <a:prstGeom prst="rect">
            <a:avLst/>
          </a:prstGeom>
        </p:spPr>
      </p:pic>
      <p:sp>
        <p:nvSpPr>
          <p:cNvPr id="8" name="TextBox 7">
            <a:extLst>
              <a:ext uri="{FF2B5EF4-FFF2-40B4-BE49-F238E27FC236}">
                <a16:creationId xmlns:a16="http://schemas.microsoft.com/office/drawing/2014/main" id="{0BF802F0-7E24-6F45-60E5-9E6B863DBDF6}"/>
              </a:ext>
            </a:extLst>
          </p:cNvPr>
          <p:cNvSpPr txBox="1"/>
          <p:nvPr/>
        </p:nvSpPr>
        <p:spPr>
          <a:xfrm>
            <a:off x="9002945" y="2992582"/>
            <a:ext cx="2542510" cy="369332"/>
          </a:xfrm>
          <a:prstGeom prst="rect">
            <a:avLst/>
          </a:prstGeom>
          <a:noFill/>
        </p:spPr>
        <p:txBody>
          <a:bodyPr wrap="square" rtlCol="0">
            <a:spAutoFit/>
          </a:bodyPr>
          <a:lstStyle/>
          <a:p>
            <a:r>
              <a:rPr lang="en-US" dirty="0"/>
              <a:t>Local version control</a:t>
            </a:r>
            <a:endParaRPr lang="el-GR" dirty="0"/>
          </a:p>
        </p:txBody>
      </p:sp>
      <p:sp>
        <p:nvSpPr>
          <p:cNvPr id="9" name="TextBox 8">
            <a:extLst>
              <a:ext uri="{FF2B5EF4-FFF2-40B4-BE49-F238E27FC236}">
                <a16:creationId xmlns:a16="http://schemas.microsoft.com/office/drawing/2014/main" id="{17FFB4A1-A28A-EB15-E533-BE76ABF77411}"/>
              </a:ext>
            </a:extLst>
          </p:cNvPr>
          <p:cNvSpPr txBox="1"/>
          <p:nvPr/>
        </p:nvSpPr>
        <p:spPr>
          <a:xfrm>
            <a:off x="9036180" y="6094848"/>
            <a:ext cx="2877866" cy="369332"/>
          </a:xfrm>
          <a:prstGeom prst="rect">
            <a:avLst/>
          </a:prstGeom>
          <a:noFill/>
        </p:spPr>
        <p:txBody>
          <a:bodyPr wrap="square" rtlCol="0">
            <a:spAutoFit/>
          </a:bodyPr>
          <a:lstStyle/>
          <a:p>
            <a:r>
              <a:rPr lang="en-US" dirty="0"/>
              <a:t>Centralized version control</a:t>
            </a:r>
            <a:endParaRPr lang="el-GR" dirty="0"/>
          </a:p>
        </p:txBody>
      </p:sp>
      <p:sp>
        <p:nvSpPr>
          <p:cNvPr id="10" name="TextBox 9">
            <a:extLst>
              <a:ext uri="{FF2B5EF4-FFF2-40B4-BE49-F238E27FC236}">
                <a16:creationId xmlns:a16="http://schemas.microsoft.com/office/drawing/2014/main" id="{60A43E7C-86D5-F952-67B4-93087DA4417E}"/>
              </a:ext>
            </a:extLst>
          </p:cNvPr>
          <p:cNvSpPr txBox="1"/>
          <p:nvPr/>
        </p:nvSpPr>
        <p:spPr>
          <a:xfrm>
            <a:off x="2238498" y="393820"/>
            <a:ext cx="4642135" cy="646331"/>
          </a:xfrm>
          <a:prstGeom prst="rect">
            <a:avLst/>
          </a:prstGeom>
          <a:noFill/>
        </p:spPr>
        <p:txBody>
          <a:bodyPr wrap="square" rtlCol="0">
            <a:spAutoFit/>
          </a:bodyPr>
          <a:lstStyle/>
          <a:p>
            <a:r>
              <a:rPr lang="en-US" sz="3600" dirty="0"/>
              <a:t>Version control systems</a:t>
            </a:r>
            <a:endParaRPr lang="el-GR" sz="3600" dirty="0"/>
          </a:p>
        </p:txBody>
      </p:sp>
    </p:spTree>
    <p:extLst>
      <p:ext uri="{BB962C8B-B14F-4D97-AF65-F5344CB8AC3E}">
        <p14:creationId xmlns:p14="http://schemas.microsoft.com/office/powerpoint/2010/main" val="245630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Tracking file</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401376" y="2212436"/>
            <a:ext cx="587176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a:t>
            </a:r>
            <a:r>
              <a:rPr lang="en-US" sz="2000" dirty="0">
                <a:solidFill>
                  <a:srgbClr val="00B0F0"/>
                </a:solidFill>
                <a:latin typeface="Consolas" panose="020B0609020204030204" pitchFamily="49" charset="0"/>
              </a:rPr>
              <a:t>git add &lt;file&gt; </a:t>
            </a:r>
            <a:r>
              <a:rPr lang="en-US" sz="2000" dirty="0"/>
              <a:t>to tell git to track it</a:t>
            </a:r>
          </a:p>
          <a:p>
            <a:pPr marL="285750" indent="-285750">
              <a:buFont typeface="Arial" panose="020B0604020202020204" pitchFamily="34" charset="0"/>
              <a:buChar char="•"/>
            </a:pPr>
            <a:r>
              <a:rPr lang="en-US" sz="2000" dirty="0"/>
              <a:t>Then run </a:t>
            </a:r>
            <a:r>
              <a:rPr lang="en-US" sz="2000" dirty="0">
                <a:solidFill>
                  <a:srgbClr val="00B0F0"/>
                </a:solidFill>
                <a:latin typeface="Consolas" panose="020B0609020204030204" pitchFamily="49" charset="0"/>
              </a:rPr>
              <a:t>git status </a:t>
            </a:r>
            <a:r>
              <a:rPr lang="en-US" sz="2000" dirty="0"/>
              <a:t>again. The README file is under </a:t>
            </a:r>
            <a:r>
              <a:rPr lang="en-US" sz="2000" i="1" dirty="0"/>
              <a:t>changes to be committed </a:t>
            </a:r>
            <a:r>
              <a:rPr lang="en-US" sz="2000" dirty="0"/>
              <a:t>because it is in the staged area</a:t>
            </a:r>
          </a:p>
          <a:p>
            <a:pPr marL="285750" indent="-285750">
              <a:buFont typeface="Arial" panose="020B0604020202020204" pitchFamily="34" charset="0"/>
              <a:buChar char="•"/>
            </a:pPr>
            <a:r>
              <a:rPr lang="en-US" sz="2000" dirty="0"/>
              <a:t>Now it is also tracked</a:t>
            </a:r>
          </a:p>
          <a:p>
            <a:pPr marL="285750" indent="-285750">
              <a:buFont typeface="Arial" panose="020B0604020202020204" pitchFamily="34" charset="0"/>
              <a:buChar char="•"/>
            </a:pPr>
            <a:r>
              <a:rPr lang="en-US" sz="2000" dirty="0"/>
              <a:t>If you commit now, this version of the file in the staging area is going to be saved in the repo</a:t>
            </a:r>
            <a:endParaRPr lang="el-GR" sz="2000" dirty="0"/>
          </a:p>
        </p:txBody>
      </p:sp>
      <p:pic>
        <p:nvPicPr>
          <p:cNvPr id="3" name="Picture 2">
            <a:extLst>
              <a:ext uri="{FF2B5EF4-FFF2-40B4-BE49-F238E27FC236}">
                <a16:creationId xmlns:a16="http://schemas.microsoft.com/office/drawing/2014/main" id="{5C17D036-3F86-7CA8-C0E4-09B0B5E5753F}"/>
              </a:ext>
            </a:extLst>
          </p:cNvPr>
          <p:cNvPicPr>
            <a:picLocks noChangeAspect="1"/>
          </p:cNvPicPr>
          <p:nvPr/>
        </p:nvPicPr>
        <p:blipFill>
          <a:blip r:embed="rId2"/>
          <a:stretch>
            <a:fillRect/>
          </a:stretch>
        </p:blipFill>
        <p:spPr>
          <a:xfrm>
            <a:off x="6273144" y="1702050"/>
            <a:ext cx="5570893" cy="3267543"/>
          </a:xfrm>
          <a:prstGeom prst="rect">
            <a:avLst/>
          </a:prstGeom>
        </p:spPr>
      </p:pic>
    </p:spTree>
    <p:extLst>
      <p:ext uri="{BB962C8B-B14F-4D97-AF65-F5344CB8AC3E}">
        <p14:creationId xmlns:p14="http://schemas.microsoft.com/office/powerpoint/2010/main" val="137578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First commit</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552810" y="1664097"/>
            <a:ext cx="616148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create another file called </a:t>
            </a:r>
            <a:r>
              <a:rPr lang="en-US" sz="2000" i="1" dirty="0"/>
              <a:t>CONTRIBUTING.md</a:t>
            </a:r>
            <a:r>
              <a:rPr lang="en-US" sz="2000" dirty="0"/>
              <a:t>, track it using </a:t>
            </a:r>
            <a:r>
              <a:rPr lang="en-US" sz="2000" dirty="0">
                <a:solidFill>
                  <a:srgbClr val="00B0F0"/>
                </a:solidFill>
                <a:latin typeface="Consolas" panose="020B0609020204030204" pitchFamily="49" charset="0"/>
              </a:rPr>
              <a:t>git add</a:t>
            </a:r>
          </a:p>
          <a:p>
            <a:pPr marL="285750" indent="-285750">
              <a:buFont typeface="Arial" panose="020B0604020202020204" pitchFamily="34" charset="0"/>
              <a:buChar char="•"/>
            </a:pPr>
            <a:r>
              <a:rPr lang="en-US" sz="2000" dirty="0"/>
              <a:t>Now we have two files in the staging area the </a:t>
            </a:r>
            <a:r>
              <a:rPr lang="en-US" sz="2000" i="1" dirty="0"/>
              <a:t>README </a:t>
            </a:r>
            <a:r>
              <a:rPr lang="en-US" sz="2000" dirty="0"/>
              <a:t>and the </a:t>
            </a:r>
            <a:r>
              <a:rPr lang="en-US" sz="2000" i="1" dirty="0"/>
              <a:t>CONTRIBUTING.md </a:t>
            </a:r>
            <a:r>
              <a:rPr lang="en-US" sz="2000" dirty="0"/>
              <a:t>files</a:t>
            </a:r>
          </a:p>
          <a:p>
            <a:pPr marL="285750" indent="-285750">
              <a:buFont typeface="Arial" panose="020B0604020202020204" pitchFamily="34" charset="0"/>
              <a:buChar char="•"/>
            </a:pPr>
            <a:endParaRPr lang="el-GR" sz="2000" dirty="0"/>
          </a:p>
        </p:txBody>
      </p:sp>
      <p:pic>
        <p:nvPicPr>
          <p:cNvPr id="3" name="Picture 2">
            <a:extLst>
              <a:ext uri="{FF2B5EF4-FFF2-40B4-BE49-F238E27FC236}">
                <a16:creationId xmlns:a16="http://schemas.microsoft.com/office/drawing/2014/main" id="{F3D62C86-E7CC-60B7-F022-9C31EFA177CF}"/>
              </a:ext>
            </a:extLst>
          </p:cNvPr>
          <p:cNvPicPr>
            <a:picLocks noChangeAspect="1"/>
          </p:cNvPicPr>
          <p:nvPr/>
        </p:nvPicPr>
        <p:blipFill>
          <a:blip r:embed="rId2"/>
          <a:stretch>
            <a:fillRect/>
          </a:stretch>
        </p:blipFill>
        <p:spPr>
          <a:xfrm>
            <a:off x="7129647" y="1219050"/>
            <a:ext cx="4639858" cy="2521311"/>
          </a:xfrm>
          <a:prstGeom prst="rect">
            <a:avLst/>
          </a:prstGeom>
        </p:spPr>
      </p:pic>
      <p:sp>
        <p:nvSpPr>
          <p:cNvPr id="8" name="TextBox 7">
            <a:extLst>
              <a:ext uri="{FF2B5EF4-FFF2-40B4-BE49-F238E27FC236}">
                <a16:creationId xmlns:a16="http://schemas.microsoft.com/office/drawing/2014/main" id="{6BD60260-8F86-29A9-7F73-C9FFC28CD609}"/>
              </a:ext>
            </a:extLst>
          </p:cNvPr>
          <p:cNvSpPr txBox="1"/>
          <p:nvPr/>
        </p:nvSpPr>
        <p:spPr>
          <a:xfrm>
            <a:off x="552810" y="4666050"/>
            <a:ext cx="6097508" cy="1631216"/>
          </a:xfrm>
          <a:prstGeom prst="rect">
            <a:avLst/>
          </a:prstGeom>
          <a:noFill/>
        </p:spPr>
        <p:txBody>
          <a:bodyPr wrap="square">
            <a:spAutoFit/>
          </a:bodyPr>
          <a:lstStyle/>
          <a:p>
            <a:pPr marL="285750" indent="-285750">
              <a:buFont typeface="Arial" panose="020B0604020202020204" pitchFamily="34" charset="0"/>
              <a:buChar char="•"/>
            </a:pPr>
            <a:r>
              <a:rPr lang="en-US" sz="2000" dirty="0"/>
              <a:t>Now save the current version of the two files in your repo using the </a:t>
            </a:r>
            <a:r>
              <a:rPr lang="en-US" sz="2000" dirty="0">
                <a:solidFill>
                  <a:srgbClr val="00B0F0"/>
                </a:solidFill>
                <a:latin typeface="Consolas" panose="020B0609020204030204" pitchFamily="49" charset="0"/>
              </a:rPr>
              <a:t>commit –m “message” </a:t>
            </a:r>
            <a:r>
              <a:rPr lang="en-US" sz="2000" dirty="0"/>
              <a:t>command. In the message type a short description of what changes you did. Then get the status again.</a:t>
            </a:r>
          </a:p>
          <a:p>
            <a:pPr marL="285750" indent="-285750">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9CBA3E45-088B-2258-653A-12BA7020765D}"/>
              </a:ext>
            </a:extLst>
          </p:cNvPr>
          <p:cNvPicPr>
            <a:picLocks noChangeAspect="1"/>
          </p:cNvPicPr>
          <p:nvPr/>
        </p:nvPicPr>
        <p:blipFill>
          <a:blip r:embed="rId3"/>
          <a:stretch>
            <a:fillRect/>
          </a:stretch>
        </p:blipFill>
        <p:spPr>
          <a:xfrm>
            <a:off x="6933402" y="4575670"/>
            <a:ext cx="4949228" cy="1334275"/>
          </a:xfrm>
          <a:prstGeom prst="rect">
            <a:avLst/>
          </a:prstGeom>
        </p:spPr>
      </p:pic>
    </p:spTree>
    <p:extLst>
      <p:ext uri="{BB962C8B-B14F-4D97-AF65-F5344CB8AC3E}">
        <p14:creationId xmlns:p14="http://schemas.microsoft.com/office/powerpoint/2010/main" val="356884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Modifying files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625237" y="1502212"/>
            <a:ext cx="616148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Now let’s modify the </a:t>
            </a:r>
            <a:r>
              <a:rPr lang="en-US" sz="2000" i="1" dirty="0"/>
              <a:t>CONTRIBUTING.md </a:t>
            </a:r>
            <a:r>
              <a:rPr lang="en-US" sz="2000" dirty="0"/>
              <a:t>file and add a line into it using the </a:t>
            </a:r>
            <a:r>
              <a:rPr lang="en-US" sz="2000" i="1" dirty="0"/>
              <a:t>echo </a:t>
            </a:r>
            <a:r>
              <a:rPr lang="en-US" sz="2000" dirty="0"/>
              <a:t>command. Then get the status again. You can see the file under </a:t>
            </a:r>
            <a:r>
              <a:rPr lang="en-US" sz="2000" i="1" dirty="0"/>
              <a:t>Changes not staged for commit </a:t>
            </a:r>
            <a:r>
              <a:rPr lang="en-US" sz="2000" dirty="0"/>
              <a:t>because we have modified the file but we have not staged it.</a:t>
            </a:r>
          </a:p>
          <a:p>
            <a:pPr marL="285750" indent="-285750">
              <a:buFont typeface="Arial" panose="020B0604020202020204" pitchFamily="34" charset="0"/>
              <a:buChar char="•"/>
            </a:pPr>
            <a:endParaRPr lang="el-GR" sz="2000" dirty="0"/>
          </a:p>
        </p:txBody>
      </p:sp>
      <p:sp>
        <p:nvSpPr>
          <p:cNvPr id="8" name="TextBox 7">
            <a:extLst>
              <a:ext uri="{FF2B5EF4-FFF2-40B4-BE49-F238E27FC236}">
                <a16:creationId xmlns:a16="http://schemas.microsoft.com/office/drawing/2014/main" id="{6BD60260-8F86-29A9-7F73-C9FFC28CD609}"/>
              </a:ext>
            </a:extLst>
          </p:cNvPr>
          <p:cNvSpPr txBox="1"/>
          <p:nvPr/>
        </p:nvSpPr>
        <p:spPr>
          <a:xfrm>
            <a:off x="625237" y="4593622"/>
            <a:ext cx="6097508" cy="2000548"/>
          </a:xfrm>
          <a:prstGeom prst="rect">
            <a:avLst/>
          </a:prstGeom>
          <a:noFill/>
        </p:spPr>
        <p:txBody>
          <a:bodyPr wrap="square">
            <a:spAutoFit/>
          </a:bodyPr>
          <a:lstStyle/>
          <a:p>
            <a:pPr marL="285750" indent="-285750">
              <a:buFont typeface="Arial" panose="020B0604020202020204" pitchFamily="34" charset="0"/>
              <a:buChar char="•"/>
            </a:pPr>
            <a:r>
              <a:rPr lang="en-US" sz="2000" dirty="0"/>
              <a:t>Run </a:t>
            </a:r>
            <a:r>
              <a:rPr lang="en-US" sz="2000" dirty="0">
                <a:solidFill>
                  <a:srgbClr val="00B0F0"/>
                </a:solidFill>
                <a:latin typeface="Consolas" panose="020B0609020204030204" pitchFamily="49" charset="0"/>
              </a:rPr>
              <a:t>git add &lt;file&gt; </a:t>
            </a:r>
            <a:r>
              <a:rPr lang="en-US" sz="2000" dirty="0"/>
              <a:t>to tell git to stage it and check the status. Now it is under </a:t>
            </a:r>
            <a:r>
              <a:rPr lang="en-US" sz="2000" i="1" dirty="0"/>
              <a:t>Changes to be committed </a:t>
            </a:r>
            <a:r>
              <a:rPr lang="en-US" sz="2000" dirty="0"/>
              <a:t>because we staged it and this version of the file is going to be stored in the git directory when we commit </a:t>
            </a:r>
          </a:p>
          <a:p>
            <a:pPr marL="285750" indent="-285750">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E7B209C1-F787-8577-0F77-8A1565BC34A1}"/>
              </a:ext>
            </a:extLst>
          </p:cNvPr>
          <p:cNvPicPr>
            <a:picLocks noChangeAspect="1"/>
          </p:cNvPicPr>
          <p:nvPr/>
        </p:nvPicPr>
        <p:blipFill>
          <a:blip r:embed="rId2"/>
          <a:stretch>
            <a:fillRect/>
          </a:stretch>
        </p:blipFill>
        <p:spPr>
          <a:xfrm>
            <a:off x="6786717" y="1566250"/>
            <a:ext cx="5204419" cy="1573040"/>
          </a:xfrm>
          <a:prstGeom prst="rect">
            <a:avLst/>
          </a:prstGeom>
        </p:spPr>
      </p:pic>
      <p:pic>
        <p:nvPicPr>
          <p:cNvPr id="9" name="Picture 8">
            <a:extLst>
              <a:ext uri="{FF2B5EF4-FFF2-40B4-BE49-F238E27FC236}">
                <a16:creationId xmlns:a16="http://schemas.microsoft.com/office/drawing/2014/main" id="{DBB8C828-F4A5-9028-1370-E9C0ED0DB128}"/>
              </a:ext>
            </a:extLst>
          </p:cNvPr>
          <p:cNvPicPr>
            <a:picLocks noChangeAspect="1"/>
          </p:cNvPicPr>
          <p:nvPr/>
        </p:nvPicPr>
        <p:blipFill>
          <a:blip r:embed="rId3"/>
          <a:stretch>
            <a:fillRect/>
          </a:stretch>
        </p:blipFill>
        <p:spPr>
          <a:xfrm>
            <a:off x="6786717" y="4475927"/>
            <a:ext cx="5204419" cy="1260012"/>
          </a:xfrm>
          <a:prstGeom prst="rect">
            <a:avLst/>
          </a:prstGeom>
        </p:spPr>
      </p:pic>
      <p:sp>
        <p:nvSpPr>
          <p:cNvPr id="10" name="TextBox 9">
            <a:extLst>
              <a:ext uri="{FF2B5EF4-FFF2-40B4-BE49-F238E27FC236}">
                <a16:creationId xmlns:a16="http://schemas.microsoft.com/office/drawing/2014/main" id="{8CB17CA3-164E-7251-E52F-0A91287F050D}"/>
              </a:ext>
            </a:extLst>
          </p:cNvPr>
          <p:cNvSpPr txBox="1"/>
          <p:nvPr/>
        </p:nvSpPr>
        <p:spPr>
          <a:xfrm>
            <a:off x="4646718" y="358777"/>
            <a:ext cx="4279997" cy="646331"/>
          </a:xfrm>
          <a:prstGeom prst="rect">
            <a:avLst/>
          </a:prstGeom>
          <a:noFill/>
        </p:spPr>
        <p:txBody>
          <a:bodyPr wrap="square" rtlCol="0">
            <a:spAutoFit/>
          </a:bodyPr>
          <a:lstStyle/>
          <a:p>
            <a:r>
              <a:rPr lang="en-US" sz="3600" dirty="0"/>
              <a:t>Modifying files</a:t>
            </a:r>
            <a:endParaRPr lang="el-GR" sz="3600" dirty="0"/>
          </a:p>
        </p:txBody>
      </p:sp>
    </p:spTree>
    <p:extLst>
      <p:ext uri="{BB962C8B-B14F-4D97-AF65-F5344CB8AC3E}">
        <p14:creationId xmlns:p14="http://schemas.microsoft.com/office/powerpoint/2010/main" val="396965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83A27F-768C-CED6-8C24-7451F81E0418}"/>
              </a:ext>
            </a:extLst>
          </p:cNvPr>
          <p:cNvSpPr txBox="1"/>
          <p:nvPr/>
        </p:nvSpPr>
        <p:spPr>
          <a:xfrm>
            <a:off x="6382606" y="1752558"/>
            <a:ext cx="526242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say now that you forgot something and you  modify the </a:t>
            </a:r>
            <a:r>
              <a:rPr lang="en-US" sz="2000" i="1" dirty="0"/>
              <a:t>CONTRIBUTING.md </a:t>
            </a:r>
            <a:r>
              <a:rPr lang="en-US" sz="2000" dirty="0"/>
              <a:t>again and add a line (use the </a:t>
            </a:r>
            <a:r>
              <a:rPr lang="en-US" sz="2000" i="1" dirty="0"/>
              <a:t>echo </a:t>
            </a:r>
            <a:r>
              <a:rPr lang="en-US" sz="2000" dirty="0"/>
              <a:t>command again to append the line in the file using </a:t>
            </a:r>
            <a:r>
              <a:rPr lang="en-US" sz="2000" i="1" dirty="0"/>
              <a:t>&gt;&gt;</a:t>
            </a:r>
            <a:r>
              <a:rPr lang="en-US" sz="2000" dirty="0"/>
              <a:t>). Check the status now.</a:t>
            </a:r>
            <a:endParaRPr lang="el-GR" sz="2000" dirty="0"/>
          </a:p>
        </p:txBody>
      </p:sp>
      <p:sp>
        <p:nvSpPr>
          <p:cNvPr id="7" name="TextBox 6">
            <a:extLst>
              <a:ext uri="{FF2B5EF4-FFF2-40B4-BE49-F238E27FC236}">
                <a16:creationId xmlns:a16="http://schemas.microsoft.com/office/drawing/2014/main" id="{4D215F5C-650A-E797-B9FB-D019C57B355B}"/>
              </a:ext>
            </a:extLst>
          </p:cNvPr>
          <p:cNvSpPr txBox="1"/>
          <p:nvPr/>
        </p:nvSpPr>
        <p:spPr>
          <a:xfrm>
            <a:off x="387489" y="3812586"/>
            <a:ext cx="1125754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You can see that we have two versions of the </a:t>
            </a:r>
            <a:r>
              <a:rPr lang="en-US" sz="2000" i="1" dirty="0"/>
              <a:t>CONTRIBUTING.md </a:t>
            </a:r>
            <a:r>
              <a:rPr lang="en-US" sz="2000" dirty="0"/>
              <a:t>file. One is staged in the stage area as we had before, and the other one is modified but not staged.  If we commit now, the version of the file in the staging area is going to be saved. To merge your changes, use the git add &lt;file&gt; command to stage the modified file</a:t>
            </a:r>
            <a:endParaRPr lang="el-GR" sz="2000" dirty="0"/>
          </a:p>
        </p:txBody>
      </p:sp>
      <p:pic>
        <p:nvPicPr>
          <p:cNvPr id="4" name="Picture 3">
            <a:extLst>
              <a:ext uri="{FF2B5EF4-FFF2-40B4-BE49-F238E27FC236}">
                <a16:creationId xmlns:a16="http://schemas.microsoft.com/office/drawing/2014/main" id="{C850B77C-6961-8DA0-C1CA-9D36492E22E9}"/>
              </a:ext>
            </a:extLst>
          </p:cNvPr>
          <p:cNvPicPr>
            <a:picLocks noChangeAspect="1"/>
          </p:cNvPicPr>
          <p:nvPr/>
        </p:nvPicPr>
        <p:blipFill>
          <a:blip r:embed="rId2"/>
          <a:stretch>
            <a:fillRect/>
          </a:stretch>
        </p:blipFill>
        <p:spPr>
          <a:xfrm>
            <a:off x="387489" y="1284147"/>
            <a:ext cx="5906324" cy="2152950"/>
          </a:xfrm>
          <a:prstGeom prst="rect">
            <a:avLst/>
          </a:prstGeom>
        </p:spPr>
      </p:pic>
      <p:pic>
        <p:nvPicPr>
          <p:cNvPr id="8" name="Picture 7">
            <a:extLst>
              <a:ext uri="{FF2B5EF4-FFF2-40B4-BE49-F238E27FC236}">
                <a16:creationId xmlns:a16="http://schemas.microsoft.com/office/drawing/2014/main" id="{17706BE5-7720-974E-2B42-5D05FEA64672}"/>
              </a:ext>
            </a:extLst>
          </p:cNvPr>
          <p:cNvPicPr>
            <a:picLocks noChangeAspect="1"/>
          </p:cNvPicPr>
          <p:nvPr/>
        </p:nvPicPr>
        <p:blipFill>
          <a:blip r:embed="rId3"/>
          <a:stretch>
            <a:fillRect/>
          </a:stretch>
        </p:blipFill>
        <p:spPr>
          <a:xfrm>
            <a:off x="5926766" y="5189348"/>
            <a:ext cx="5877745" cy="1362265"/>
          </a:xfrm>
          <a:prstGeom prst="rect">
            <a:avLst/>
          </a:prstGeom>
        </p:spPr>
      </p:pic>
      <p:sp>
        <p:nvSpPr>
          <p:cNvPr id="15" name="TextBox 14">
            <a:extLst>
              <a:ext uri="{FF2B5EF4-FFF2-40B4-BE49-F238E27FC236}">
                <a16:creationId xmlns:a16="http://schemas.microsoft.com/office/drawing/2014/main" id="{44276361-0B15-CA16-FBFD-62EB795A150A}"/>
              </a:ext>
            </a:extLst>
          </p:cNvPr>
          <p:cNvSpPr txBox="1"/>
          <p:nvPr/>
        </p:nvSpPr>
        <p:spPr>
          <a:xfrm>
            <a:off x="759723" y="5619466"/>
            <a:ext cx="469951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Now we have just one file in the stage area</a:t>
            </a:r>
            <a:endParaRPr lang="el-GR" sz="2000" dirty="0"/>
          </a:p>
        </p:txBody>
      </p:sp>
      <p:sp>
        <p:nvSpPr>
          <p:cNvPr id="17" name="TextBox 16">
            <a:extLst>
              <a:ext uri="{FF2B5EF4-FFF2-40B4-BE49-F238E27FC236}">
                <a16:creationId xmlns:a16="http://schemas.microsoft.com/office/drawing/2014/main" id="{145F81BB-8FB0-25E9-31D9-C143BB92683A}"/>
              </a:ext>
            </a:extLst>
          </p:cNvPr>
          <p:cNvSpPr txBox="1"/>
          <p:nvPr/>
        </p:nvSpPr>
        <p:spPr>
          <a:xfrm>
            <a:off x="2797522" y="244683"/>
            <a:ext cx="8311082" cy="646331"/>
          </a:xfrm>
          <a:prstGeom prst="rect">
            <a:avLst/>
          </a:prstGeom>
          <a:noFill/>
        </p:spPr>
        <p:txBody>
          <a:bodyPr wrap="square" rtlCol="0">
            <a:spAutoFit/>
          </a:bodyPr>
          <a:lstStyle/>
          <a:p>
            <a:r>
              <a:rPr lang="en-US" sz="3600" dirty="0"/>
              <a:t>Two versions of a file in different modes</a:t>
            </a:r>
            <a:endParaRPr lang="el-GR" sz="3600" dirty="0"/>
          </a:p>
        </p:txBody>
      </p:sp>
    </p:spTree>
    <p:extLst>
      <p:ext uri="{BB962C8B-B14F-4D97-AF65-F5344CB8AC3E}">
        <p14:creationId xmlns:p14="http://schemas.microsoft.com/office/powerpoint/2010/main" val="149651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200" dirty="0">
                <a:solidFill>
                  <a:srgbClr val="4E443C"/>
                </a:solidFill>
                <a:latin typeface="Arial" panose="020B0604020202020204" pitchFamily="34" charset="0"/>
              </a:rPr>
              <a:t>To ignore files that you don’t want Git to automatically track use the </a:t>
            </a:r>
            <a:r>
              <a:rPr lang="en-US" sz="2200" i="1" dirty="0">
                <a:solidFill>
                  <a:srgbClr val="4E443C"/>
                </a:solidFill>
                <a:latin typeface="Consolas" panose="020B0609020204030204" pitchFamily="49" charset="0"/>
              </a:rPr>
              <a:t>.</a:t>
            </a:r>
            <a:r>
              <a:rPr lang="en-US" sz="2200" i="1" dirty="0" err="1">
                <a:solidFill>
                  <a:srgbClr val="4E443C"/>
                </a:solidFill>
                <a:latin typeface="Consolas" panose="020B0609020204030204" pitchFamily="49" charset="0"/>
              </a:rPr>
              <a:t>gitignore</a:t>
            </a:r>
            <a:r>
              <a:rPr lang="en-US" sz="2200" i="1" dirty="0">
                <a:solidFill>
                  <a:srgbClr val="4E443C"/>
                </a:solidFill>
                <a:latin typeface="Arial" panose="020B0604020202020204" pitchFamily="34" charset="0"/>
              </a:rPr>
              <a:t> </a:t>
            </a:r>
            <a:r>
              <a:rPr lang="en-US" sz="2200" dirty="0">
                <a:solidFill>
                  <a:srgbClr val="4E443C"/>
                </a:solidFill>
                <a:latin typeface="Arial" panose="020B0604020202020204" pitchFamily="34" charset="0"/>
              </a:rPr>
              <a:t>file</a:t>
            </a:r>
          </a:p>
          <a:p>
            <a:pPr marL="342900" indent="-342900"/>
            <a:r>
              <a:rPr lang="en-US" sz="2200" dirty="0">
                <a:solidFill>
                  <a:srgbClr val="4E443C"/>
                </a:solidFill>
                <a:latin typeface="Arial" panose="020B0604020202020204" pitchFamily="34" charset="0"/>
              </a:rPr>
              <a:t>The patterns you create in it target files to </a:t>
            </a:r>
            <a:r>
              <a:rPr lang="en-US" sz="2200" b="1" dirty="0">
                <a:solidFill>
                  <a:srgbClr val="4E443C"/>
                </a:solidFill>
                <a:latin typeface="Arial" panose="020B0604020202020204" pitchFamily="34" charset="0"/>
              </a:rPr>
              <a:t>ignore tracking</a:t>
            </a:r>
          </a:p>
          <a:p>
            <a:pPr marL="342900" indent="-342900"/>
            <a:r>
              <a:rPr lang="en-US" sz="2200" dirty="0">
                <a:solidFill>
                  <a:srgbClr val="4E443C"/>
                </a:solidFill>
                <a:latin typeface="Arial" panose="020B0604020202020204" pitchFamily="34" charset="0"/>
              </a:rPr>
              <a:t>The rules are:</a:t>
            </a:r>
          </a:p>
          <a:p>
            <a:pPr marL="800100" lvl="1" indent="-342900"/>
            <a:r>
              <a:rPr lang="en-US" sz="2200" dirty="0">
                <a:solidFill>
                  <a:srgbClr val="4E443C"/>
                </a:solidFill>
                <a:latin typeface="Arial" panose="020B0604020202020204" pitchFamily="34" charset="0"/>
              </a:rPr>
              <a:t>Blank lines or lines starting with # are ignored</a:t>
            </a:r>
          </a:p>
          <a:p>
            <a:pPr marL="800100" lvl="1" indent="-342900"/>
            <a:r>
              <a:rPr lang="en-US" sz="2200" dirty="0">
                <a:solidFill>
                  <a:srgbClr val="4E443C"/>
                </a:solidFill>
                <a:latin typeface="Arial" panose="020B0604020202020204" pitchFamily="34" charset="0"/>
              </a:rPr>
              <a:t>Standard glob patterns work and will be applied recursively throughout the entire working tree</a:t>
            </a:r>
          </a:p>
          <a:p>
            <a:pPr marL="800100" lvl="1" indent="-342900"/>
            <a:r>
              <a:rPr lang="en-US" sz="2200" dirty="0">
                <a:solidFill>
                  <a:srgbClr val="4E443C"/>
                </a:solidFill>
                <a:latin typeface="Arial" panose="020B0604020202020204" pitchFamily="34" charset="0"/>
              </a:rPr>
              <a:t>Start patterns with forward slash (/) to avoid </a:t>
            </a:r>
            <a:r>
              <a:rPr lang="en-US" sz="2200" dirty="0" err="1">
                <a:solidFill>
                  <a:srgbClr val="4E443C"/>
                </a:solidFill>
                <a:latin typeface="Arial" panose="020B0604020202020204" pitchFamily="34" charset="0"/>
              </a:rPr>
              <a:t>recursivity</a:t>
            </a:r>
            <a:endParaRPr lang="en-US" sz="2200" dirty="0">
              <a:solidFill>
                <a:srgbClr val="4E443C"/>
              </a:solidFill>
              <a:latin typeface="Arial" panose="020B0604020202020204" pitchFamily="34" charset="0"/>
            </a:endParaRPr>
          </a:p>
          <a:p>
            <a:pPr marL="800100" lvl="1" indent="-342900"/>
            <a:r>
              <a:rPr lang="en-US" sz="2200" dirty="0">
                <a:solidFill>
                  <a:srgbClr val="4E443C"/>
                </a:solidFill>
                <a:latin typeface="Arial" panose="020B0604020202020204" pitchFamily="34" charset="0"/>
              </a:rPr>
              <a:t>End patterns with forward </a:t>
            </a:r>
            <a:r>
              <a:rPr lang="en-US" sz="2200" dirty="0" err="1">
                <a:solidFill>
                  <a:srgbClr val="4E443C"/>
                </a:solidFill>
                <a:latin typeface="Arial" panose="020B0604020202020204" pitchFamily="34" charset="0"/>
              </a:rPr>
              <a:t>shash</a:t>
            </a:r>
            <a:r>
              <a:rPr lang="en-US" sz="2200" dirty="0">
                <a:solidFill>
                  <a:srgbClr val="4E443C"/>
                </a:solidFill>
                <a:latin typeface="Arial" panose="020B0604020202020204" pitchFamily="34" charset="0"/>
              </a:rPr>
              <a:t> (/) to specify a directory</a:t>
            </a:r>
          </a:p>
          <a:p>
            <a:pPr marL="800100" lvl="1" indent="-342900"/>
            <a:r>
              <a:rPr lang="en-US" sz="2200" dirty="0">
                <a:solidFill>
                  <a:srgbClr val="4E443C"/>
                </a:solidFill>
                <a:latin typeface="Arial" panose="020B0604020202020204" pitchFamily="34" charset="0"/>
              </a:rPr>
              <a:t>Negate pattern by starting it with an exclamation point (!)</a:t>
            </a:r>
          </a:p>
          <a:p>
            <a:pPr marL="342900" indent="-342900"/>
            <a:r>
              <a:rPr lang="en-US" sz="2200" dirty="0">
                <a:solidFill>
                  <a:srgbClr val="4E443C"/>
                </a:solidFill>
                <a:latin typeface="Arial" panose="020B0604020202020204" pitchFamily="34" charset="0"/>
              </a:rPr>
              <a:t>Examples:</a:t>
            </a:r>
          </a:p>
          <a:p>
            <a:pPr marL="800100" lvl="1" indent="-342900"/>
            <a:r>
              <a:rPr lang="en-US" sz="2200" dirty="0">
                <a:solidFill>
                  <a:srgbClr val="00B0F0"/>
                </a:solidFill>
                <a:latin typeface="Consolas" panose="020B0609020204030204" pitchFamily="49" charset="0"/>
              </a:rPr>
              <a:t>*.a</a:t>
            </a:r>
            <a:r>
              <a:rPr lang="en-US" sz="2200" dirty="0">
                <a:solidFill>
                  <a:srgbClr val="4E443C"/>
                </a:solidFill>
                <a:latin typeface="Arial" panose="020B0604020202020204" pitchFamily="34" charset="0"/>
              </a:rPr>
              <a:t>   ignore all files ending in .a</a:t>
            </a:r>
          </a:p>
          <a:p>
            <a:pPr marL="800100" lvl="1" indent="-342900"/>
            <a:r>
              <a:rPr lang="en-US" sz="2200" dirty="0">
                <a:solidFill>
                  <a:srgbClr val="00B0F0"/>
                </a:solidFill>
                <a:latin typeface="Consolas" panose="020B0609020204030204" pitchFamily="49" charset="0"/>
              </a:rPr>
              <a:t>!</a:t>
            </a:r>
            <a:r>
              <a:rPr lang="en-US" sz="2200" dirty="0" err="1">
                <a:solidFill>
                  <a:srgbClr val="00B0F0"/>
                </a:solidFill>
                <a:latin typeface="Consolas" panose="020B0609020204030204" pitchFamily="49" charset="0"/>
              </a:rPr>
              <a:t>lib.a</a:t>
            </a:r>
            <a:r>
              <a:rPr lang="en-US" sz="2200" dirty="0">
                <a:solidFill>
                  <a:srgbClr val="00B0F0"/>
                </a:solidFill>
                <a:latin typeface="Consolas" panose="020B0609020204030204" pitchFamily="49" charset="0"/>
              </a:rPr>
              <a:t>  </a:t>
            </a:r>
            <a:r>
              <a:rPr lang="en-US" sz="2200" dirty="0">
                <a:solidFill>
                  <a:srgbClr val="4E443C"/>
                </a:solidFill>
                <a:latin typeface="Arial" panose="020B0604020202020204" pitchFamily="34" charset="0"/>
              </a:rPr>
              <a:t>don’t ignore </a:t>
            </a:r>
            <a:r>
              <a:rPr lang="en-US" sz="2200" dirty="0" err="1">
                <a:solidFill>
                  <a:srgbClr val="4E443C"/>
                </a:solidFill>
                <a:latin typeface="Arial" panose="020B0604020202020204" pitchFamily="34" charset="0"/>
              </a:rPr>
              <a:t>lib.a</a:t>
            </a:r>
            <a:r>
              <a:rPr lang="en-US" sz="2200" dirty="0">
                <a:solidFill>
                  <a:srgbClr val="4E443C"/>
                </a:solidFill>
                <a:latin typeface="Arial" panose="020B0604020202020204" pitchFamily="34" charset="0"/>
              </a:rPr>
              <a:t> (although we said ignore all .a files before)</a:t>
            </a:r>
          </a:p>
          <a:p>
            <a:pPr marL="800100" lvl="1" indent="-342900"/>
            <a:r>
              <a:rPr lang="en-US" sz="2200" dirty="0">
                <a:solidFill>
                  <a:srgbClr val="00B0F0"/>
                </a:solidFill>
                <a:latin typeface="Consolas" panose="020B0609020204030204" pitchFamily="49" charset="0"/>
              </a:rPr>
              <a:t>/TODO </a:t>
            </a:r>
            <a:r>
              <a:rPr lang="en-US" sz="2200" dirty="0">
                <a:solidFill>
                  <a:srgbClr val="4E443C"/>
                </a:solidFill>
                <a:latin typeface="Arial" panose="020B0604020202020204" pitchFamily="34" charset="0"/>
              </a:rPr>
              <a:t>only ignore the TODO file in the current directory not subdir/TODO</a:t>
            </a:r>
          </a:p>
          <a:p>
            <a:pPr marL="800100" lvl="1" indent="-342900"/>
            <a:r>
              <a:rPr lang="en-US" sz="2200" dirty="0">
                <a:solidFill>
                  <a:srgbClr val="00B0F0"/>
                </a:solidFill>
                <a:latin typeface="Consolas" panose="020B0609020204030204" pitchFamily="49" charset="0"/>
              </a:rPr>
              <a:t>Build/ </a:t>
            </a:r>
            <a:r>
              <a:rPr lang="en-US" sz="2200" dirty="0">
                <a:solidFill>
                  <a:srgbClr val="4E443C"/>
                </a:solidFill>
                <a:latin typeface="Arial" panose="020B0604020202020204" pitchFamily="34" charset="0"/>
              </a:rPr>
              <a:t>ignore all files in ANY directory named build</a:t>
            </a:r>
          </a:p>
          <a:p>
            <a:pPr marL="800100" lvl="1" indent="-342900"/>
            <a:r>
              <a:rPr lang="en-US" sz="2200" dirty="0">
                <a:solidFill>
                  <a:srgbClr val="00B0F0"/>
                </a:solidFill>
                <a:latin typeface="Consolas" panose="020B0609020204030204" pitchFamily="49" charset="0"/>
              </a:rPr>
              <a:t>Doc/*.txt </a:t>
            </a:r>
            <a:r>
              <a:rPr lang="en-US" sz="2200" dirty="0">
                <a:solidFill>
                  <a:srgbClr val="4E443C"/>
                </a:solidFill>
                <a:latin typeface="Arial" panose="020B0604020202020204" pitchFamily="34" charset="0"/>
              </a:rPr>
              <a:t>ignore doc/notes.txt</a:t>
            </a:r>
          </a:p>
          <a:p>
            <a:pPr marL="800100" lvl="1" indent="-342900"/>
            <a:r>
              <a:rPr lang="en-US" sz="2200" dirty="0">
                <a:solidFill>
                  <a:srgbClr val="00B0F0"/>
                </a:solidFill>
                <a:latin typeface="Consolas" panose="020B0609020204030204" pitchFamily="49" charset="0"/>
              </a:rPr>
              <a:t>Doc/**/*.pdf  </a:t>
            </a:r>
            <a:r>
              <a:rPr lang="en-US" sz="2200" dirty="0">
                <a:solidFill>
                  <a:srgbClr val="4E443C"/>
                </a:solidFill>
                <a:latin typeface="Arial" panose="020B0604020202020204" pitchFamily="34" charset="0"/>
              </a:rPr>
              <a:t>ignore all .pdf files in the doc/ directory and any of its subdirectories </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ignore</a:t>
            </a:r>
            <a:endParaRPr lang="el-GR" sz="3600" dirty="0"/>
          </a:p>
        </p:txBody>
      </p:sp>
      <p:sp>
        <p:nvSpPr>
          <p:cNvPr id="3" name="TextBox 2">
            <a:extLst>
              <a:ext uri="{FF2B5EF4-FFF2-40B4-BE49-F238E27FC236}">
                <a16:creationId xmlns:a16="http://schemas.microsoft.com/office/drawing/2014/main" id="{499062F2-7E76-9596-5B08-421A9DF26B15}"/>
              </a:ext>
            </a:extLst>
          </p:cNvPr>
          <p:cNvSpPr txBox="1"/>
          <p:nvPr/>
        </p:nvSpPr>
        <p:spPr>
          <a:xfrm>
            <a:off x="291446" y="6301564"/>
            <a:ext cx="9223745" cy="400110"/>
          </a:xfrm>
          <a:prstGeom prst="rect">
            <a:avLst/>
          </a:prstGeom>
          <a:noFill/>
        </p:spPr>
        <p:txBody>
          <a:bodyPr wrap="square">
            <a:spAutoFit/>
          </a:bodyPr>
          <a:lstStyle/>
          <a:p>
            <a:r>
              <a:rPr lang="en-US" sz="2000" i="1" dirty="0"/>
              <a:t>Check some examples </a:t>
            </a:r>
            <a:r>
              <a:rPr lang="en-US" sz="2000" i="1" dirty="0">
                <a:hlinkClick r:id="rId2"/>
              </a:rPr>
              <a:t>here</a:t>
            </a:r>
            <a:endParaRPr lang="el-GR" sz="2000" i="1" dirty="0"/>
          </a:p>
        </p:txBody>
      </p:sp>
    </p:spTree>
    <p:extLst>
      <p:ext uri="{BB962C8B-B14F-4D97-AF65-F5344CB8AC3E}">
        <p14:creationId xmlns:p14="http://schemas.microsoft.com/office/powerpoint/2010/main" val="180609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Use </a:t>
            </a:r>
            <a:r>
              <a:rPr lang="en-US" altLang="el-GR" sz="2000" dirty="0">
                <a:solidFill>
                  <a:srgbClr val="00B0F0"/>
                </a:solidFill>
                <a:latin typeface="Consolas" panose="020B0609020204030204" pitchFamily="49" charset="0"/>
              </a:rPr>
              <a:t>git diff </a:t>
            </a:r>
            <a:r>
              <a:rPr lang="en-US" altLang="el-GR" sz="2000" dirty="0">
                <a:solidFill>
                  <a:srgbClr val="4E443C"/>
                </a:solidFill>
                <a:latin typeface="Arial" panose="020B0604020202020204" pitchFamily="34" charset="0"/>
              </a:rPr>
              <a:t>to find out more details about what have you modified but you have not staged.</a:t>
            </a:r>
          </a:p>
          <a:p>
            <a:pPr marL="342900" indent="-342900"/>
            <a:r>
              <a:rPr lang="en-US" altLang="el-GR" sz="2000" dirty="0">
                <a:solidFill>
                  <a:srgbClr val="4E443C"/>
                </a:solidFill>
                <a:latin typeface="Arial" panose="020B0604020202020204" pitchFamily="34" charset="0"/>
              </a:rPr>
              <a:t>Use </a:t>
            </a:r>
            <a:r>
              <a:rPr lang="en-US" altLang="el-GR" sz="2000" dirty="0">
                <a:solidFill>
                  <a:srgbClr val="00B0F0"/>
                </a:solidFill>
                <a:latin typeface="Consolas" panose="020B0609020204030204" pitchFamily="49" charset="0"/>
              </a:rPr>
              <a:t>git diff --staged </a:t>
            </a:r>
            <a:r>
              <a:rPr lang="en-US" altLang="el-GR" sz="2000" dirty="0">
                <a:solidFill>
                  <a:srgbClr val="4E443C"/>
                </a:solidFill>
                <a:latin typeface="Arial" panose="020B0604020202020204" pitchFamily="34" charset="0"/>
              </a:rPr>
              <a:t>to find out what have you staged  that you are about to commit</a:t>
            </a:r>
          </a:p>
          <a:p>
            <a:pPr marL="342900" indent="-342900"/>
            <a:r>
              <a:rPr lang="en-US" altLang="el-GR" sz="2000" dirty="0">
                <a:solidFill>
                  <a:srgbClr val="4E443C"/>
                </a:solidFill>
                <a:latin typeface="Arial" panose="020B0604020202020204" pitchFamily="34" charset="0"/>
              </a:rPr>
              <a:t>Although </a:t>
            </a:r>
            <a:r>
              <a:rPr lang="en-US" altLang="el-GR" sz="2000" dirty="0">
                <a:solidFill>
                  <a:srgbClr val="00B0F0"/>
                </a:solidFill>
                <a:latin typeface="Consolas" panose="020B0609020204030204" pitchFamily="49" charset="0"/>
              </a:rPr>
              <a:t>git status</a:t>
            </a:r>
            <a:r>
              <a:rPr lang="en-US" altLang="el-GR" sz="2000" dirty="0">
                <a:solidFill>
                  <a:srgbClr val="4E443C"/>
                </a:solidFill>
                <a:latin typeface="Arial" panose="020B0604020202020204" pitchFamily="34" charset="0"/>
              </a:rPr>
              <a:t>, answers these questions, </a:t>
            </a:r>
            <a:r>
              <a:rPr lang="en-US" altLang="el-GR" sz="2000" dirty="0">
                <a:solidFill>
                  <a:srgbClr val="00B0F0"/>
                </a:solidFill>
                <a:latin typeface="Consolas" panose="020B0609020204030204" pitchFamily="49" charset="0"/>
              </a:rPr>
              <a:t>git diff </a:t>
            </a:r>
            <a:r>
              <a:rPr lang="en-US" altLang="el-GR" sz="2000" dirty="0">
                <a:solidFill>
                  <a:srgbClr val="4E443C"/>
                </a:solidFill>
                <a:latin typeface="Arial" panose="020B0604020202020204" pitchFamily="34" charset="0"/>
              </a:rPr>
              <a:t>shows you the exact lines added and removed</a:t>
            </a:r>
            <a:endParaRPr lang="en-US" altLang="el-GR" sz="20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diff</a:t>
            </a:r>
            <a:endParaRPr lang="el-GR" sz="3600" dirty="0"/>
          </a:p>
        </p:txBody>
      </p:sp>
      <p:sp>
        <p:nvSpPr>
          <p:cNvPr id="7" name="TextBox 6">
            <a:extLst>
              <a:ext uri="{FF2B5EF4-FFF2-40B4-BE49-F238E27FC236}">
                <a16:creationId xmlns:a16="http://schemas.microsoft.com/office/drawing/2014/main" id="{04301D91-B499-8E1C-0F7B-3E374C9D4C01}"/>
              </a:ext>
            </a:extLst>
          </p:cNvPr>
          <p:cNvSpPr txBox="1"/>
          <p:nvPr/>
        </p:nvSpPr>
        <p:spPr>
          <a:xfrm>
            <a:off x="291446" y="3561003"/>
            <a:ext cx="5955444" cy="2862322"/>
          </a:xfrm>
          <a:prstGeom prst="rect">
            <a:avLst/>
          </a:prstGeom>
          <a:noFill/>
        </p:spPr>
        <p:txBody>
          <a:bodyPr wrap="square">
            <a:spAutoFit/>
          </a:bodyPr>
          <a:lstStyle/>
          <a:p>
            <a:pPr marL="342900" indent="-342900">
              <a:buFont typeface="Arial" panose="020B0604020202020204" pitchFamily="34" charset="0"/>
              <a:buChar char="•"/>
            </a:pPr>
            <a:r>
              <a:rPr lang="en-US" altLang="el-GR" sz="2000" dirty="0">
                <a:solidFill>
                  <a:srgbClr val="4E443C"/>
                </a:solidFill>
                <a:latin typeface="Arial" panose="020B0604020202020204" pitchFamily="34" charset="0"/>
              </a:rPr>
              <a:t>Let’s say you edit and stage the </a:t>
            </a:r>
            <a:r>
              <a:rPr lang="en-US" altLang="el-GR" sz="2000" i="1" dirty="0">
                <a:solidFill>
                  <a:srgbClr val="4E443C"/>
                </a:solidFill>
                <a:latin typeface="Arial" panose="020B0604020202020204" pitchFamily="34" charset="0"/>
              </a:rPr>
              <a:t>README </a:t>
            </a:r>
            <a:r>
              <a:rPr lang="en-US" altLang="el-GR" sz="2000" dirty="0">
                <a:solidFill>
                  <a:srgbClr val="4E443C"/>
                </a:solidFill>
                <a:latin typeface="Arial" panose="020B0604020202020204" pitchFamily="34" charset="0"/>
              </a:rPr>
              <a:t>file (append </a:t>
            </a:r>
            <a:r>
              <a:rPr lang="en-US" altLang="el-GR" sz="2000" i="1" dirty="0">
                <a:solidFill>
                  <a:srgbClr val="4E443C"/>
                </a:solidFill>
                <a:latin typeface="Arial" panose="020B0604020202020204" pitchFamily="34" charset="0"/>
              </a:rPr>
              <a:t>“adding a new line” </a:t>
            </a:r>
            <a:r>
              <a:rPr lang="en-US" altLang="el-GR" sz="2000" dirty="0">
                <a:solidFill>
                  <a:srgbClr val="4E443C"/>
                </a:solidFill>
                <a:latin typeface="Arial" panose="020B0604020202020204" pitchFamily="34" charset="0"/>
              </a:rPr>
              <a:t>in the file) and just edit the </a:t>
            </a:r>
            <a:r>
              <a:rPr lang="en-US" altLang="el-GR" sz="2000" i="1" dirty="0">
                <a:solidFill>
                  <a:srgbClr val="4E443C"/>
                </a:solidFill>
                <a:latin typeface="Arial" panose="020B0604020202020204" pitchFamily="34" charset="0"/>
              </a:rPr>
              <a:t>CONTRIBUTING.md </a:t>
            </a:r>
            <a:r>
              <a:rPr lang="en-US" altLang="el-GR" sz="2000" dirty="0">
                <a:solidFill>
                  <a:srgbClr val="4E443C"/>
                </a:solidFill>
                <a:latin typeface="Arial" panose="020B0604020202020204" pitchFamily="34" charset="0"/>
              </a:rPr>
              <a:t>file (append </a:t>
            </a:r>
            <a:r>
              <a:rPr lang="en-US" altLang="el-GR" sz="2000" i="1" dirty="0">
                <a:solidFill>
                  <a:srgbClr val="4E443C"/>
                </a:solidFill>
                <a:latin typeface="Arial" panose="020B0604020202020204" pitchFamily="34" charset="0"/>
              </a:rPr>
              <a:t>“oh another line”</a:t>
            </a:r>
            <a:r>
              <a:rPr lang="en-US" altLang="el-GR" sz="2000" dirty="0">
                <a:solidFill>
                  <a:srgbClr val="4E443C"/>
                </a:solidFill>
                <a:latin typeface="Arial" panose="020B0604020202020204" pitchFamily="34" charset="0"/>
              </a:rPr>
              <a:t>) without staging it. Let’s run the </a:t>
            </a:r>
            <a:r>
              <a:rPr lang="en-US" altLang="el-GR" sz="2000" dirty="0">
                <a:solidFill>
                  <a:srgbClr val="00B0F0"/>
                </a:solidFill>
                <a:latin typeface="Consolas" panose="020B0609020204030204" pitchFamily="49" charset="0"/>
              </a:rPr>
              <a:t>git status</a:t>
            </a:r>
            <a:r>
              <a:rPr lang="en-US" altLang="el-GR" sz="2000" dirty="0">
                <a:solidFill>
                  <a:srgbClr val="4E443C"/>
                </a:solidFill>
                <a:latin typeface="Arial" panose="020B0604020202020204" pitchFamily="34" charset="0"/>
              </a:rPr>
              <a:t> command. Now we have a modified but staged </a:t>
            </a:r>
            <a:r>
              <a:rPr lang="en-US" altLang="el-GR" sz="2000" i="1" dirty="0">
                <a:solidFill>
                  <a:srgbClr val="4E443C"/>
                </a:solidFill>
                <a:latin typeface="Arial" panose="020B0604020202020204" pitchFamily="34" charset="0"/>
              </a:rPr>
              <a:t>README </a:t>
            </a:r>
            <a:r>
              <a:rPr lang="en-US" altLang="el-GR" sz="2000" dirty="0">
                <a:solidFill>
                  <a:srgbClr val="4E443C"/>
                </a:solidFill>
                <a:latin typeface="Arial" panose="020B0604020202020204" pitchFamily="34" charset="0"/>
              </a:rPr>
              <a:t>file under </a:t>
            </a:r>
            <a:r>
              <a:rPr lang="en-US" altLang="el-GR" sz="2000" i="1" dirty="0">
                <a:solidFill>
                  <a:srgbClr val="4E443C"/>
                </a:solidFill>
                <a:latin typeface="Arial" panose="020B0604020202020204" pitchFamily="34" charset="0"/>
              </a:rPr>
              <a:t>Changes to be committed </a:t>
            </a:r>
            <a:r>
              <a:rPr lang="en-US" altLang="el-GR" sz="2000" dirty="0">
                <a:solidFill>
                  <a:srgbClr val="4E443C"/>
                </a:solidFill>
                <a:latin typeface="Arial" panose="020B0604020202020204" pitchFamily="34" charset="0"/>
              </a:rPr>
              <a:t>and a modified </a:t>
            </a:r>
            <a:r>
              <a:rPr lang="en-US" altLang="el-GR" sz="2000" i="1" dirty="0">
                <a:solidFill>
                  <a:srgbClr val="4E443C"/>
                </a:solidFill>
                <a:latin typeface="Arial" panose="020B0604020202020204" pitchFamily="34" charset="0"/>
              </a:rPr>
              <a:t>CONTRIBUTING.md </a:t>
            </a:r>
            <a:r>
              <a:rPr lang="en-US" altLang="el-GR" sz="2000" dirty="0">
                <a:solidFill>
                  <a:srgbClr val="4E443C"/>
                </a:solidFill>
                <a:latin typeface="Arial" panose="020B0604020202020204" pitchFamily="34" charset="0"/>
              </a:rPr>
              <a:t>file under </a:t>
            </a:r>
            <a:r>
              <a:rPr lang="en-US" altLang="el-GR" sz="2000" i="1" dirty="0">
                <a:solidFill>
                  <a:srgbClr val="4E443C"/>
                </a:solidFill>
                <a:latin typeface="Arial" panose="020B0604020202020204" pitchFamily="34" charset="0"/>
              </a:rPr>
              <a:t>Changes not staged for commit.</a:t>
            </a:r>
            <a:endParaRPr lang="en-US" altLang="el-GR" sz="2000" dirty="0">
              <a:solidFill>
                <a:srgbClr val="4E443C"/>
              </a:solidFill>
              <a:latin typeface="Consolas" panose="020B0609020204030204" pitchFamily="49" charset="0"/>
            </a:endParaRPr>
          </a:p>
        </p:txBody>
      </p:sp>
      <p:pic>
        <p:nvPicPr>
          <p:cNvPr id="9" name="Picture 8">
            <a:extLst>
              <a:ext uri="{FF2B5EF4-FFF2-40B4-BE49-F238E27FC236}">
                <a16:creationId xmlns:a16="http://schemas.microsoft.com/office/drawing/2014/main" id="{D5F7B7CC-3EB2-B1B7-C90F-A4AC1712C5F5}"/>
              </a:ext>
            </a:extLst>
          </p:cNvPr>
          <p:cNvPicPr>
            <a:picLocks noChangeAspect="1"/>
          </p:cNvPicPr>
          <p:nvPr/>
        </p:nvPicPr>
        <p:blipFill>
          <a:blip r:embed="rId2"/>
          <a:stretch>
            <a:fillRect/>
          </a:stretch>
        </p:blipFill>
        <p:spPr>
          <a:xfrm>
            <a:off x="6246890" y="2553078"/>
            <a:ext cx="5746101" cy="4075827"/>
          </a:xfrm>
          <a:prstGeom prst="rect">
            <a:avLst/>
          </a:prstGeom>
        </p:spPr>
      </p:pic>
    </p:spTree>
    <p:extLst>
      <p:ext uri="{BB962C8B-B14F-4D97-AF65-F5344CB8AC3E}">
        <p14:creationId xmlns:p14="http://schemas.microsoft.com/office/powerpoint/2010/main" val="408124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Let’s see the two commands. Remember we added </a:t>
            </a:r>
            <a:r>
              <a:rPr lang="en-US" altLang="el-GR" sz="2000" i="1" dirty="0">
                <a:solidFill>
                  <a:srgbClr val="4E443C"/>
                </a:solidFill>
                <a:latin typeface="Arial" panose="020B0604020202020204" pitchFamily="34" charset="0"/>
              </a:rPr>
              <a:t>oh another line </a:t>
            </a:r>
            <a:r>
              <a:rPr lang="en-US" altLang="el-GR" sz="2000" dirty="0">
                <a:solidFill>
                  <a:srgbClr val="4E443C"/>
                </a:solidFill>
                <a:latin typeface="Arial" panose="020B0604020202020204" pitchFamily="34" charset="0"/>
              </a:rPr>
              <a:t>in the </a:t>
            </a:r>
            <a:r>
              <a:rPr lang="en-US" altLang="el-GR" sz="2000" i="1" dirty="0">
                <a:solidFill>
                  <a:srgbClr val="4E443C"/>
                </a:solidFill>
                <a:latin typeface="Arial" panose="020B0604020202020204" pitchFamily="34" charset="0"/>
              </a:rPr>
              <a:t>CONTRIBUTING.md </a:t>
            </a:r>
            <a:r>
              <a:rPr lang="en-US" altLang="el-GR" sz="2000" dirty="0">
                <a:solidFill>
                  <a:srgbClr val="4E443C"/>
                </a:solidFill>
                <a:latin typeface="Arial" panose="020B0604020202020204" pitchFamily="34" charset="0"/>
              </a:rPr>
              <a:t>and </a:t>
            </a:r>
            <a:r>
              <a:rPr lang="en-US" altLang="el-GR" sz="2000" i="1" dirty="0">
                <a:solidFill>
                  <a:srgbClr val="4E443C"/>
                </a:solidFill>
                <a:latin typeface="Arial" panose="020B0604020202020204" pitchFamily="34" charset="0"/>
              </a:rPr>
              <a:t>adding a new line </a:t>
            </a:r>
            <a:r>
              <a:rPr lang="en-US" altLang="el-GR" sz="2000" dirty="0">
                <a:solidFill>
                  <a:srgbClr val="4E443C"/>
                </a:solidFill>
                <a:latin typeface="Arial" panose="020B0604020202020204" pitchFamily="34" charset="0"/>
              </a:rPr>
              <a:t>in the </a:t>
            </a:r>
            <a:r>
              <a:rPr lang="en-US" altLang="el-GR" sz="2000" i="1" dirty="0">
                <a:solidFill>
                  <a:srgbClr val="4E443C"/>
                </a:solidFill>
                <a:latin typeface="Arial" panose="020B0604020202020204" pitchFamily="34" charset="0"/>
              </a:rPr>
              <a:t>README </a:t>
            </a:r>
            <a:r>
              <a:rPr lang="en-US" altLang="el-GR" sz="2000" dirty="0">
                <a:solidFill>
                  <a:srgbClr val="4E443C"/>
                </a:solidFill>
                <a:latin typeface="Arial" panose="020B0604020202020204" pitchFamily="34" charset="0"/>
              </a:rPr>
              <a:t>file. Git diff shows you what you have modified but not staged that is the </a:t>
            </a:r>
            <a:r>
              <a:rPr lang="en-US" altLang="el-GR" sz="2000" i="1" dirty="0">
                <a:solidFill>
                  <a:srgbClr val="4E443C"/>
                </a:solidFill>
                <a:latin typeface="Arial" panose="020B0604020202020204" pitchFamily="34" charset="0"/>
              </a:rPr>
              <a:t>CONTRIBUTING.md </a:t>
            </a:r>
            <a:r>
              <a:rPr lang="en-US" altLang="el-GR" sz="2000" dirty="0">
                <a:solidFill>
                  <a:srgbClr val="4E443C"/>
                </a:solidFill>
                <a:latin typeface="Arial" panose="020B0604020202020204" pitchFamily="34" charset="0"/>
              </a:rPr>
              <a:t>file (check the green text with the plus sign on the lower left image below). Git diff –staged show you what you have staged that you are about to commit that is the </a:t>
            </a:r>
            <a:r>
              <a:rPr lang="en-US" altLang="el-GR" sz="2000" i="1" dirty="0">
                <a:solidFill>
                  <a:srgbClr val="4E443C"/>
                </a:solidFill>
                <a:latin typeface="Arial" panose="020B0604020202020204" pitchFamily="34" charset="0"/>
              </a:rPr>
              <a:t>README </a:t>
            </a:r>
            <a:r>
              <a:rPr lang="en-US" altLang="el-GR" sz="2000" dirty="0">
                <a:solidFill>
                  <a:srgbClr val="4E443C"/>
                </a:solidFill>
                <a:latin typeface="Arial" panose="020B0604020202020204" pitchFamily="34" charset="0"/>
              </a:rPr>
              <a:t>file (check the green text again on the lower right)</a:t>
            </a:r>
          </a:p>
          <a:p>
            <a:pPr marL="342900" indent="-342900"/>
            <a:endParaRPr lang="en-US" altLang="el-GR" sz="20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diff</a:t>
            </a:r>
            <a:endParaRPr lang="el-GR" sz="3600" dirty="0"/>
          </a:p>
        </p:txBody>
      </p:sp>
      <p:pic>
        <p:nvPicPr>
          <p:cNvPr id="3" name="Picture 2">
            <a:extLst>
              <a:ext uri="{FF2B5EF4-FFF2-40B4-BE49-F238E27FC236}">
                <a16:creationId xmlns:a16="http://schemas.microsoft.com/office/drawing/2014/main" id="{6404E043-46E5-6709-B6B2-996C59ECAB11}"/>
              </a:ext>
            </a:extLst>
          </p:cNvPr>
          <p:cNvPicPr>
            <a:picLocks noChangeAspect="1"/>
          </p:cNvPicPr>
          <p:nvPr/>
        </p:nvPicPr>
        <p:blipFill>
          <a:blip r:embed="rId2"/>
          <a:stretch>
            <a:fillRect/>
          </a:stretch>
        </p:blipFill>
        <p:spPr>
          <a:xfrm>
            <a:off x="476829" y="4791947"/>
            <a:ext cx="5092698" cy="1299913"/>
          </a:xfrm>
          <a:prstGeom prst="rect">
            <a:avLst/>
          </a:prstGeom>
        </p:spPr>
      </p:pic>
      <p:pic>
        <p:nvPicPr>
          <p:cNvPr id="8" name="Picture 7">
            <a:extLst>
              <a:ext uri="{FF2B5EF4-FFF2-40B4-BE49-F238E27FC236}">
                <a16:creationId xmlns:a16="http://schemas.microsoft.com/office/drawing/2014/main" id="{2012FA60-57F0-2C43-E0B0-55FE43ADA0F6}"/>
              </a:ext>
            </a:extLst>
          </p:cNvPr>
          <p:cNvPicPr>
            <a:picLocks noChangeAspect="1"/>
          </p:cNvPicPr>
          <p:nvPr/>
        </p:nvPicPr>
        <p:blipFill>
          <a:blip r:embed="rId3"/>
          <a:stretch>
            <a:fillRect/>
          </a:stretch>
        </p:blipFill>
        <p:spPr>
          <a:xfrm>
            <a:off x="5644721" y="4791947"/>
            <a:ext cx="6255832" cy="1299913"/>
          </a:xfrm>
          <a:prstGeom prst="rect">
            <a:avLst/>
          </a:prstGeom>
        </p:spPr>
      </p:pic>
      <p:sp>
        <p:nvSpPr>
          <p:cNvPr id="11" name="TextBox 10">
            <a:extLst>
              <a:ext uri="{FF2B5EF4-FFF2-40B4-BE49-F238E27FC236}">
                <a16:creationId xmlns:a16="http://schemas.microsoft.com/office/drawing/2014/main" id="{157095AF-58FA-89A6-6748-1A3FF859E940}"/>
              </a:ext>
            </a:extLst>
          </p:cNvPr>
          <p:cNvSpPr txBox="1"/>
          <p:nvPr/>
        </p:nvSpPr>
        <p:spPr>
          <a:xfrm>
            <a:off x="2368989" y="4108327"/>
            <a:ext cx="1598719" cy="400110"/>
          </a:xfrm>
          <a:prstGeom prst="rect">
            <a:avLst/>
          </a:prstGeom>
          <a:noFill/>
        </p:spPr>
        <p:txBody>
          <a:bodyPr wrap="square">
            <a:spAutoFit/>
          </a:bodyPr>
          <a:lstStyle/>
          <a:p>
            <a:r>
              <a:rPr lang="en-US" altLang="el-GR" sz="2000" dirty="0">
                <a:solidFill>
                  <a:srgbClr val="00B0F0"/>
                </a:solidFill>
                <a:latin typeface="Consolas" panose="020B0609020204030204" pitchFamily="49" charset="0"/>
              </a:rPr>
              <a:t>git diff</a:t>
            </a:r>
            <a:endParaRPr lang="el-GR" sz="2000" dirty="0">
              <a:solidFill>
                <a:srgbClr val="00B0F0"/>
              </a:solidFill>
              <a:latin typeface="Consolas" panose="020B0609020204030204" pitchFamily="49" charset="0"/>
            </a:endParaRPr>
          </a:p>
        </p:txBody>
      </p:sp>
      <p:sp>
        <p:nvSpPr>
          <p:cNvPr id="12" name="TextBox 11">
            <a:extLst>
              <a:ext uri="{FF2B5EF4-FFF2-40B4-BE49-F238E27FC236}">
                <a16:creationId xmlns:a16="http://schemas.microsoft.com/office/drawing/2014/main" id="{4A0ADD85-6C8D-5863-F910-2E4E7233F2B4}"/>
              </a:ext>
            </a:extLst>
          </p:cNvPr>
          <p:cNvSpPr txBox="1"/>
          <p:nvPr/>
        </p:nvSpPr>
        <p:spPr>
          <a:xfrm>
            <a:off x="7607173" y="4108327"/>
            <a:ext cx="2639086" cy="400110"/>
          </a:xfrm>
          <a:prstGeom prst="rect">
            <a:avLst/>
          </a:prstGeom>
          <a:noFill/>
        </p:spPr>
        <p:txBody>
          <a:bodyPr wrap="square">
            <a:spAutoFit/>
          </a:bodyPr>
          <a:lstStyle/>
          <a:p>
            <a:r>
              <a:rPr lang="en-US" altLang="el-GR" sz="2000" dirty="0">
                <a:solidFill>
                  <a:srgbClr val="00B0F0"/>
                </a:solidFill>
                <a:latin typeface="Consolas" panose="020B0609020204030204" pitchFamily="49" charset="0"/>
              </a:rPr>
              <a:t>git diff --staged</a:t>
            </a:r>
            <a:endParaRPr lang="el-GR" sz="2000" dirty="0">
              <a:solidFill>
                <a:srgbClr val="00B0F0"/>
              </a:solidFill>
              <a:latin typeface="Consolas" panose="020B0609020204030204" pitchFamily="49" charset="0"/>
            </a:endParaRPr>
          </a:p>
        </p:txBody>
      </p:sp>
    </p:spTree>
    <p:extLst>
      <p:ext uri="{BB962C8B-B14F-4D97-AF65-F5344CB8AC3E}">
        <p14:creationId xmlns:p14="http://schemas.microsoft.com/office/powerpoint/2010/main" val="87102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We will see the </a:t>
            </a:r>
            <a:r>
              <a:rPr lang="en-US" altLang="el-GR" sz="2000" dirty="0">
                <a:solidFill>
                  <a:srgbClr val="00B0F0"/>
                </a:solidFill>
                <a:latin typeface="Consolas" panose="020B0609020204030204" pitchFamily="49" charset="0"/>
              </a:rPr>
              <a:t>git diff </a:t>
            </a:r>
            <a:r>
              <a:rPr lang="en-US" altLang="el-GR" sz="2000" dirty="0">
                <a:solidFill>
                  <a:srgbClr val="4E443C"/>
                </a:solidFill>
                <a:latin typeface="Arial" panose="020B0604020202020204" pitchFamily="34" charset="0"/>
              </a:rPr>
              <a:t>later. Now stage all the files by using </a:t>
            </a:r>
            <a:r>
              <a:rPr lang="en-US" altLang="el-GR" sz="2000" dirty="0">
                <a:solidFill>
                  <a:srgbClr val="00B0F0"/>
                </a:solidFill>
                <a:latin typeface="Consolas" panose="020B0609020204030204" pitchFamily="49" charset="0"/>
              </a:rPr>
              <a:t>git add </a:t>
            </a:r>
            <a:r>
              <a:rPr lang="en-US" altLang="el-GR" sz="2000" dirty="0">
                <a:solidFill>
                  <a:srgbClr val="4E443C"/>
                </a:solidFill>
                <a:latin typeface="Arial" panose="020B0604020202020204" pitchFamily="34" charset="0"/>
              </a:rPr>
              <a:t>and commit using:</a:t>
            </a:r>
            <a:br>
              <a:rPr lang="en-US" altLang="el-GR" sz="2000" dirty="0">
                <a:solidFill>
                  <a:srgbClr val="4E443C"/>
                </a:solidFill>
                <a:latin typeface="Arial" panose="020B0604020202020204" pitchFamily="34" charset="0"/>
              </a:rPr>
            </a:br>
            <a:r>
              <a:rPr lang="en-US" altLang="el-GR" sz="2000" dirty="0">
                <a:solidFill>
                  <a:srgbClr val="00B0F0"/>
                </a:solidFill>
                <a:latin typeface="Consolas" panose="020B0609020204030204" pitchFamily="49" charset="0"/>
              </a:rPr>
              <a:t>git commit –m “a short message”</a:t>
            </a:r>
            <a:r>
              <a:rPr lang="en-US" altLang="el-GR" sz="2000" dirty="0">
                <a:solidFill>
                  <a:srgbClr val="4E443C"/>
                </a:solidFill>
                <a:latin typeface="Consolas" panose="020B0609020204030204" pitchFamily="49" charset="0"/>
              </a:rPr>
              <a:t> </a:t>
            </a:r>
            <a:r>
              <a:rPr lang="en-US" altLang="el-GR" sz="2000" dirty="0">
                <a:solidFill>
                  <a:srgbClr val="4E443C"/>
                </a:solidFill>
                <a:latin typeface="Arial" panose="020B0604020202020204" pitchFamily="34" charset="0"/>
              </a:rPr>
              <a:t>to commit inserting a short message of what you are about to commit</a:t>
            </a:r>
          </a:p>
          <a:p>
            <a:pPr marL="342900" indent="-342900"/>
            <a:r>
              <a:rPr lang="en-US" altLang="el-GR" sz="2000" dirty="0">
                <a:solidFill>
                  <a:srgbClr val="4E443C"/>
                </a:solidFill>
                <a:latin typeface="Arial" panose="020B0604020202020204" pitchFamily="34" charset="0"/>
              </a:rPr>
              <a:t>If you provide commit without the short message and do </a:t>
            </a:r>
            <a:r>
              <a:rPr lang="en-US" altLang="el-GR" sz="2000" dirty="0">
                <a:solidFill>
                  <a:srgbClr val="00B0F0"/>
                </a:solidFill>
                <a:latin typeface="Consolas" panose="020B0609020204030204" pitchFamily="49" charset="0"/>
              </a:rPr>
              <a:t>git commit </a:t>
            </a:r>
            <a:r>
              <a:rPr lang="en-US" altLang="el-GR" sz="2000" dirty="0">
                <a:solidFill>
                  <a:srgbClr val="4E443C"/>
                </a:solidFill>
                <a:latin typeface="Arial" panose="020B0604020202020204" pitchFamily="34" charset="0"/>
              </a:rPr>
              <a:t>, it will open the default editor to write a bigger message of what you are about to commit</a:t>
            </a:r>
          </a:p>
          <a:p>
            <a:pPr marL="342900" indent="-342900"/>
            <a:r>
              <a:rPr lang="en-US" altLang="el-GR" sz="2000" dirty="0">
                <a:solidFill>
                  <a:srgbClr val="4E443C"/>
                </a:solidFill>
                <a:latin typeface="Arial" panose="020B0604020202020204" pitchFamily="34" charset="0"/>
              </a:rPr>
              <a:t>The commit records the snapshot you set up in your staging area. Anything you didn’t stage is still sitting there modified.</a:t>
            </a:r>
          </a:p>
          <a:p>
            <a:pPr marL="342900" indent="-342900"/>
            <a:r>
              <a:rPr lang="en-US" altLang="el-GR" sz="2000" dirty="0">
                <a:solidFill>
                  <a:srgbClr val="4E443C"/>
                </a:solidFill>
                <a:latin typeface="Arial" panose="020B0604020202020204" pitchFamily="34" charset="0"/>
              </a:rPr>
              <a:t>Every time you perform a commit, you are recording a snapshot of your project that you can revert to later</a:t>
            </a:r>
          </a:p>
          <a:p>
            <a:pPr marL="342900" indent="-342900"/>
            <a:r>
              <a:rPr lang="en-US" altLang="el-GR" sz="2000" dirty="0">
                <a:solidFill>
                  <a:srgbClr val="4E443C"/>
                </a:solidFill>
                <a:latin typeface="Arial" panose="020B0604020202020204" pitchFamily="34" charset="0"/>
              </a:rPr>
              <a:t>You can also skip the staging area and commit right away using:</a:t>
            </a:r>
            <a:br>
              <a:rPr lang="en-US" altLang="el-GR" sz="2000" dirty="0">
                <a:solidFill>
                  <a:srgbClr val="4E443C"/>
                </a:solidFill>
                <a:latin typeface="Arial" panose="020B0604020202020204" pitchFamily="34" charset="0"/>
              </a:rPr>
            </a:br>
            <a:r>
              <a:rPr lang="en-US" altLang="el-GR" sz="2000" dirty="0">
                <a:solidFill>
                  <a:srgbClr val="00B0F0"/>
                </a:solidFill>
                <a:latin typeface="Consolas" panose="020B0609020204030204" pitchFamily="49" charset="0"/>
              </a:rPr>
              <a:t>git commit -a -m “commit a message”</a:t>
            </a:r>
          </a:p>
          <a:p>
            <a:pPr marL="342900" indent="-342900"/>
            <a:r>
              <a:rPr lang="en-US" altLang="el-GR" sz="2000" dirty="0">
                <a:solidFill>
                  <a:srgbClr val="4E443C"/>
                </a:solidFill>
                <a:latin typeface="Arial" panose="020B0604020202020204" pitchFamily="34" charset="0"/>
              </a:rPr>
              <a:t>This will make Git automatically stage every file that is already tracked before doing the commit so you just skip the </a:t>
            </a:r>
            <a:r>
              <a:rPr lang="en-US" altLang="el-GR" sz="2000" dirty="0">
                <a:solidFill>
                  <a:srgbClr val="00B0F0"/>
                </a:solidFill>
                <a:latin typeface="Consolas" panose="020B0609020204030204" pitchFamily="49" charset="0"/>
              </a:rPr>
              <a:t>git add </a:t>
            </a:r>
            <a:r>
              <a:rPr lang="en-US" altLang="el-GR" sz="2000" dirty="0">
                <a:solidFill>
                  <a:srgbClr val="4E443C"/>
                </a:solidFill>
                <a:latin typeface="Arial" panose="020B0604020202020204" pitchFamily="34" charset="0"/>
              </a:rPr>
              <a:t>part</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commit</a:t>
            </a:r>
            <a:endParaRPr lang="el-GR" sz="3600" dirty="0"/>
          </a:p>
        </p:txBody>
      </p:sp>
    </p:spTree>
    <p:extLst>
      <p:ext uri="{BB962C8B-B14F-4D97-AF65-F5344CB8AC3E}">
        <p14:creationId xmlns:p14="http://schemas.microsoft.com/office/powerpoint/2010/main" val="399433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To remove a file from Git you have to remove it from your tracked files (remove it from the staging area) and then commit. The following command does that and </a:t>
            </a:r>
            <a:r>
              <a:rPr lang="en-US" altLang="el-GR" sz="2000" b="1" dirty="0">
                <a:solidFill>
                  <a:srgbClr val="4E443C"/>
                </a:solidFill>
                <a:latin typeface="Arial" panose="020B0604020202020204" pitchFamily="34" charset="0"/>
              </a:rPr>
              <a:t>also removes the file from your working directory </a:t>
            </a:r>
            <a:r>
              <a:rPr lang="en-US" altLang="el-GR" sz="2000" dirty="0">
                <a:solidFill>
                  <a:srgbClr val="4E443C"/>
                </a:solidFill>
                <a:latin typeface="Arial" panose="020B0604020202020204" pitchFamily="34" charset="0"/>
              </a:rPr>
              <a:t>so you don’t see it as an untracked file:</a:t>
            </a:r>
            <a:br>
              <a:rPr lang="en-US" altLang="el-GR" sz="2000" dirty="0">
                <a:solidFill>
                  <a:srgbClr val="4E443C"/>
                </a:solidFill>
                <a:latin typeface="Arial" panose="020B0604020202020204" pitchFamily="34" charset="0"/>
              </a:rPr>
            </a:br>
            <a:r>
              <a:rPr lang="en-US" altLang="el-GR" sz="2000" dirty="0">
                <a:solidFill>
                  <a:srgbClr val="00B0F0"/>
                </a:solidFill>
                <a:latin typeface="Consolas" panose="020B0609020204030204" pitchFamily="49" charset="0"/>
              </a:rPr>
              <a:t>git rm &lt;file&gt;</a:t>
            </a:r>
          </a:p>
          <a:p>
            <a:pPr marL="342900" indent="-342900"/>
            <a:r>
              <a:rPr lang="en-US" altLang="el-GR" sz="2000" dirty="0">
                <a:solidFill>
                  <a:srgbClr val="4E443C"/>
                </a:solidFill>
                <a:latin typeface="Arial" panose="020B0604020202020204" pitchFamily="34" charset="0"/>
              </a:rPr>
              <a:t>The next time you commit the file will be gone and no longer tracked</a:t>
            </a:r>
          </a:p>
          <a:p>
            <a:pPr marL="342900" indent="-342900"/>
            <a:r>
              <a:rPr lang="en-US" altLang="el-GR" sz="2000" dirty="0">
                <a:solidFill>
                  <a:srgbClr val="4E443C"/>
                </a:solidFill>
                <a:latin typeface="Arial" panose="020B0604020202020204" pitchFamily="34" charset="0"/>
              </a:rPr>
              <a:t>If you modified the file or had already added it to the staging area, you must force the removal with </a:t>
            </a:r>
            <a:r>
              <a:rPr lang="en-US" altLang="el-GR" sz="2000" dirty="0">
                <a:solidFill>
                  <a:srgbClr val="00B0F0"/>
                </a:solidFill>
                <a:latin typeface="Consolas" panose="020B0609020204030204" pitchFamily="49" charset="0"/>
              </a:rPr>
              <a:t>-f</a:t>
            </a:r>
          </a:p>
          <a:p>
            <a:pPr marL="342900" indent="-342900"/>
            <a:r>
              <a:rPr lang="en-US" altLang="el-GR" sz="2000" dirty="0">
                <a:solidFill>
                  <a:srgbClr val="4E443C"/>
                </a:solidFill>
                <a:latin typeface="Arial" panose="020B0604020202020204" pitchFamily="34" charset="0"/>
              </a:rPr>
              <a:t>If you want to keep the file in your hard drive but not have git track it anymore, use:</a:t>
            </a:r>
            <a:br>
              <a:rPr lang="en-US" altLang="el-GR" sz="2000" dirty="0">
                <a:solidFill>
                  <a:srgbClr val="4E443C"/>
                </a:solidFill>
                <a:latin typeface="Arial" panose="020B0604020202020204" pitchFamily="34" charset="0"/>
              </a:rPr>
            </a:br>
            <a:r>
              <a:rPr lang="en-US" altLang="el-GR" sz="2000" dirty="0">
                <a:solidFill>
                  <a:srgbClr val="00B0F0"/>
                </a:solidFill>
                <a:latin typeface="Consolas" panose="020B0609020204030204" pitchFamily="49" charset="0"/>
              </a:rPr>
              <a:t>git rm --cached &lt;file&gt;</a:t>
            </a:r>
          </a:p>
          <a:p>
            <a:pPr marL="342900" indent="-342900"/>
            <a:r>
              <a:rPr lang="en-US" altLang="el-GR" sz="2000" dirty="0">
                <a:solidFill>
                  <a:srgbClr val="4E443C"/>
                </a:solidFill>
                <a:latin typeface="Arial" panose="020B0604020202020204" pitchFamily="34" charset="0"/>
              </a:rPr>
              <a:t>To </a:t>
            </a:r>
            <a:r>
              <a:rPr lang="en-US" altLang="el-GR" sz="2000" b="1" dirty="0">
                <a:solidFill>
                  <a:srgbClr val="4E443C"/>
                </a:solidFill>
                <a:latin typeface="Arial" panose="020B0604020202020204" pitchFamily="34" charset="0"/>
              </a:rPr>
              <a:t>move</a:t>
            </a:r>
            <a:r>
              <a:rPr lang="en-US" altLang="el-GR" sz="2000" dirty="0">
                <a:solidFill>
                  <a:srgbClr val="4E443C"/>
                </a:solidFill>
                <a:latin typeface="Arial" panose="020B0604020202020204" pitchFamily="34" charset="0"/>
              </a:rPr>
              <a:t> or </a:t>
            </a:r>
            <a:r>
              <a:rPr lang="en-US" altLang="el-GR" sz="2000" b="1" dirty="0">
                <a:solidFill>
                  <a:srgbClr val="4E443C"/>
                </a:solidFill>
                <a:latin typeface="Arial" panose="020B0604020202020204" pitchFamily="34" charset="0"/>
              </a:rPr>
              <a:t>rename</a:t>
            </a:r>
            <a:r>
              <a:rPr lang="en-US" altLang="el-GR" sz="2000" dirty="0">
                <a:solidFill>
                  <a:srgbClr val="4E443C"/>
                </a:solidFill>
                <a:latin typeface="Arial" panose="020B0604020202020204" pitchFamily="34" charset="0"/>
              </a:rPr>
              <a:t> a file use: </a:t>
            </a:r>
            <a:r>
              <a:rPr lang="en-US" altLang="el-GR" sz="2000" dirty="0">
                <a:solidFill>
                  <a:srgbClr val="00B0F0"/>
                </a:solidFill>
                <a:latin typeface="Consolas" panose="020B0609020204030204" pitchFamily="49" charset="0"/>
              </a:rPr>
              <a:t>git mv &lt;</a:t>
            </a:r>
            <a:r>
              <a:rPr lang="en-US" altLang="el-GR" sz="2000" dirty="0" err="1">
                <a:solidFill>
                  <a:srgbClr val="00B0F0"/>
                </a:solidFill>
                <a:latin typeface="Consolas" panose="020B0609020204030204" pitchFamily="49" charset="0"/>
              </a:rPr>
              <a:t>oldfile</a:t>
            </a:r>
            <a:r>
              <a:rPr lang="en-US" altLang="el-GR" sz="2000" dirty="0">
                <a:solidFill>
                  <a:srgbClr val="00B0F0"/>
                </a:solidFill>
                <a:latin typeface="Consolas" panose="020B0609020204030204" pitchFamily="49" charset="0"/>
              </a:rPr>
              <a:t>&gt; &lt;</a:t>
            </a:r>
            <a:r>
              <a:rPr lang="en-US" altLang="el-GR" sz="2000" dirty="0" err="1">
                <a:solidFill>
                  <a:srgbClr val="00B0F0"/>
                </a:solidFill>
                <a:latin typeface="Consolas" panose="020B0609020204030204" pitchFamily="49" charset="0"/>
              </a:rPr>
              <a:t>newfile</a:t>
            </a:r>
            <a:r>
              <a:rPr lang="en-US" altLang="el-GR" sz="2000" dirty="0">
                <a:solidFill>
                  <a:srgbClr val="00B0F0"/>
                </a:solidFill>
                <a:latin typeface="Consolas" panose="020B0609020204030204" pitchFamily="49" charset="0"/>
              </a:rPr>
              <a:t>&gt;</a:t>
            </a:r>
            <a:endParaRPr lang="en-US" sz="2000" dirty="0">
              <a:solidFill>
                <a:srgbClr val="00B0F0"/>
              </a:solidFill>
              <a:latin typeface="Consolas" panose="020B0609020204030204" pitchFamily="49"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remove and move</a:t>
            </a:r>
            <a:endParaRPr lang="el-GR" sz="3600" dirty="0"/>
          </a:p>
        </p:txBody>
      </p:sp>
    </p:spTree>
    <p:extLst>
      <p:ext uri="{BB962C8B-B14F-4D97-AF65-F5344CB8AC3E}">
        <p14:creationId xmlns:p14="http://schemas.microsoft.com/office/powerpoint/2010/main" val="947825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199408"/>
            <a:ext cx="5384958" cy="5092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Here we move (or more specifically, rename) the </a:t>
            </a:r>
            <a:r>
              <a:rPr lang="en-US" altLang="el-GR" sz="2000" i="1" dirty="0">
                <a:solidFill>
                  <a:srgbClr val="4E443C"/>
                </a:solidFill>
                <a:latin typeface="Arial" panose="020B0604020202020204" pitchFamily="34" charset="0"/>
              </a:rPr>
              <a:t>CONTRIBUTING.md </a:t>
            </a:r>
            <a:r>
              <a:rPr lang="en-US" altLang="el-GR" sz="2000" dirty="0">
                <a:solidFill>
                  <a:srgbClr val="4E443C"/>
                </a:solidFill>
                <a:latin typeface="Arial" panose="020B0604020202020204" pitchFamily="34" charset="0"/>
              </a:rPr>
              <a:t>to </a:t>
            </a:r>
            <a:r>
              <a:rPr lang="en-US" altLang="el-GR" sz="2000" i="1" dirty="0">
                <a:solidFill>
                  <a:srgbClr val="4E443C"/>
                </a:solidFill>
                <a:latin typeface="Arial" panose="020B0604020202020204" pitchFamily="34" charset="0"/>
              </a:rPr>
              <a:t>CONTRIBUTING2.md</a:t>
            </a:r>
            <a:r>
              <a:rPr lang="en-US" altLang="el-GR" sz="2000" dirty="0">
                <a:solidFill>
                  <a:srgbClr val="4E443C"/>
                </a:solidFill>
                <a:latin typeface="Arial" panose="020B0604020202020204" pitchFamily="34" charset="0"/>
              </a:rPr>
              <a:t>. If you check, git understands about it and have it in the </a:t>
            </a:r>
            <a:r>
              <a:rPr lang="en-US" altLang="el-GR" sz="2000" i="1" dirty="0">
                <a:solidFill>
                  <a:srgbClr val="4E443C"/>
                </a:solidFill>
                <a:latin typeface="Arial" panose="020B0604020202020204" pitchFamily="34" charset="0"/>
              </a:rPr>
              <a:t>changes to be committed</a:t>
            </a:r>
            <a:endParaRPr lang="en-US" sz="1600" i="1"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move</a:t>
            </a:r>
            <a:endParaRPr lang="el-GR" sz="3600" dirty="0"/>
          </a:p>
        </p:txBody>
      </p:sp>
      <p:pic>
        <p:nvPicPr>
          <p:cNvPr id="3" name="Picture 2">
            <a:extLst>
              <a:ext uri="{FF2B5EF4-FFF2-40B4-BE49-F238E27FC236}">
                <a16:creationId xmlns:a16="http://schemas.microsoft.com/office/drawing/2014/main" id="{A11953BF-5B14-08D0-9A63-BA89C91583CF}"/>
              </a:ext>
            </a:extLst>
          </p:cNvPr>
          <p:cNvPicPr>
            <a:picLocks noChangeAspect="1"/>
          </p:cNvPicPr>
          <p:nvPr/>
        </p:nvPicPr>
        <p:blipFill>
          <a:blip r:embed="rId2"/>
          <a:stretch>
            <a:fillRect/>
          </a:stretch>
        </p:blipFill>
        <p:spPr>
          <a:xfrm>
            <a:off x="5877960" y="1005108"/>
            <a:ext cx="5856134" cy="2584397"/>
          </a:xfrm>
          <a:prstGeom prst="rect">
            <a:avLst/>
          </a:prstGeom>
        </p:spPr>
      </p:pic>
      <p:sp>
        <p:nvSpPr>
          <p:cNvPr id="11" name="Subtitle 2">
            <a:extLst>
              <a:ext uri="{FF2B5EF4-FFF2-40B4-BE49-F238E27FC236}">
                <a16:creationId xmlns:a16="http://schemas.microsoft.com/office/drawing/2014/main" id="{00D7B7A1-6B4E-95FF-DED3-AF305EC5202B}"/>
              </a:ext>
            </a:extLst>
          </p:cNvPr>
          <p:cNvSpPr txBox="1">
            <a:spLocks/>
          </p:cNvSpPr>
          <p:nvPr/>
        </p:nvSpPr>
        <p:spPr>
          <a:xfrm>
            <a:off x="6349136" y="4466967"/>
            <a:ext cx="5384958" cy="1701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Now we commit and check the files that we have in out current directory</a:t>
            </a:r>
            <a:endParaRPr lang="en-US" sz="1600" dirty="0">
              <a:solidFill>
                <a:srgbClr val="4E443C"/>
              </a:solidFill>
              <a:latin typeface="Arial" panose="020B0604020202020204" pitchFamily="34" charset="0"/>
            </a:endParaRPr>
          </a:p>
        </p:txBody>
      </p:sp>
      <p:pic>
        <p:nvPicPr>
          <p:cNvPr id="6" name="Picture 5">
            <a:extLst>
              <a:ext uri="{FF2B5EF4-FFF2-40B4-BE49-F238E27FC236}">
                <a16:creationId xmlns:a16="http://schemas.microsoft.com/office/drawing/2014/main" id="{6D572DF9-2697-92BF-3195-C7DA5BD2BDC9}"/>
              </a:ext>
            </a:extLst>
          </p:cNvPr>
          <p:cNvPicPr>
            <a:picLocks noChangeAspect="1"/>
          </p:cNvPicPr>
          <p:nvPr/>
        </p:nvPicPr>
        <p:blipFill>
          <a:blip r:embed="rId3"/>
          <a:stretch>
            <a:fillRect/>
          </a:stretch>
        </p:blipFill>
        <p:spPr>
          <a:xfrm>
            <a:off x="291448" y="3868743"/>
            <a:ext cx="4843407" cy="2498758"/>
          </a:xfrm>
          <a:prstGeom prst="rect">
            <a:avLst/>
          </a:prstGeom>
        </p:spPr>
      </p:pic>
    </p:spTree>
    <p:extLst>
      <p:ext uri="{BB962C8B-B14F-4D97-AF65-F5344CB8AC3E}">
        <p14:creationId xmlns:p14="http://schemas.microsoft.com/office/powerpoint/2010/main" val="16892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25365" y="1271600"/>
            <a:ext cx="8215792" cy="53040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b="1" dirty="0">
                <a:solidFill>
                  <a:srgbClr val="4E443C"/>
                </a:solidFill>
                <a:latin typeface="Arial" panose="020B0604020202020204" pitchFamily="34" charset="0"/>
              </a:rPr>
              <a:t>Distributed Version Control Systems (DVCSs), </a:t>
            </a:r>
            <a:r>
              <a:rPr lang="en-US" sz="1600" dirty="0">
                <a:solidFill>
                  <a:srgbClr val="4E443C"/>
                </a:solidFill>
                <a:latin typeface="Arial" panose="020B0604020202020204" pitchFamily="34" charset="0"/>
              </a:rPr>
              <a:t>like </a:t>
            </a:r>
            <a:r>
              <a:rPr lang="en-US" sz="1600" b="1" dirty="0">
                <a:solidFill>
                  <a:srgbClr val="4E443C"/>
                </a:solidFill>
                <a:latin typeface="Arial" panose="020B0604020202020204" pitchFamily="34" charset="0"/>
              </a:rPr>
              <a:t>GIT, Mercurial, </a:t>
            </a:r>
            <a:r>
              <a:rPr lang="en-US" sz="1600" b="1" dirty="0" err="1">
                <a:solidFill>
                  <a:srgbClr val="4E443C"/>
                </a:solidFill>
                <a:latin typeface="Arial" panose="020B0604020202020204" pitchFamily="34" charset="0"/>
              </a:rPr>
              <a:t>Bazzar</a:t>
            </a:r>
            <a:r>
              <a:rPr lang="en-US" sz="1600" b="1" dirty="0">
                <a:solidFill>
                  <a:srgbClr val="4E443C"/>
                </a:solidFill>
                <a:latin typeface="Arial" panose="020B0604020202020204" pitchFamily="34" charset="0"/>
              </a:rPr>
              <a:t>, </a:t>
            </a:r>
            <a:r>
              <a:rPr lang="en-US" sz="1600" b="1" dirty="0" err="1">
                <a:solidFill>
                  <a:srgbClr val="4E443C"/>
                </a:solidFill>
                <a:latin typeface="Arial" panose="020B0604020202020204" pitchFamily="34" charset="0"/>
              </a:rPr>
              <a:t>Darcs</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clients FULLY MIRROR THE REPOSITORY INCLUDING ITS FULL HISTORY. Thus if any server dies, any of the client repositories (or repos) can be copied back up to the server to restore it. </a:t>
            </a:r>
            <a:r>
              <a:rPr lang="en-US" sz="1600" b="1" dirty="0">
                <a:solidFill>
                  <a:srgbClr val="4E443C"/>
                </a:solidFill>
                <a:latin typeface="Arial" panose="020B0604020202020204" pitchFamily="34" charset="0"/>
              </a:rPr>
              <a:t>Every clone is a full backup of all the data</a:t>
            </a:r>
            <a:r>
              <a:rPr lang="en-US" sz="1600" dirty="0">
                <a:solidFill>
                  <a:srgbClr val="4E443C"/>
                </a:solidFill>
                <a:latin typeface="Arial" panose="020B0604020202020204" pitchFamily="34" charset="0"/>
              </a:rPr>
              <a:t>.</a:t>
            </a:r>
          </a:p>
          <a:p>
            <a:pPr marL="342900" indent="-342900"/>
            <a:r>
              <a:rPr lang="en-US" sz="1600" dirty="0">
                <a:solidFill>
                  <a:srgbClr val="4E443C"/>
                </a:solidFill>
                <a:latin typeface="Arial" panose="020B0604020202020204" pitchFamily="34" charset="0"/>
              </a:rPr>
              <a:t>I am </a:t>
            </a:r>
            <a:r>
              <a:rPr lang="en-US" sz="1600" dirty="0" err="1">
                <a:solidFill>
                  <a:srgbClr val="4E443C"/>
                </a:solidFill>
                <a:latin typeface="Arial" panose="020B0604020202020204" pitchFamily="34" charset="0"/>
              </a:rPr>
              <a:t>gonna</a:t>
            </a:r>
            <a:r>
              <a:rPr lang="en-US" sz="1600" dirty="0">
                <a:solidFill>
                  <a:srgbClr val="4E443C"/>
                </a:solidFill>
                <a:latin typeface="Arial" panose="020B0604020202020204" pitchFamily="34" charset="0"/>
              </a:rPr>
              <a:t> refer to a </a:t>
            </a:r>
            <a:r>
              <a:rPr lang="en-US" sz="1600" b="1" dirty="0">
                <a:solidFill>
                  <a:srgbClr val="4E443C"/>
                </a:solidFill>
                <a:latin typeface="Arial" panose="020B0604020202020204" pitchFamily="34" charset="0"/>
              </a:rPr>
              <a:t>repository</a:t>
            </a:r>
            <a:r>
              <a:rPr lang="en-US" sz="1600" dirty="0">
                <a:solidFill>
                  <a:srgbClr val="4E443C"/>
                </a:solidFill>
                <a:latin typeface="Arial" panose="020B0604020202020204" pitchFamily="34" charset="0"/>
              </a:rPr>
              <a:t> as </a:t>
            </a:r>
            <a:r>
              <a:rPr lang="en-US" sz="1600" b="1" dirty="0">
                <a:solidFill>
                  <a:srgbClr val="4E443C"/>
                </a:solidFill>
                <a:latin typeface="Arial" panose="020B0604020202020204" pitchFamily="34" charset="0"/>
              </a:rPr>
              <a:t>repo</a:t>
            </a:r>
          </a:p>
          <a:p>
            <a:pPr marL="342900" indent="-342900"/>
            <a:r>
              <a:rPr lang="en-US" sz="1600" dirty="0">
                <a:solidFill>
                  <a:srgbClr val="4E443C"/>
                </a:solidFill>
                <a:latin typeface="Arial" panose="020B0604020202020204" pitchFamily="34" charset="0"/>
              </a:rPr>
              <a:t>The major difference between GIT and other VCSs is that the other VCSs store the information as a list of file-based changes (changes made to each file over time – </a:t>
            </a:r>
            <a:r>
              <a:rPr lang="en-US" sz="1600" b="1" dirty="0">
                <a:solidFill>
                  <a:srgbClr val="4E443C"/>
                </a:solidFill>
                <a:latin typeface="Arial" panose="020B0604020202020204" pitchFamily="34" charset="0"/>
              </a:rPr>
              <a:t>delta based version control</a:t>
            </a:r>
            <a:r>
              <a:rPr lang="en-US" sz="1600" dirty="0">
                <a:solidFill>
                  <a:srgbClr val="4E443C"/>
                </a:solidFill>
                <a:latin typeface="Arial" panose="020B0604020202020204" pitchFamily="34" charset="0"/>
              </a:rPr>
              <a:t>).</a:t>
            </a:r>
          </a:p>
          <a:p>
            <a:pPr marL="342900" indent="-342900"/>
            <a:r>
              <a:rPr lang="en-US" sz="1600" dirty="0">
                <a:solidFill>
                  <a:srgbClr val="4E443C"/>
                </a:solidFill>
                <a:latin typeface="Arial" panose="020B0604020202020204" pitchFamily="34" charset="0"/>
              </a:rPr>
              <a:t>Instead GIT, thinks of its data more like a series of </a:t>
            </a:r>
            <a:r>
              <a:rPr lang="en-US" sz="1600" b="1" dirty="0">
                <a:solidFill>
                  <a:srgbClr val="4E443C"/>
                </a:solidFill>
                <a:latin typeface="Arial" panose="020B0604020202020204" pitchFamily="34" charset="0"/>
              </a:rPr>
              <a:t>snapshots</a:t>
            </a:r>
            <a:r>
              <a:rPr lang="en-US" sz="1600" dirty="0">
                <a:solidFill>
                  <a:srgbClr val="4E443C"/>
                </a:solidFill>
                <a:latin typeface="Arial" panose="020B0604020202020204" pitchFamily="34" charset="0"/>
              </a:rPr>
              <a:t>. Every time you commit (save), GIT takes a picture of what all your files look like at that moment and stores a reference to that snapshot. If files haven’t changed, GIT does not store the file again, just a link to the previous identical file it has already stored</a:t>
            </a:r>
          </a:p>
          <a:p>
            <a:pPr marL="342900" indent="-342900"/>
            <a:r>
              <a:rPr lang="en-US" sz="1600" b="1" dirty="0">
                <a:solidFill>
                  <a:srgbClr val="4E443C"/>
                </a:solidFill>
                <a:latin typeface="Arial" panose="020B0604020202020204" pitchFamily="34" charset="0"/>
              </a:rPr>
              <a:t>This is like a </a:t>
            </a:r>
            <a:r>
              <a:rPr lang="en-US" sz="1600" b="1" u="sng" dirty="0">
                <a:solidFill>
                  <a:srgbClr val="4E443C"/>
                </a:solidFill>
                <a:latin typeface="Arial" panose="020B0604020202020204" pitchFamily="34" charset="0"/>
              </a:rPr>
              <a:t>stream of snapshots</a:t>
            </a:r>
          </a:p>
          <a:p>
            <a:pPr marL="342900" indent="-342900"/>
            <a:r>
              <a:rPr lang="en-US" sz="1600" dirty="0">
                <a:solidFill>
                  <a:srgbClr val="4E443C"/>
                </a:solidFill>
                <a:latin typeface="Arial" panose="020B0604020202020204" pitchFamily="34" charset="0"/>
              </a:rPr>
              <a:t>If you want to see the project history or the version of a file a month ago, GIT </a:t>
            </a:r>
            <a:r>
              <a:rPr lang="en-US" sz="1600" dirty="0" err="1">
                <a:solidFill>
                  <a:srgbClr val="4E443C"/>
                </a:solidFill>
                <a:latin typeface="Arial" panose="020B0604020202020204" pitchFamily="34" charset="0"/>
              </a:rPr>
              <a:t>doen’t</a:t>
            </a:r>
            <a:r>
              <a:rPr lang="en-US" sz="1600" dirty="0">
                <a:solidFill>
                  <a:srgbClr val="4E443C"/>
                </a:solidFill>
                <a:latin typeface="Arial" panose="020B0604020202020204" pitchFamily="34" charset="0"/>
              </a:rPr>
              <a:t> need to go out to the server to get the response. It simply reads about them directly from your local database.</a:t>
            </a:r>
          </a:p>
          <a:p>
            <a:pPr marL="342900" indent="-342900"/>
            <a:r>
              <a:rPr lang="en-US" sz="1600" b="1" dirty="0">
                <a:solidFill>
                  <a:srgbClr val="4E443C"/>
                </a:solidFill>
                <a:latin typeface="Arial" panose="020B0604020202020204" pitchFamily="34" charset="0"/>
              </a:rPr>
              <a:t>YOU HAVE THE ENTIRE HISTORY OF THE PROJECT RIGHT THERE ON YOUR LOCAL DISK</a:t>
            </a:r>
          </a:p>
          <a:p>
            <a:pPr marL="342900" indent="-342900"/>
            <a:r>
              <a:rPr lang="en-US" sz="1600" dirty="0">
                <a:solidFill>
                  <a:srgbClr val="4E443C"/>
                </a:solidFill>
                <a:latin typeface="Arial" panose="020B0604020202020204" pitchFamily="34" charset="0"/>
              </a:rPr>
              <a:t>You don’t have to ask a remote server for a version of a file. If you want to see the changes between the current version of the file and the file one month ago, Git can look up the file a month ago and do a local difference calculation</a:t>
            </a:r>
          </a:p>
        </p:txBody>
      </p:sp>
      <p:sp>
        <p:nvSpPr>
          <p:cNvPr id="5" name="TextBox 4">
            <a:extLst>
              <a:ext uri="{FF2B5EF4-FFF2-40B4-BE49-F238E27FC236}">
                <a16:creationId xmlns:a16="http://schemas.microsoft.com/office/drawing/2014/main" id="{7C692B89-E290-F6AB-63F2-700383D4471C}"/>
              </a:ext>
            </a:extLst>
          </p:cNvPr>
          <p:cNvSpPr txBox="1"/>
          <p:nvPr/>
        </p:nvSpPr>
        <p:spPr>
          <a:xfrm>
            <a:off x="2789758" y="316519"/>
            <a:ext cx="7412496" cy="646331"/>
          </a:xfrm>
          <a:prstGeom prst="rect">
            <a:avLst/>
          </a:prstGeom>
          <a:noFill/>
        </p:spPr>
        <p:txBody>
          <a:bodyPr wrap="square" rtlCol="0">
            <a:spAutoFit/>
          </a:bodyPr>
          <a:lstStyle/>
          <a:p>
            <a:r>
              <a:rPr lang="en-US" sz="3600" dirty="0"/>
              <a:t>Distributed version control systems</a:t>
            </a:r>
            <a:endParaRPr lang="el-GR" sz="3600" dirty="0"/>
          </a:p>
        </p:txBody>
      </p:sp>
      <p:pic>
        <p:nvPicPr>
          <p:cNvPr id="7" name="Picture 6">
            <a:extLst>
              <a:ext uri="{FF2B5EF4-FFF2-40B4-BE49-F238E27FC236}">
                <a16:creationId xmlns:a16="http://schemas.microsoft.com/office/drawing/2014/main" id="{A3F53801-01D5-8360-A263-3A925E8B98CE}"/>
              </a:ext>
            </a:extLst>
          </p:cNvPr>
          <p:cNvPicPr>
            <a:picLocks noChangeAspect="1"/>
          </p:cNvPicPr>
          <p:nvPr/>
        </p:nvPicPr>
        <p:blipFill>
          <a:blip r:embed="rId2"/>
          <a:stretch>
            <a:fillRect/>
          </a:stretch>
        </p:blipFill>
        <p:spPr>
          <a:xfrm>
            <a:off x="8437874" y="1557196"/>
            <a:ext cx="3528761" cy="4179455"/>
          </a:xfrm>
          <a:prstGeom prst="rect">
            <a:avLst/>
          </a:prstGeom>
        </p:spPr>
      </p:pic>
      <p:sp>
        <p:nvSpPr>
          <p:cNvPr id="8" name="TextBox 7">
            <a:extLst>
              <a:ext uri="{FF2B5EF4-FFF2-40B4-BE49-F238E27FC236}">
                <a16:creationId xmlns:a16="http://schemas.microsoft.com/office/drawing/2014/main" id="{51B7E0E0-203D-64FB-8490-A3297E6BA9D7}"/>
              </a:ext>
            </a:extLst>
          </p:cNvPr>
          <p:cNvSpPr txBox="1"/>
          <p:nvPr/>
        </p:nvSpPr>
        <p:spPr>
          <a:xfrm>
            <a:off x="8595538" y="5736651"/>
            <a:ext cx="3528760" cy="369332"/>
          </a:xfrm>
          <a:prstGeom prst="rect">
            <a:avLst/>
          </a:prstGeom>
          <a:noFill/>
        </p:spPr>
        <p:txBody>
          <a:bodyPr wrap="square" rtlCol="0">
            <a:spAutoFit/>
          </a:bodyPr>
          <a:lstStyle/>
          <a:p>
            <a:r>
              <a:rPr lang="en-US" dirty="0"/>
              <a:t>Distributed version control systems</a:t>
            </a:r>
            <a:endParaRPr lang="el-GR" dirty="0"/>
          </a:p>
        </p:txBody>
      </p:sp>
    </p:spTree>
    <p:extLst>
      <p:ext uri="{BB962C8B-B14F-4D97-AF65-F5344CB8AC3E}">
        <p14:creationId xmlns:p14="http://schemas.microsoft.com/office/powerpoint/2010/main" val="362837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199408"/>
            <a:ext cx="5384958" cy="1605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Now let’s remove it using </a:t>
            </a:r>
            <a:r>
              <a:rPr lang="en-US" altLang="el-GR" sz="2000" dirty="0">
                <a:solidFill>
                  <a:srgbClr val="00B0F0"/>
                </a:solidFill>
                <a:latin typeface="Consolas" panose="020B0609020204030204" pitchFamily="49" charset="0"/>
              </a:rPr>
              <a:t>git rm &lt;file&gt;</a:t>
            </a:r>
            <a:endParaRPr lang="en-US" sz="2000" dirty="0">
              <a:solidFill>
                <a:srgbClr val="00B0F0"/>
              </a:solidFill>
              <a:latin typeface="Consolas" panose="020B0609020204030204" pitchFamily="49"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remove</a:t>
            </a:r>
            <a:endParaRPr lang="el-GR" sz="3600" dirty="0"/>
          </a:p>
        </p:txBody>
      </p:sp>
      <p:sp>
        <p:nvSpPr>
          <p:cNvPr id="11" name="Subtitle 2">
            <a:extLst>
              <a:ext uri="{FF2B5EF4-FFF2-40B4-BE49-F238E27FC236}">
                <a16:creationId xmlns:a16="http://schemas.microsoft.com/office/drawing/2014/main" id="{00D7B7A1-6B4E-95FF-DED3-AF305EC5202B}"/>
              </a:ext>
            </a:extLst>
          </p:cNvPr>
          <p:cNvSpPr txBox="1">
            <a:spLocks/>
          </p:cNvSpPr>
          <p:nvPr/>
        </p:nvSpPr>
        <p:spPr>
          <a:xfrm>
            <a:off x="6349136" y="4466967"/>
            <a:ext cx="5384958" cy="1701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An we again commit and see that the file is removed</a:t>
            </a:r>
            <a:endParaRPr lang="en-US" sz="1600" dirty="0">
              <a:solidFill>
                <a:srgbClr val="4E443C"/>
              </a:solidFill>
              <a:latin typeface="Arial" panose="020B0604020202020204" pitchFamily="34" charset="0"/>
            </a:endParaRPr>
          </a:p>
        </p:txBody>
      </p:sp>
      <p:pic>
        <p:nvPicPr>
          <p:cNvPr id="3" name="Picture 2">
            <a:extLst>
              <a:ext uri="{FF2B5EF4-FFF2-40B4-BE49-F238E27FC236}">
                <a16:creationId xmlns:a16="http://schemas.microsoft.com/office/drawing/2014/main" id="{F31369DC-EB74-F364-BB40-34AF59738AD1}"/>
              </a:ext>
            </a:extLst>
          </p:cNvPr>
          <p:cNvPicPr>
            <a:picLocks noChangeAspect="1"/>
          </p:cNvPicPr>
          <p:nvPr/>
        </p:nvPicPr>
        <p:blipFill>
          <a:blip r:embed="rId2"/>
          <a:stretch>
            <a:fillRect/>
          </a:stretch>
        </p:blipFill>
        <p:spPr>
          <a:xfrm>
            <a:off x="6519800" y="1199408"/>
            <a:ext cx="4906060" cy="2181529"/>
          </a:xfrm>
          <a:prstGeom prst="rect">
            <a:avLst/>
          </a:prstGeom>
        </p:spPr>
      </p:pic>
      <p:pic>
        <p:nvPicPr>
          <p:cNvPr id="8" name="Picture 7">
            <a:extLst>
              <a:ext uri="{FF2B5EF4-FFF2-40B4-BE49-F238E27FC236}">
                <a16:creationId xmlns:a16="http://schemas.microsoft.com/office/drawing/2014/main" id="{2DCD2163-CB87-7D2E-CEAC-1A68B27A6449}"/>
              </a:ext>
            </a:extLst>
          </p:cNvPr>
          <p:cNvPicPr>
            <a:picLocks noChangeAspect="1"/>
          </p:cNvPicPr>
          <p:nvPr/>
        </p:nvPicPr>
        <p:blipFill>
          <a:blip r:embed="rId3"/>
          <a:stretch>
            <a:fillRect/>
          </a:stretch>
        </p:blipFill>
        <p:spPr>
          <a:xfrm>
            <a:off x="457906" y="3429000"/>
            <a:ext cx="5096586" cy="3096057"/>
          </a:xfrm>
          <a:prstGeom prst="rect">
            <a:avLst/>
          </a:prstGeom>
        </p:spPr>
      </p:pic>
    </p:spTree>
    <p:extLst>
      <p:ext uri="{BB962C8B-B14F-4D97-AF65-F5344CB8AC3E}">
        <p14:creationId xmlns:p14="http://schemas.microsoft.com/office/powerpoint/2010/main" val="284360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3596517" y="385937"/>
            <a:ext cx="5529376" cy="646331"/>
          </a:xfrm>
          <a:prstGeom prst="rect">
            <a:avLst/>
          </a:prstGeom>
          <a:noFill/>
        </p:spPr>
        <p:txBody>
          <a:bodyPr wrap="square" rtlCol="0">
            <a:spAutoFit/>
          </a:bodyPr>
          <a:lstStyle/>
          <a:p>
            <a:r>
              <a:rPr lang="en-US" sz="3600" dirty="0"/>
              <a:t>Other general information</a:t>
            </a:r>
            <a:endParaRPr lang="el-GR" sz="3600" dirty="0"/>
          </a:p>
        </p:txBody>
      </p:sp>
      <p:sp>
        <p:nvSpPr>
          <p:cNvPr id="2" name="Subtitle 2">
            <a:extLst>
              <a:ext uri="{FF2B5EF4-FFF2-40B4-BE49-F238E27FC236}">
                <a16:creationId xmlns:a16="http://schemas.microsoft.com/office/drawing/2014/main" id="{640FCC50-F3E5-8BB4-1E76-A7D4144319B5}"/>
              </a:ext>
            </a:extLst>
          </p:cNvPr>
          <p:cNvSpPr txBox="1">
            <a:spLocks/>
          </p:cNvSpPr>
          <p:nvPr/>
        </p:nvSpPr>
        <p:spPr>
          <a:xfrm>
            <a:off x="291448" y="1199407"/>
            <a:ext cx="11197400" cy="5418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If you want to see the commits that you have done in the past use the </a:t>
            </a:r>
            <a:r>
              <a:rPr lang="en-US" altLang="el-GR" sz="2000" dirty="0">
                <a:solidFill>
                  <a:srgbClr val="00B0F0"/>
                </a:solidFill>
                <a:latin typeface="Consolas" panose="020B0609020204030204" pitchFamily="49" charset="0"/>
              </a:rPr>
              <a:t>git log </a:t>
            </a:r>
            <a:r>
              <a:rPr lang="en-US" altLang="el-GR" sz="2000" dirty="0">
                <a:solidFill>
                  <a:srgbClr val="4E443C"/>
                </a:solidFill>
                <a:latin typeface="Arial" panose="020B0604020202020204" pitchFamily="34" charset="0"/>
              </a:rPr>
              <a:t>command. It will list all the commits made in that repository, with its SHA-1 checksum, the author name, email, date written and the message passed into </a:t>
            </a:r>
            <a:r>
              <a:rPr lang="en-US" altLang="el-GR" sz="2000" i="1" dirty="0">
                <a:solidFill>
                  <a:srgbClr val="4E443C"/>
                </a:solidFill>
                <a:latin typeface="Arial" panose="020B0604020202020204" pitchFamily="34" charset="0"/>
              </a:rPr>
              <a:t>commit</a:t>
            </a:r>
            <a:r>
              <a:rPr lang="en-US" altLang="el-GR" sz="2000" dirty="0">
                <a:solidFill>
                  <a:srgbClr val="4E443C"/>
                </a:solidFill>
                <a:latin typeface="Arial" panose="020B0604020202020204" pitchFamily="34" charset="0"/>
              </a:rPr>
              <a:t> command.</a:t>
            </a:r>
          </a:p>
          <a:p>
            <a:pPr marL="342900" indent="-342900"/>
            <a:r>
              <a:rPr lang="en-US" altLang="el-GR" sz="2000" dirty="0">
                <a:solidFill>
                  <a:srgbClr val="4E443C"/>
                </a:solidFill>
                <a:latin typeface="Arial" panose="020B0604020202020204" pitchFamily="34" charset="0"/>
              </a:rPr>
              <a:t>Some flags that you can use in the git log command is:</a:t>
            </a:r>
          </a:p>
          <a:p>
            <a:pPr marL="800100" lvl="1" indent="-342900"/>
            <a:r>
              <a:rPr lang="en-US" altLang="el-GR" sz="2000" dirty="0">
                <a:solidFill>
                  <a:srgbClr val="00B0F0"/>
                </a:solidFill>
                <a:latin typeface="Consolas" panose="020B0609020204030204" pitchFamily="49" charset="0"/>
              </a:rPr>
              <a:t>git log -p -n </a:t>
            </a:r>
            <a:r>
              <a:rPr lang="en-US" altLang="el-GR" sz="2000" dirty="0">
                <a:solidFill>
                  <a:srgbClr val="4E443C"/>
                </a:solidFill>
                <a:latin typeface="Arial" panose="020B0604020202020204" pitchFamily="34" charset="0"/>
              </a:rPr>
              <a:t>(where the n is the number of entries displayed ex. Show me just the first two entries using </a:t>
            </a:r>
            <a:r>
              <a:rPr lang="en-US" altLang="el-GR" sz="2000" dirty="0">
                <a:solidFill>
                  <a:srgbClr val="00B0F0"/>
                </a:solidFill>
                <a:latin typeface="Consolas" panose="020B0609020204030204" pitchFamily="49" charset="0"/>
              </a:rPr>
              <a:t>-2</a:t>
            </a:r>
            <a:r>
              <a:rPr lang="en-US" altLang="el-GR" sz="2000" dirty="0">
                <a:solidFill>
                  <a:srgbClr val="4E443C"/>
                </a:solidFill>
                <a:latin typeface="Arial" panose="020B0604020202020204" pitchFamily="34" charset="0"/>
              </a:rPr>
              <a:t>)</a:t>
            </a:r>
          </a:p>
          <a:p>
            <a:pPr marL="800100" lvl="1" indent="-342900"/>
            <a:r>
              <a:rPr lang="en-US" altLang="el-GR" sz="2000" dirty="0">
                <a:solidFill>
                  <a:srgbClr val="00B0F0"/>
                </a:solidFill>
                <a:latin typeface="Consolas" panose="020B0609020204030204" pitchFamily="49" charset="0"/>
              </a:rPr>
              <a:t>git --stat </a:t>
            </a:r>
            <a:r>
              <a:rPr lang="en-US" altLang="el-GR" sz="2000" dirty="0">
                <a:solidFill>
                  <a:srgbClr val="4E443C"/>
                </a:solidFill>
                <a:latin typeface="Arial" panose="020B0604020202020204" pitchFamily="34" charset="0"/>
              </a:rPr>
              <a:t>(it prints below each commit entry some information about how many files were changed, how many lines in those files were added and removed etc. and a summary at the end </a:t>
            </a:r>
          </a:p>
          <a:p>
            <a:pPr marL="800100" lvl="1" indent="-342900"/>
            <a:r>
              <a:rPr lang="en-US" altLang="el-GR" sz="2000" dirty="0">
                <a:solidFill>
                  <a:srgbClr val="00B0F0"/>
                </a:solidFill>
                <a:latin typeface="Consolas" panose="020B0609020204030204" pitchFamily="49" charset="0"/>
              </a:rPr>
              <a:t>git --pretty=</a:t>
            </a:r>
            <a:r>
              <a:rPr lang="en-US" altLang="el-GR" sz="2000" dirty="0" err="1">
                <a:solidFill>
                  <a:srgbClr val="00B0F0"/>
                </a:solidFill>
                <a:latin typeface="Consolas" panose="020B0609020204030204" pitchFamily="49" charset="0"/>
              </a:rPr>
              <a:t>oneline</a:t>
            </a:r>
            <a:r>
              <a:rPr lang="en-US" altLang="el-GR" sz="2000" dirty="0">
                <a:solidFill>
                  <a:srgbClr val="00B0F0"/>
                </a:solidFill>
                <a:latin typeface="Consolas" panose="020B0609020204030204" pitchFamily="49" charset="0"/>
              </a:rPr>
              <a:t> </a:t>
            </a:r>
            <a:r>
              <a:rPr lang="en-US" altLang="el-GR" sz="2000" dirty="0">
                <a:solidFill>
                  <a:srgbClr val="4E443C"/>
                </a:solidFill>
                <a:latin typeface="Arial" panose="020B0604020202020204" pitchFamily="34" charset="0"/>
              </a:rPr>
              <a:t>(prints the entries in one line in a more compact form)</a:t>
            </a:r>
          </a:p>
          <a:p>
            <a:pPr marL="800100" lvl="1" indent="-342900"/>
            <a:r>
              <a:rPr lang="en-US" altLang="el-GR" sz="2000" dirty="0">
                <a:solidFill>
                  <a:srgbClr val="4E443C"/>
                </a:solidFill>
                <a:latin typeface="Arial" panose="020B0604020202020204" pitchFamily="34" charset="0"/>
              </a:rPr>
              <a:t>Check other options </a:t>
            </a:r>
            <a:r>
              <a:rPr lang="en-US" altLang="el-GR" sz="2000" dirty="0">
                <a:solidFill>
                  <a:srgbClr val="4E443C"/>
                </a:solidFill>
                <a:latin typeface="Arial" panose="020B0604020202020204" pitchFamily="34" charset="0"/>
                <a:hlinkClick r:id="rId2"/>
              </a:rPr>
              <a:t>here</a:t>
            </a:r>
            <a:endParaRPr lang="en-US" altLang="el-GR" sz="2000" dirty="0">
              <a:solidFill>
                <a:srgbClr val="4E443C"/>
              </a:solidFill>
              <a:latin typeface="Arial" panose="020B0604020202020204" pitchFamily="34" charset="0"/>
            </a:endParaRPr>
          </a:p>
          <a:p>
            <a:pPr marL="342900" indent="-342900"/>
            <a:r>
              <a:rPr lang="en-US" altLang="el-GR" sz="2000" dirty="0">
                <a:solidFill>
                  <a:srgbClr val="4E443C"/>
                </a:solidFill>
                <a:latin typeface="Arial" panose="020B0604020202020204" pitchFamily="34" charset="0"/>
              </a:rPr>
              <a:t>Git will use </a:t>
            </a:r>
            <a:r>
              <a:rPr lang="en-US" altLang="el-GR" sz="2000" dirty="0">
                <a:solidFill>
                  <a:srgbClr val="00B0F0"/>
                </a:solidFill>
                <a:latin typeface="Consolas" panose="020B0609020204030204" pitchFamily="49" charset="0"/>
              </a:rPr>
              <a:t>git restore </a:t>
            </a:r>
            <a:r>
              <a:rPr lang="en-US" altLang="el-GR" sz="2000" dirty="0">
                <a:solidFill>
                  <a:srgbClr val="4E443C"/>
                </a:solidFill>
                <a:latin typeface="Arial" panose="020B0604020202020204" pitchFamily="34" charset="0"/>
              </a:rPr>
              <a:t>to undo operations</a:t>
            </a:r>
          </a:p>
          <a:p>
            <a:pPr marL="342900" indent="-342900"/>
            <a:r>
              <a:rPr lang="en-US" sz="2000" b="1" dirty="0" err="1">
                <a:solidFill>
                  <a:srgbClr val="4E443C"/>
                </a:solidFill>
                <a:latin typeface="Arial" panose="020B0604020202020204" pitchFamily="34" charset="0"/>
              </a:rPr>
              <a:t>Unstaging</a:t>
            </a:r>
            <a:r>
              <a:rPr lang="en-US" sz="2000" b="1" dirty="0">
                <a:solidFill>
                  <a:srgbClr val="4E443C"/>
                </a:solidFill>
                <a:latin typeface="Arial" panose="020B0604020202020204" pitchFamily="34" charset="0"/>
              </a:rPr>
              <a:t> a staged file</a:t>
            </a:r>
            <a:r>
              <a:rPr lang="en-US" sz="2000" dirty="0">
                <a:solidFill>
                  <a:srgbClr val="4E443C"/>
                </a:solidFill>
                <a:latin typeface="Arial" panose="020B0604020202020204" pitchFamily="34" charset="0"/>
              </a:rPr>
              <a:t>: </a:t>
            </a:r>
            <a:r>
              <a:rPr lang="en-US" sz="2000" dirty="0">
                <a:solidFill>
                  <a:srgbClr val="00B0F0"/>
                </a:solidFill>
                <a:latin typeface="Consolas" panose="020B0609020204030204" pitchFamily="49" charset="0"/>
              </a:rPr>
              <a:t>git restore --staged &lt;file&gt;</a:t>
            </a:r>
          </a:p>
          <a:p>
            <a:pPr marL="342900" indent="-342900"/>
            <a:r>
              <a:rPr lang="en-US" sz="2000" b="1" dirty="0" err="1">
                <a:solidFill>
                  <a:srgbClr val="4E443C"/>
                </a:solidFill>
                <a:latin typeface="Arial" panose="020B0604020202020204" pitchFamily="34" charset="0"/>
              </a:rPr>
              <a:t>Unmodifying</a:t>
            </a:r>
            <a:r>
              <a:rPr lang="en-US" sz="2000" b="1" dirty="0">
                <a:solidFill>
                  <a:srgbClr val="4E443C"/>
                </a:solidFill>
                <a:latin typeface="Arial" panose="020B0604020202020204" pitchFamily="34" charset="0"/>
              </a:rPr>
              <a:t> a modified file</a:t>
            </a:r>
            <a:r>
              <a:rPr lang="en-US" sz="2000" dirty="0">
                <a:solidFill>
                  <a:srgbClr val="4E443C"/>
                </a:solidFill>
                <a:latin typeface="Arial" panose="020B0604020202020204" pitchFamily="34" charset="0"/>
              </a:rPr>
              <a:t>: </a:t>
            </a:r>
            <a:r>
              <a:rPr lang="en-US" sz="2000" dirty="0">
                <a:solidFill>
                  <a:srgbClr val="00B0F0"/>
                </a:solidFill>
                <a:latin typeface="Consolas" panose="020B0609020204030204" pitchFamily="49" charset="0"/>
              </a:rPr>
              <a:t>git restore &lt;file&gt;</a:t>
            </a:r>
          </a:p>
          <a:p>
            <a:pPr marL="342900" indent="-342900"/>
            <a:r>
              <a:rPr lang="en-US" sz="2000" dirty="0">
                <a:solidFill>
                  <a:srgbClr val="4E443C"/>
                </a:solidFill>
                <a:latin typeface="Arial" panose="020B0604020202020204" pitchFamily="34" charset="0"/>
              </a:rPr>
              <a:t>Redo a commit, make additional changes you forgot, stage them and commit again:</a:t>
            </a:r>
            <a:br>
              <a:rPr lang="en-US" sz="2000" dirty="0">
                <a:solidFill>
                  <a:srgbClr val="4E443C"/>
                </a:solidFill>
                <a:latin typeface="Consolas" panose="020B0609020204030204" pitchFamily="49" charset="0"/>
              </a:rPr>
            </a:br>
            <a:r>
              <a:rPr lang="en-US" sz="2000" dirty="0">
                <a:solidFill>
                  <a:srgbClr val="00B0F0"/>
                </a:solidFill>
                <a:latin typeface="Consolas" panose="020B0609020204030204" pitchFamily="49" charset="0"/>
              </a:rPr>
              <a:t>git commit --amend</a:t>
            </a:r>
          </a:p>
        </p:txBody>
      </p:sp>
    </p:spTree>
    <p:extLst>
      <p:ext uri="{BB962C8B-B14F-4D97-AF65-F5344CB8AC3E}">
        <p14:creationId xmlns:p14="http://schemas.microsoft.com/office/powerpoint/2010/main" val="1215921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a:bodyPr>
          <a:lstStyle/>
          <a:p>
            <a:r>
              <a:rPr lang="en-US" sz="2000" b="1" dirty="0"/>
              <a:t>Remote repositories </a:t>
            </a:r>
            <a:r>
              <a:rPr lang="en-US" sz="2000" dirty="0"/>
              <a:t>are versions of your git project that are hosted on the internet somewhere. Collaborating with others involves managing these remote repos and pushing and pulling data to and from them when you need to share work</a:t>
            </a:r>
          </a:p>
          <a:p>
            <a:r>
              <a:rPr lang="en-US" sz="2000" b="1" dirty="0"/>
              <a:t>Remote repositories can be on your local machine. It is entirely possible that you can be working with a remote repo that is , in fact on the same host you are</a:t>
            </a:r>
          </a:p>
          <a:p>
            <a:r>
              <a:rPr lang="en-US" sz="2000" dirty="0"/>
              <a:t>To see which remote servers you have configures, use </a:t>
            </a:r>
            <a:r>
              <a:rPr lang="en-US" sz="2000" dirty="0">
                <a:solidFill>
                  <a:srgbClr val="00B0F0"/>
                </a:solidFill>
                <a:latin typeface="Consolas" panose="020B0609020204030204" pitchFamily="49" charset="0"/>
              </a:rPr>
              <a:t>git remote</a:t>
            </a:r>
          </a:p>
          <a:p>
            <a:r>
              <a:rPr lang="en-US" sz="2000" dirty="0"/>
              <a:t>If you cloned your repo, you should at least see </a:t>
            </a:r>
            <a:r>
              <a:rPr lang="en-US" sz="2000" b="1" dirty="0">
                <a:latin typeface="Consolas" panose="020B0609020204030204" pitchFamily="49" charset="0"/>
              </a:rPr>
              <a:t>origin</a:t>
            </a:r>
            <a:r>
              <a:rPr lang="en-US" sz="2000" dirty="0"/>
              <a:t> (</a:t>
            </a:r>
            <a:r>
              <a:rPr lang="en-US" sz="2000" b="1" dirty="0"/>
              <a:t>default name git gives to the server you cloned from</a:t>
            </a:r>
            <a:r>
              <a:rPr lang="en-US" sz="2000" dirty="0"/>
              <a:t>)</a:t>
            </a:r>
          </a:p>
          <a:p>
            <a:r>
              <a:rPr lang="en-US" sz="2000" dirty="0"/>
              <a:t>You can also use the </a:t>
            </a:r>
            <a:r>
              <a:rPr lang="en-US" sz="2000" dirty="0">
                <a:solidFill>
                  <a:srgbClr val="00B0F0"/>
                </a:solidFill>
                <a:latin typeface="Consolas" panose="020B0609020204030204" pitchFamily="49" charset="0"/>
              </a:rPr>
              <a:t>git remote -v </a:t>
            </a:r>
            <a:r>
              <a:rPr lang="en-US" sz="2000" dirty="0"/>
              <a:t>to get the URLs that git has stored for the </a:t>
            </a:r>
            <a:r>
              <a:rPr lang="en-US" sz="2000" dirty="0" err="1"/>
              <a:t>shortname</a:t>
            </a:r>
            <a:r>
              <a:rPr lang="en-US" sz="2000" dirty="0"/>
              <a:t> to be used when reading and writing to that remote</a:t>
            </a:r>
            <a:endParaRPr lang="el-GR" sz="2000" dirty="0"/>
          </a:p>
        </p:txBody>
      </p:sp>
      <p:pic>
        <p:nvPicPr>
          <p:cNvPr id="5" name="Picture 4">
            <a:extLst>
              <a:ext uri="{FF2B5EF4-FFF2-40B4-BE49-F238E27FC236}">
                <a16:creationId xmlns:a16="http://schemas.microsoft.com/office/drawing/2014/main" id="{EBFD9715-410A-430D-EE2A-4BA7E2019C07}"/>
              </a:ext>
            </a:extLst>
          </p:cNvPr>
          <p:cNvPicPr>
            <a:picLocks noChangeAspect="1"/>
          </p:cNvPicPr>
          <p:nvPr/>
        </p:nvPicPr>
        <p:blipFill>
          <a:blip r:embed="rId2"/>
          <a:stretch>
            <a:fillRect/>
          </a:stretch>
        </p:blipFill>
        <p:spPr>
          <a:xfrm>
            <a:off x="999414" y="4933292"/>
            <a:ext cx="5096586" cy="905001"/>
          </a:xfrm>
          <a:prstGeom prst="rect">
            <a:avLst/>
          </a:prstGeom>
        </p:spPr>
      </p:pic>
    </p:spTree>
    <p:extLst>
      <p:ext uri="{BB962C8B-B14F-4D97-AF65-F5344CB8AC3E}">
        <p14:creationId xmlns:p14="http://schemas.microsoft.com/office/powerpoint/2010/main" val="2022416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a:bodyPr>
          <a:lstStyle/>
          <a:p>
            <a:r>
              <a:rPr lang="en-US" sz="2000" dirty="0"/>
              <a:t>Add remote repositories using:  </a:t>
            </a:r>
            <a:r>
              <a:rPr lang="en-US" sz="2000" dirty="0">
                <a:solidFill>
                  <a:srgbClr val="00B0F0"/>
                </a:solidFill>
                <a:latin typeface="Consolas" panose="020B0609020204030204" pitchFamily="49" charset="0"/>
              </a:rPr>
              <a:t>git remote add &lt;</a:t>
            </a:r>
            <a:r>
              <a:rPr lang="en-US" sz="2000" dirty="0" err="1">
                <a:solidFill>
                  <a:srgbClr val="00B0F0"/>
                </a:solidFill>
                <a:latin typeface="Consolas" panose="020B0609020204030204" pitchFamily="49" charset="0"/>
              </a:rPr>
              <a:t>shortname</a:t>
            </a:r>
            <a:r>
              <a:rPr lang="en-US" sz="2000" dirty="0">
                <a:solidFill>
                  <a:srgbClr val="00B0F0"/>
                </a:solidFill>
                <a:latin typeface="Consolas" panose="020B0609020204030204" pitchFamily="49" charset="0"/>
              </a:rPr>
              <a:t>&gt; &lt;</a:t>
            </a:r>
            <a:r>
              <a:rPr lang="en-US" sz="2000" dirty="0" err="1">
                <a:solidFill>
                  <a:srgbClr val="00B0F0"/>
                </a:solidFill>
                <a:latin typeface="Consolas" panose="020B0609020204030204" pitchFamily="49" charset="0"/>
              </a:rPr>
              <a:t>url</a:t>
            </a:r>
            <a:r>
              <a:rPr lang="en-US" sz="2000" dirty="0">
                <a:solidFill>
                  <a:srgbClr val="00B0F0"/>
                </a:solidFill>
                <a:latin typeface="Consolas" panose="020B0609020204030204" pitchFamily="49" charset="0"/>
              </a:rPr>
              <a:t>&gt;</a:t>
            </a:r>
          </a:p>
          <a:p>
            <a:r>
              <a:rPr lang="en-US" sz="2000" dirty="0"/>
              <a:t>When you add a remote you can use the short name instead of the whole URL when performing any operation on the remote repo</a:t>
            </a:r>
          </a:p>
          <a:p>
            <a:r>
              <a:rPr lang="en-US" sz="2000" dirty="0"/>
              <a:t>Below you can see, we have just the origin when running the </a:t>
            </a:r>
            <a:r>
              <a:rPr lang="en-US" sz="2000" dirty="0">
                <a:solidFill>
                  <a:srgbClr val="00B0F0"/>
                </a:solidFill>
                <a:latin typeface="Consolas" panose="020B0609020204030204" pitchFamily="49" charset="0"/>
              </a:rPr>
              <a:t>git remote</a:t>
            </a:r>
            <a:r>
              <a:rPr lang="en-US" sz="2000" dirty="0"/>
              <a:t>, and then we add another repo (</a:t>
            </a:r>
            <a:r>
              <a:rPr lang="en-US" sz="2000" i="1" dirty="0" err="1"/>
              <a:t>ticgit</a:t>
            </a:r>
            <a:r>
              <a:rPr lang="en-US" sz="2000" dirty="0"/>
              <a:t>) give it a short name called </a:t>
            </a:r>
            <a:r>
              <a:rPr lang="en-US" sz="2000" i="1" dirty="0"/>
              <a:t>pb</a:t>
            </a:r>
            <a:r>
              <a:rPr lang="en-US" sz="2000" dirty="0"/>
              <a:t>.  When we do that, we can use the word </a:t>
            </a:r>
            <a:r>
              <a:rPr lang="en-US" sz="2000" i="1" dirty="0"/>
              <a:t>pb</a:t>
            </a:r>
            <a:r>
              <a:rPr lang="en-US" sz="2000" dirty="0"/>
              <a:t> to do some operations, for example the </a:t>
            </a:r>
            <a:r>
              <a:rPr lang="en-US" sz="2000" i="1" dirty="0"/>
              <a:t>fetch</a:t>
            </a:r>
            <a:r>
              <a:rPr lang="en-US" sz="2000" dirty="0"/>
              <a:t> operation (check the right image) instead of the whole URL.</a:t>
            </a:r>
            <a:endParaRPr lang="el-GR" sz="2000" dirty="0"/>
          </a:p>
        </p:txBody>
      </p:sp>
      <p:pic>
        <p:nvPicPr>
          <p:cNvPr id="6" name="Picture 5">
            <a:extLst>
              <a:ext uri="{FF2B5EF4-FFF2-40B4-BE49-F238E27FC236}">
                <a16:creationId xmlns:a16="http://schemas.microsoft.com/office/drawing/2014/main" id="{21497231-9F02-D4DD-428E-BA8970E4449D}"/>
              </a:ext>
            </a:extLst>
          </p:cNvPr>
          <p:cNvPicPr>
            <a:picLocks noChangeAspect="1"/>
          </p:cNvPicPr>
          <p:nvPr/>
        </p:nvPicPr>
        <p:blipFill>
          <a:blip r:embed="rId2"/>
          <a:stretch>
            <a:fillRect/>
          </a:stretch>
        </p:blipFill>
        <p:spPr>
          <a:xfrm>
            <a:off x="470026" y="3810751"/>
            <a:ext cx="5925377" cy="2257740"/>
          </a:xfrm>
          <a:prstGeom prst="rect">
            <a:avLst/>
          </a:prstGeom>
        </p:spPr>
      </p:pic>
      <p:pic>
        <p:nvPicPr>
          <p:cNvPr id="8" name="Picture 7">
            <a:extLst>
              <a:ext uri="{FF2B5EF4-FFF2-40B4-BE49-F238E27FC236}">
                <a16:creationId xmlns:a16="http://schemas.microsoft.com/office/drawing/2014/main" id="{8AFBF0C0-BEB9-EACC-AEDE-E1BB7DBC0879}"/>
              </a:ext>
            </a:extLst>
          </p:cNvPr>
          <p:cNvPicPr>
            <a:picLocks noChangeAspect="1"/>
          </p:cNvPicPr>
          <p:nvPr/>
        </p:nvPicPr>
        <p:blipFill>
          <a:blip r:embed="rId3"/>
          <a:stretch>
            <a:fillRect/>
          </a:stretch>
        </p:blipFill>
        <p:spPr>
          <a:xfrm>
            <a:off x="6629909" y="3810751"/>
            <a:ext cx="5344271" cy="2210108"/>
          </a:xfrm>
          <a:prstGeom prst="rect">
            <a:avLst/>
          </a:prstGeom>
        </p:spPr>
      </p:pic>
    </p:spTree>
    <p:extLst>
      <p:ext uri="{BB962C8B-B14F-4D97-AF65-F5344CB8AC3E}">
        <p14:creationId xmlns:p14="http://schemas.microsoft.com/office/powerpoint/2010/main" val="79552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a:xfrm>
            <a:off x="838200" y="129735"/>
            <a:ext cx="10515600" cy="1325563"/>
          </a:xfrm>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189731"/>
            <a:ext cx="10515600" cy="5303144"/>
          </a:xfrm>
        </p:spPr>
        <p:txBody>
          <a:bodyPr>
            <a:noAutofit/>
          </a:bodyPr>
          <a:lstStyle/>
          <a:p>
            <a:r>
              <a:rPr lang="en-US" sz="2000" dirty="0"/>
              <a:t>Use </a:t>
            </a:r>
            <a:r>
              <a:rPr lang="en-US" sz="2000" dirty="0">
                <a:solidFill>
                  <a:srgbClr val="00B0F0"/>
                </a:solidFill>
                <a:latin typeface="Consolas" panose="020B0609020204030204" pitchFamily="49" charset="0"/>
              </a:rPr>
              <a:t>git remote rename &lt;old name&gt; &lt;new name&gt; </a:t>
            </a:r>
            <a:r>
              <a:rPr lang="en-US" sz="2000" dirty="0"/>
              <a:t>to rename the remote’s </a:t>
            </a:r>
            <a:r>
              <a:rPr lang="en-US" sz="2000" dirty="0" err="1"/>
              <a:t>shortname</a:t>
            </a:r>
            <a:endParaRPr lang="en-US" sz="2000" dirty="0"/>
          </a:p>
          <a:p>
            <a:r>
              <a:rPr lang="en-US" sz="2000" dirty="0"/>
              <a:t>Use </a:t>
            </a:r>
            <a:r>
              <a:rPr lang="en-US" sz="2000" dirty="0">
                <a:solidFill>
                  <a:srgbClr val="00B0F0"/>
                </a:solidFill>
                <a:latin typeface="Consolas" panose="020B0609020204030204" pitchFamily="49" charset="0"/>
              </a:rPr>
              <a:t>git remote remove &lt;name&gt; </a:t>
            </a:r>
            <a:r>
              <a:rPr lang="en-US" sz="2000" dirty="0"/>
              <a:t>to delete the remote </a:t>
            </a:r>
            <a:r>
              <a:rPr lang="en-US" sz="2000" b="1" dirty="0"/>
              <a:t>reference</a:t>
            </a:r>
            <a:r>
              <a:rPr lang="en-US" sz="2000" dirty="0"/>
              <a:t> to a remote</a:t>
            </a:r>
          </a:p>
          <a:p>
            <a:endParaRPr lang="en-US" sz="2000" dirty="0"/>
          </a:p>
          <a:p>
            <a:endParaRPr lang="en-US" sz="2000" dirty="0"/>
          </a:p>
          <a:p>
            <a:endParaRPr lang="en-US" sz="2000" dirty="0"/>
          </a:p>
          <a:p>
            <a:endParaRPr lang="en-US" sz="2000" dirty="0"/>
          </a:p>
          <a:p>
            <a:endParaRPr lang="en-US" sz="2000" dirty="0"/>
          </a:p>
          <a:p>
            <a:r>
              <a:rPr lang="en-US" sz="2000" dirty="0"/>
              <a:t>If you want to inspect a remote use </a:t>
            </a:r>
            <a:r>
              <a:rPr lang="en-US" sz="2000" dirty="0">
                <a:solidFill>
                  <a:srgbClr val="00B0F0"/>
                </a:solidFill>
                <a:latin typeface="Consolas" panose="020B0609020204030204" pitchFamily="49" charset="0"/>
              </a:rPr>
              <a:t>git remote show &lt;remote&gt; </a:t>
            </a:r>
          </a:p>
        </p:txBody>
      </p:sp>
      <p:pic>
        <p:nvPicPr>
          <p:cNvPr id="5" name="Picture 4">
            <a:extLst>
              <a:ext uri="{FF2B5EF4-FFF2-40B4-BE49-F238E27FC236}">
                <a16:creationId xmlns:a16="http://schemas.microsoft.com/office/drawing/2014/main" id="{EA16D284-F47E-112C-12D4-22AB1A62D2D1}"/>
              </a:ext>
            </a:extLst>
          </p:cNvPr>
          <p:cNvPicPr>
            <a:picLocks noChangeAspect="1"/>
          </p:cNvPicPr>
          <p:nvPr/>
        </p:nvPicPr>
        <p:blipFill>
          <a:blip r:embed="rId2"/>
          <a:stretch>
            <a:fillRect/>
          </a:stretch>
        </p:blipFill>
        <p:spPr>
          <a:xfrm>
            <a:off x="1096203" y="2259346"/>
            <a:ext cx="3010320" cy="1143160"/>
          </a:xfrm>
          <a:prstGeom prst="rect">
            <a:avLst/>
          </a:prstGeom>
        </p:spPr>
      </p:pic>
      <p:pic>
        <p:nvPicPr>
          <p:cNvPr id="7" name="Picture 6">
            <a:extLst>
              <a:ext uri="{FF2B5EF4-FFF2-40B4-BE49-F238E27FC236}">
                <a16:creationId xmlns:a16="http://schemas.microsoft.com/office/drawing/2014/main" id="{E1EB6C13-3090-9E1D-9B61-175058537420}"/>
              </a:ext>
            </a:extLst>
          </p:cNvPr>
          <p:cNvPicPr>
            <a:picLocks noChangeAspect="1"/>
          </p:cNvPicPr>
          <p:nvPr/>
        </p:nvPicPr>
        <p:blipFill>
          <a:blip r:embed="rId3"/>
          <a:stretch>
            <a:fillRect/>
          </a:stretch>
        </p:blipFill>
        <p:spPr>
          <a:xfrm>
            <a:off x="6096000" y="2426057"/>
            <a:ext cx="2610214" cy="809738"/>
          </a:xfrm>
          <a:prstGeom prst="rect">
            <a:avLst/>
          </a:prstGeom>
        </p:spPr>
      </p:pic>
      <p:pic>
        <p:nvPicPr>
          <p:cNvPr id="9" name="Picture 8">
            <a:extLst>
              <a:ext uri="{FF2B5EF4-FFF2-40B4-BE49-F238E27FC236}">
                <a16:creationId xmlns:a16="http://schemas.microsoft.com/office/drawing/2014/main" id="{680FB058-CC6B-2B0D-E116-0C56097BD210}"/>
              </a:ext>
            </a:extLst>
          </p:cNvPr>
          <p:cNvPicPr>
            <a:picLocks noChangeAspect="1"/>
          </p:cNvPicPr>
          <p:nvPr/>
        </p:nvPicPr>
        <p:blipFill>
          <a:blip r:embed="rId4"/>
          <a:stretch>
            <a:fillRect/>
          </a:stretch>
        </p:blipFill>
        <p:spPr>
          <a:xfrm>
            <a:off x="8387458" y="4393556"/>
            <a:ext cx="3412172" cy="2188313"/>
          </a:xfrm>
          <a:prstGeom prst="rect">
            <a:avLst/>
          </a:prstGeom>
        </p:spPr>
      </p:pic>
    </p:spTree>
    <p:extLst>
      <p:ext uri="{BB962C8B-B14F-4D97-AF65-F5344CB8AC3E}">
        <p14:creationId xmlns:p14="http://schemas.microsoft.com/office/powerpoint/2010/main" val="3088073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Git fetch pull push</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lnSpcReduction="10000"/>
          </a:bodyPr>
          <a:lstStyle/>
          <a:p>
            <a:r>
              <a:rPr lang="en-US" sz="2000" dirty="0"/>
              <a:t>The </a:t>
            </a:r>
            <a:r>
              <a:rPr lang="en-US" sz="2000" dirty="0">
                <a:solidFill>
                  <a:srgbClr val="00B0F0"/>
                </a:solidFill>
                <a:latin typeface="Consolas" panose="020B0609020204030204" pitchFamily="49" charset="0"/>
              </a:rPr>
              <a:t>git remote </a:t>
            </a:r>
            <a:r>
              <a:rPr lang="en-US" sz="2000" dirty="0"/>
              <a:t>command that we saw is used in conjunction with the </a:t>
            </a:r>
            <a:r>
              <a:rPr lang="en-US" sz="2000" dirty="0">
                <a:solidFill>
                  <a:srgbClr val="00B0F0"/>
                </a:solidFill>
                <a:latin typeface="Consolas" panose="020B0609020204030204" pitchFamily="49" charset="0"/>
              </a:rPr>
              <a:t>git fetch</a:t>
            </a:r>
            <a:r>
              <a:rPr lang="en-US" sz="2000" dirty="0"/>
              <a:t>, </a:t>
            </a:r>
            <a:r>
              <a:rPr lang="en-US" sz="2000" dirty="0">
                <a:solidFill>
                  <a:srgbClr val="00B0F0"/>
                </a:solidFill>
                <a:latin typeface="Consolas" panose="020B0609020204030204" pitchFamily="49" charset="0"/>
              </a:rPr>
              <a:t>git push </a:t>
            </a:r>
            <a:r>
              <a:rPr lang="en-US" sz="2000" dirty="0"/>
              <a:t>and </a:t>
            </a:r>
            <a:r>
              <a:rPr lang="en-US" sz="2000" dirty="0">
                <a:solidFill>
                  <a:srgbClr val="00B0F0"/>
                </a:solidFill>
                <a:latin typeface="Consolas" panose="020B0609020204030204" pitchFamily="49" charset="0"/>
              </a:rPr>
              <a:t>git pull </a:t>
            </a:r>
            <a:r>
              <a:rPr lang="en-US" sz="2000" dirty="0"/>
              <a:t>commands.</a:t>
            </a:r>
          </a:p>
          <a:p>
            <a:r>
              <a:rPr lang="en-US" sz="2000" dirty="0"/>
              <a:t>The </a:t>
            </a:r>
            <a:r>
              <a:rPr lang="en-US" sz="2000" dirty="0">
                <a:solidFill>
                  <a:srgbClr val="00B0F0"/>
                </a:solidFill>
                <a:latin typeface="Consolas" panose="020B0609020204030204" pitchFamily="49" charset="0"/>
              </a:rPr>
              <a:t>git fetch </a:t>
            </a:r>
            <a:r>
              <a:rPr lang="en-US" sz="2000" dirty="0"/>
              <a:t>command downloads commits, files and refs from a remote repo to your local repo. </a:t>
            </a:r>
            <a:r>
              <a:rPr lang="en-US" sz="2000" i="1" dirty="0"/>
              <a:t>Fetching</a:t>
            </a:r>
            <a:r>
              <a:rPr lang="en-US" sz="2000" dirty="0"/>
              <a:t> is what you do when you want to see what everybody else has been working on. It doesn’t force you to merge the changes into your repository. Git isolates fetched content from existing local content. It has no effect on your local repo. Fetched content has to be checked out using </a:t>
            </a:r>
            <a:r>
              <a:rPr lang="en-US" sz="2000" dirty="0">
                <a:solidFill>
                  <a:srgbClr val="00B0F0"/>
                </a:solidFill>
                <a:latin typeface="Consolas" panose="020B0609020204030204" pitchFamily="49" charset="0"/>
              </a:rPr>
              <a:t>git checkout </a:t>
            </a:r>
            <a:r>
              <a:rPr lang="en-US" sz="2000" dirty="0"/>
              <a:t>command. This helps review commits before integrating them with your local repo.</a:t>
            </a:r>
          </a:p>
          <a:p>
            <a:r>
              <a:rPr lang="en-US" sz="2000" dirty="0"/>
              <a:t>There is another command called </a:t>
            </a:r>
            <a:r>
              <a:rPr lang="en-US" sz="2000" dirty="0">
                <a:solidFill>
                  <a:srgbClr val="00B0F0"/>
                </a:solidFill>
                <a:latin typeface="Consolas" panose="020B0609020204030204" pitchFamily="49" charset="0"/>
              </a:rPr>
              <a:t>git pull </a:t>
            </a:r>
            <a:r>
              <a:rPr lang="en-US" sz="2000" dirty="0"/>
              <a:t>that is more aggressive than </a:t>
            </a:r>
            <a:r>
              <a:rPr lang="en-US" sz="2000" dirty="0">
                <a:solidFill>
                  <a:srgbClr val="00B0F0"/>
                </a:solidFill>
                <a:latin typeface="Consolas" panose="020B0609020204030204" pitchFamily="49" charset="0"/>
              </a:rPr>
              <a:t>git fetch</a:t>
            </a:r>
            <a:r>
              <a:rPr lang="en-US" sz="2000" dirty="0"/>
              <a:t>. It will download the remote content for the active local branch and immediately execute </a:t>
            </a:r>
            <a:r>
              <a:rPr lang="en-US" sz="2000" dirty="0">
                <a:solidFill>
                  <a:srgbClr val="00B0F0"/>
                </a:solidFill>
                <a:latin typeface="Consolas" panose="020B0609020204030204" pitchFamily="49" charset="0"/>
              </a:rPr>
              <a:t>git merge </a:t>
            </a:r>
            <a:r>
              <a:rPr lang="en-US" sz="2000" dirty="0"/>
              <a:t>command. So  </a:t>
            </a:r>
            <a:r>
              <a:rPr lang="en-US" sz="2000" dirty="0">
                <a:solidFill>
                  <a:srgbClr val="00B0F0"/>
                </a:solidFill>
                <a:latin typeface="Consolas" panose="020B0609020204030204" pitchFamily="49" charset="0"/>
              </a:rPr>
              <a:t>git pull </a:t>
            </a:r>
            <a:r>
              <a:rPr lang="en-US" sz="2000" dirty="0"/>
              <a:t>consists of </a:t>
            </a:r>
            <a:r>
              <a:rPr lang="en-US" sz="2000" dirty="0">
                <a:solidFill>
                  <a:srgbClr val="00B0F0"/>
                </a:solidFill>
                <a:latin typeface="Consolas" panose="020B0609020204030204" pitchFamily="49" charset="0"/>
              </a:rPr>
              <a:t>git fetch </a:t>
            </a:r>
            <a:r>
              <a:rPr lang="en-US" sz="2000" dirty="0"/>
              <a:t>and then </a:t>
            </a:r>
            <a:r>
              <a:rPr lang="en-US" sz="2000" dirty="0">
                <a:solidFill>
                  <a:srgbClr val="00B0F0"/>
                </a:solidFill>
                <a:latin typeface="Consolas" panose="020B0609020204030204" pitchFamily="49" charset="0"/>
              </a:rPr>
              <a:t>git merge</a:t>
            </a:r>
          </a:p>
          <a:p>
            <a:r>
              <a:rPr lang="en-US" sz="2000" dirty="0"/>
              <a:t>The </a:t>
            </a:r>
            <a:r>
              <a:rPr lang="en-US" sz="2000" dirty="0">
                <a:solidFill>
                  <a:srgbClr val="00B0F0"/>
                </a:solidFill>
                <a:latin typeface="Consolas" panose="020B0609020204030204" pitchFamily="49" charset="0"/>
              </a:rPr>
              <a:t>git push </a:t>
            </a:r>
            <a:r>
              <a:rPr lang="en-US" sz="2000" dirty="0"/>
              <a:t>command is used to upload local repository content to a remote repository. It is the counterpart of the </a:t>
            </a:r>
            <a:r>
              <a:rPr lang="en-US" sz="2000" dirty="0">
                <a:solidFill>
                  <a:srgbClr val="00B0F0"/>
                </a:solidFill>
                <a:latin typeface="Consolas" panose="020B0609020204030204" pitchFamily="49" charset="0"/>
              </a:rPr>
              <a:t>git fetch </a:t>
            </a:r>
            <a:r>
              <a:rPr lang="en-US" sz="2000" dirty="0"/>
              <a:t>but whereas </a:t>
            </a:r>
            <a:r>
              <a:rPr lang="en-US" sz="2000" i="1" dirty="0"/>
              <a:t>fetching</a:t>
            </a:r>
            <a:r>
              <a:rPr lang="en-US" sz="2000" dirty="0"/>
              <a:t> imports commits to local branches, </a:t>
            </a:r>
            <a:r>
              <a:rPr lang="en-US" sz="2000" i="1" dirty="0"/>
              <a:t>pushing</a:t>
            </a:r>
            <a:r>
              <a:rPr lang="en-US" sz="2000" dirty="0"/>
              <a:t> exports commits to remote branches. To push a specific branch use </a:t>
            </a:r>
            <a:br>
              <a:rPr lang="en-US" sz="2000" dirty="0"/>
            </a:br>
            <a:r>
              <a:rPr lang="en-US" sz="2000" dirty="0">
                <a:solidFill>
                  <a:srgbClr val="00B0F0"/>
                </a:solidFill>
                <a:latin typeface="Consolas" panose="020B0609020204030204" pitchFamily="49" charset="0"/>
              </a:rPr>
              <a:t>git push &lt;remote&gt; &lt;branch&gt;</a:t>
            </a:r>
            <a:endParaRPr lang="el-GR" sz="2000" dirty="0">
              <a:solidFill>
                <a:srgbClr val="00B0F0"/>
              </a:solidFill>
              <a:latin typeface="Consolas" panose="020B0609020204030204" pitchFamily="49" charset="0"/>
            </a:endParaRPr>
          </a:p>
        </p:txBody>
      </p:sp>
    </p:spTree>
    <p:extLst>
      <p:ext uri="{BB962C8B-B14F-4D97-AF65-F5344CB8AC3E}">
        <p14:creationId xmlns:p14="http://schemas.microsoft.com/office/powerpoint/2010/main" val="162549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593757" y="47392"/>
            <a:ext cx="10515600" cy="1325563"/>
          </a:xfrm>
        </p:spPr>
        <p:txBody>
          <a:bodyPr/>
          <a:lstStyle/>
          <a:p>
            <a:pPr algn="ctr"/>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372955"/>
            <a:ext cx="11311550" cy="3126742"/>
          </a:xfrm>
        </p:spPr>
        <p:txBody>
          <a:bodyPr>
            <a:noAutofit/>
          </a:bodyPr>
          <a:lstStyle/>
          <a:p>
            <a:r>
              <a:rPr lang="en-US" sz="1800" dirty="0"/>
              <a:t>Branching means to diverge from the main line of development and continue to work without messing with that main line.</a:t>
            </a:r>
          </a:p>
          <a:p>
            <a:r>
              <a:rPr lang="en-US" sz="1800" dirty="0"/>
              <a:t>It is a </a:t>
            </a:r>
            <a:r>
              <a:rPr lang="en-US" sz="1800" b="1" dirty="0"/>
              <a:t>simple movable pointer </a:t>
            </a:r>
            <a:r>
              <a:rPr lang="en-US" sz="1800" dirty="0"/>
              <a:t>between the commits</a:t>
            </a:r>
          </a:p>
          <a:p>
            <a:r>
              <a:rPr lang="en-US" sz="1800" dirty="0"/>
              <a:t>The default branch name in Git is </a:t>
            </a:r>
            <a:r>
              <a:rPr lang="en-US" sz="1800" b="1" dirty="0"/>
              <a:t>master</a:t>
            </a:r>
          </a:p>
          <a:p>
            <a:r>
              <a:rPr lang="en-US" sz="1800" dirty="0"/>
              <a:t>When </a:t>
            </a:r>
            <a:r>
              <a:rPr lang="en-US" sz="1800" i="1" dirty="0"/>
              <a:t>committing</a:t>
            </a:r>
            <a:r>
              <a:rPr lang="en-US" sz="1800" dirty="0"/>
              <a:t> git stores a </a:t>
            </a:r>
            <a:r>
              <a:rPr lang="en-US" sz="1800" b="1" dirty="0"/>
              <a:t>commit object </a:t>
            </a:r>
            <a:r>
              <a:rPr lang="en-US" sz="1800" dirty="0"/>
              <a:t>that contains: 1) Name of the author, 2) Email of the author, 3) Message that you typed, 4) Pointers to the commit or commits directly before this commit (parent or parents), 5) Pointer to the snapshot of the content you staged. This staged content is saved as a </a:t>
            </a:r>
            <a:r>
              <a:rPr lang="en-US" sz="1800" b="1" dirty="0"/>
              <a:t>tree object</a:t>
            </a:r>
            <a:r>
              <a:rPr lang="en-US" sz="1800" dirty="0"/>
              <a:t> that in generally represents the contents of a directory or subdirectory</a:t>
            </a:r>
          </a:p>
        </p:txBody>
      </p:sp>
      <p:pic>
        <p:nvPicPr>
          <p:cNvPr id="4" name="Content Placeholder 6">
            <a:extLst>
              <a:ext uri="{FF2B5EF4-FFF2-40B4-BE49-F238E27FC236}">
                <a16:creationId xmlns:a16="http://schemas.microsoft.com/office/drawing/2014/main" id="{536D57C3-DCFC-90A4-078A-13A945D133CC}"/>
              </a:ext>
            </a:extLst>
          </p:cNvPr>
          <p:cNvPicPr>
            <a:picLocks noChangeAspect="1"/>
          </p:cNvPicPr>
          <p:nvPr/>
        </p:nvPicPr>
        <p:blipFill>
          <a:blip r:embed="rId2"/>
          <a:stretch>
            <a:fillRect/>
          </a:stretch>
        </p:blipFill>
        <p:spPr>
          <a:xfrm>
            <a:off x="458139" y="4795053"/>
            <a:ext cx="5468209" cy="1777750"/>
          </a:xfrm>
          <a:prstGeom prst="rect">
            <a:avLst/>
          </a:prstGeom>
        </p:spPr>
      </p:pic>
      <p:pic>
        <p:nvPicPr>
          <p:cNvPr id="5" name="Picture 4">
            <a:extLst>
              <a:ext uri="{FF2B5EF4-FFF2-40B4-BE49-F238E27FC236}">
                <a16:creationId xmlns:a16="http://schemas.microsoft.com/office/drawing/2014/main" id="{597AB430-60FE-09CF-8C00-758D8EECA22F}"/>
              </a:ext>
            </a:extLst>
          </p:cNvPr>
          <p:cNvPicPr>
            <a:picLocks noChangeAspect="1"/>
          </p:cNvPicPr>
          <p:nvPr/>
        </p:nvPicPr>
        <p:blipFill>
          <a:blip r:embed="rId3"/>
          <a:stretch>
            <a:fillRect/>
          </a:stretch>
        </p:blipFill>
        <p:spPr>
          <a:xfrm>
            <a:off x="6718326" y="3974235"/>
            <a:ext cx="4584079" cy="2598568"/>
          </a:xfrm>
          <a:prstGeom prst="rect">
            <a:avLst/>
          </a:prstGeom>
        </p:spPr>
      </p:pic>
      <p:sp>
        <p:nvSpPr>
          <p:cNvPr id="6" name="TextBox 5">
            <a:extLst>
              <a:ext uri="{FF2B5EF4-FFF2-40B4-BE49-F238E27FC236}">
                <a16:creationId xmlns:a16="http://schemas.microsoft.com/office/drawing/2014/main" id="{929933B3-4F57-E404-D4ED-AEA74C910F45}"/>
              </a:ext>
            </a:extLst>
          </p:cNvPr>
          <p:cNvSpPr txBox="1"/>
          <p:nvPr/>
        </p:nvSpPr>
        <p:spPr>
          <a:xfrm>
            <a:off x="593757" y="4010213"/>
            <a:ext cx="8723175" cy="646331"/>
          </a:xfrm>
          <a:prstGeom prst="rect">
            <a:avLst/>
          </a:prstGeom>
          <a:noFill/>
        </p:spPr>
        <p:txBody>
          <a:bodyPr wrap="square" rtlCol="0">
            <a:spAutoFit/>
          </a:bodyPr>
          <a:lstStyle/>
          <a:p>
            <a:r>
              <a:rPr lang="en-US" i="1" dirty="0"/>
              <a:t>For example, if we have a directory with 3 files and you stage them and commit, we get five objects (three blobs or file contents, one tree object and one commit object)</a:t>
            </a:r>
            <a:endParaRPr lang="el-GR" i="1" dirty="0"/>
          </a:p>
        </p:txBody>
      </p:sp>
    </p:spTree>
    <p:extLst>
      <p:ext uri="{BB962C8B-B14F-4D97-AF65-F5344CB8AC3E}">
        <p14:creationId xmlns:p14="http://schemas.microsoft.com/office/powerpoint/2010/main" val="1022263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74743"/>
            <a:ext cx="10515600" cy="1325563"/>
          </a:xfrm>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003457"/>
            <a:ext cx="10515600" cy="4351338"/>
          </a:xfrm>
        </p:spPr>
        <p:txBody>
          <a:bodyPr>
            <a:noAutofit/>
          </a:bodyPr>
          <a:lstStyle/>
          <a:p>
            <a:r>
              <a:rPr lang="en-US" sz="2000" dirty="0"/>
              <a:t>As you make commits, you are given a default </a:t>
            </a:r>
            <a:r>
              <a:rPr lang="en-US" sz="2000" b="1" dirty="0"/>
              <a:t>master </a:t>
            </a:r>
            <a:r>
              <a:rPr lang="en-US" sz="2000" dirty="0"/>
              <a:t>or </a:t>
            </a:r>
            <a:r>
              <a:rPr lang="en-US" sz="2000" b="1" dirty="0"/>
              <a:t>main </a:t>
            </a:r>
            <a:r>
              <a:rPr lang="en-US" sz="2000" dirty="0"/>
              <a:t>branch that points to the last commit you made. Every time you commit, the master branch pointer moves forward </a:t>
            </a:r>
          </a:p>
          <a:p>
            <a:r>
              <a:rPr lang="en-US" sz="2000" dirty="0"/>
              <a:t>When you make a new branch, you create a pointer that points to the same commit you are currently on</a:t>
            </a:r>
          </a:p>
          <a:p>
            <a:r>
              <a:rPr lang="en-US" sz="2000" dirty="0"/>
              <a:t>Because a branch in Git is a simple file that contains the 40-character SHA-1 checksum of the commit it points to, branches are cheap to create and destroy</a:t>
            </a:r>
          </a:p>
          <a:p>
            <a:r>
              <a:rPr lang="en-US" sz="2000" dirty="0"/>
              <a:t>To find out what branch you are currently on, Git keeps a special pointer called </a:t>
            </a:r>
            <a:r>
              <a:rPr lang="en-US" sz="2000" b="1" dirty="0"/>
              <a:t>HEAD </a:t>
            </a:r>
            <a:r>
              <a:rPr lang="en-US" sz="2000" dirty="0"/>
              <a:t>that always points to the current branch (use </a:t>
            </a:r>
            <a:r>
              <a:rPr lang="en-US" sz="2000" dirty="0">
                <a:solidFill>
                  <a:srgbClr val="00B0F0"/>
                </a:solidFill>
                <a:latin typeface="Consolas" panose="020B0609020204030204" pitchFamily="49" charset="0"/>
              </a:rPr>
              <a:t>git log --</a:t>
            </a:r>
            <a:r>
              <a:rPr lang="en-US" sz="2000" dirty="0" err="1">
                <a:solidFill>
                  <a:srgbClr val="00B0F0"/>
                </a:solidFill>
                <a:latin typeface="Consolas" panose="020B0609020204030204" pitchFamily="49" charset="0"/>
              </a:rPr>
              <a:t>oneline</a:t>
            </a:r>
            <a:r>
              <a:rPr lang="en-US" sz="2000" dirty="0">
                <a:solidFill>
                  <a:srgbClr val="00B0F0"/>
                </a:solidFill>
                <a:latin typeface="Consolas" panose="020B0609020204030204" pitchFamily="49" charset="0"/>
              </a:rPr>
              <a:t> --decorate </a:t>
            </a:r>
            <a:r>
              <a:rPr lang="en-US" sz="2000" dirty="0"/>
              <a:t>to see where is the HEAD at that time)</a:t>
            </a:r>
            <a:endParaRPr lang="en-US" sz="2000" b="1" dirty="0"/>
          </a:p>
          <a:p>
            <a:endParaRPr lang="el-GR" sz="1600" dirty="0"/>
          </a:p>
        </p:txBody>
      </p:sp>
      <p:pic>
        <p:nvPicPr>
          <p:cNvPr id="11" name="Picture 10">
            <a:extLst>
              <a:ext uri="{FF2B5EF4-FFF2-40B4-BE49-F238E27FC236}">
                <a16:creationId xmlns:a16="http://schemas.microsoft.com/office/drawing/2014/main" id="{05D0D0E1-9582-6F93-B278-01960DCEBDF2}"/>
              </a:ext>
            </a:extLst>
          </p:cNvPr>
          <p:cNvPicPr>
            <a:picLocks noChangeAspect="1"/>
          </p:cNvPicPr>
          <p:nvPr/>
        </p:nvPicPr>
        <p:blipFill>
          <a:blip r:embed="rId2"/>
          <a:stretch>
            <a:fillRect/>
          </a:stretch>
        </p:blipFill>
        <p:spPr>
          <a:xfrm>
            <a:off x="3915055" y="4276345"/>
            <a:ext cx="3392699" cy="1857500"/>
          </a:xfrm>
          <a:prstGeom prst="rect">
            <a:avLst/>
          </a:prstGeom>
        </p:spPr>
      </p:pic>
      <p:pic>
        <p:nvPicPr>
          <p:cNvPr id="13" name="Picture 12">
            <a:extLst>
              <a:ext uri="{FF2B5EF4-FFF2-40B4-BE49-F238E27FC236}">
                <a16:creationId xmlns:a16="http://schemas.microsoft.com/office/drawing/2014/main" id="{368B950B-2E48-FFC0-6ED6-5803716E2E08}"/>
              </a:ext>
            </a:extLst>
          </p:cNvPr>
          <p:cNvPicPr>
            <a:picLocks noChangeAspect="1"/>
          </p:cNvPicPr>
          <p:nvPr/>
        </p:nvPicPr>
        <p:blipFill>
          <a:blip r:embed="rId3"/>
          <a:stretch>
            <a:fillRect/>
          </a:stretch>
        </p:blipFill>
        <p:spPr>
          <a:xfrm>
            <a:off x="7307754" y="4206298"/>
            <a:ext cx="4666963" cy="1977596"/>
          </a:xfrm>
          <a:prstGeom prst="rect">
            <a:avLst/>
          </a:prstGeom>
        </p:spPr>
      </p:pic>
      <p:pic>
        <p:nvPicPr>
          <p:cNvPr id="15" name="Picture 14">
            <a:extLst>
              <a:ext uri="{FF2B5EF4-FFF2-40B4-BE49-F238E27FC236}">
                <a16:creationId xmlns:a16="http://schemas.microsoft.com/office/drawing/2014/main" id="{A6792FF5-A7EE-A1C9-A9CC-D2284ADA1B72}"/>
              </a:ext>
            </a:extLst>
          </p:cNvPr>
          <p:cNvPicPr>
            <a:picLocks noChangeAspect="1"/>
          </p:cNvPicPr>
          <p:nvPr/>
        </p:nvPicPr>
        <p:blipFill>
          <a:blip r:embed="rId4"/>
          <a:stretch>
            <a:fillRect/>
          </a:stretch>
        </p:blipFill>
        <p:spPr>
          <a:xfrm>
            <a:off x="78496" y="4206298"/>
            <a:ext cx="3701806" cy="1857501"/>
          </a:xfrm>
          <a:prstGeom prst="rect">
            <a:avLst/>
          </a:prstGeom>
        </p:spPr>
      </p:pic>
      <p:sp>
        <p:nvSpPr>
          <p:cNvPr id="4" name="TextBox 3">
            <a:extLst>
              <a:ext uri="{FF2B5EF4-FFF2-40B4-BE49-F238E27FC236}">
                <a16:creationId xmlns:a16="http://schemas.microsoft.com/office/drawing/2014/main" id="{7EF0DC00-A1AB-FBB7-1407-63E918C62C62}"/>
              </a:ext>
            </a:extLst>
          </p:cNvPr>
          <p:cNvSpPr txBox="1"/>
          <p:nvPr/>
        </p:nvSpPr>
        <p:spPr>
          <a:xfrm>
            <a:off x="593757" y="6437870"/>
            <a:ext cx="2464540" cy="369332"/>
          </a:xfrm>
          <a:prstGeom prst="rect">
            <a:avLst/>
          </a:prstGeom>
          <a:noFill/>
        </p:spPr>
        <p:txBody>
          <a:bodyPr wrap="square" rtlCol="0">
            <a:spAutoFit/>
          </a:bodyPr>
          <a:lstStyle/>
          <a:p>
            <a:r>
              <a:rPr lang="en-US" dirty="0"/>
              <a:t>Default master branch</a:t>
            </a:r>
            <a:endParaRPr lang="el-GR" dirty="0"/>
          </a:p>
        </p:txBody>
      </p:sp>
      <p:sp>
        <p:nvSpPr>
          <p:cNvPr id="5" name="TextBox 4">
            <a:extLst>
              <a:ext uri="{FF2B5EF4-FFF2-40B4-BE49-F238E27FC236}">
                <a16:creationId xmlns:a16="http://schemas.microsoft.com/office/drawing/2014/main" id="{F47DFFA1-AFE5-69EA-41AE-9C7F29D7FBAA}"/>
              </a:ext>
            </a:extLst>
          </p:cNvPr>
          <p:cNvSpPr txBox="1"/>
          <p:nvPr/>
        </p:nvSpPr>
        <p:spPr>
          <a:xfrm>
            <a:off x="3780302" y="6423454"/>
            <a:ext cx="4282481" cy="369332"/>
          </a:xfrm>
          <a:prstGeom prst="rect">
            <a:avLst/>
          </a:prstGeom>
          <a:noFill/>
        </p:spPr>
        <p:txBody>
          <a:bodyPr wrap="square" rtlCol="0">
            <a:spAutoFit/>
          </a:bodyPr>
          <a:lstStyle/>
          <a:p>
            <a:r>
              <a:rPr lang="en-US" dirty="0"/>
              <a:t>New branch pointing where master points</a:t>
            </a:r>
            <a:endParaRPr lang="el-GR" dirty="0"/>
          </a:p>
        </p:txBody>
      </p:sp>
      <p:sp>
        <p:nvSpPr>
          <p:cNvPr id="6" name="TextBox 5">
            <a:extLst>
              <a:ext uri="{FF2B5EF4-FFF2-40B4-BE49-F238E27FC236}">
                <a16:creationId xmlns:a16="http://schemas.microsoft.com/office/drawing/2014/main" id="{148315A8-E9E9-93B4-7112-79A88ACBAE57}"/>
              </a:ext>
            </a:extLst>
          </p:cNvPr>
          <p:cNvSpPr txBox="1"/>
          <p:nvPr/>
        </p:nvSpPr>
        <p:spPr>
          <a:xfrm>
            <a:off x="8432058" y="6402338"/>
            <a:ext cx="3450535" cy="369332"/>
          </a:xfrm>
          <a:prstGeom prst="rect">
            <a:avLst/>
          </a:prstGeom>
          <a:noFill/>
        </p:spPr>
        <p:txBody>
          <a:bodyPr wrap="square" rtlCol="0">
            <a:spAutoFit/>
          </a:bodyPr>
          <a:lstStyle/>
          <a:p>
            <a:r>
              <a:rPr lang="en-US" dirty="0"/>
              <a:t>Change to testing and commit</a:t>
            </a:r>
            <a:endParaRPr lang="el-GR" dirty="0"/>
          </a:p>
        </p:txBody>
      </p:sp>
    </p:spTree>
    <p:extLst>
      <p:ext uri="{BB962C8B-B14F-4D97-AF65-F5344CB8AC3E}">
        <p14:creationId xmlns:p14="http://schemas.microsoft.com/office/powerpoint/2010/main" val="120235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74743"/>
            <a:ext cx="10515600" cy="1325563"/>
          </a:xfrm>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253331"/>
            <a:ext cx="11148588" cy="4351338"/>
          </a:xfrm>
        </p:spPr>
        <p:txBody>
          <a:bodyPr>
            <a:noAutofit/>
          </a:bodyPr>
          <a:lstStyle/>
          <a:p>
            <a:r>
              <a:rPr lang="en-US" sz="2000" dirty="0"/>
              <a:t>To create a new branch use the </a:t>
            </a:r>
            <a:r>
              <a:rPr lang="en-US" sz="2000" dirty="0">
                <a:solidFill>
                  <a:srgbClr val="00B0F0"/>
                </a:solidFill>
                <a:latin typeface="Consolas" panose="020B0609020204030204" pitchFamily="49" charset="0"/>
              </a:rPr>
              <a:t>git branch &lt;branch&gt;</a:t>
            </a:r>
            <a:r>
              <a:rPr lang="en-US" sz="2000" dirty="0"/>
              <a:t> command (NOTE THAT WE JUST CREATED THE BRANCH, WE DIDN’T SWITCH TO THAT BRANCH)</a:t>
            </a:r>
          </a:p>
          <a:p>
            <a:r>
              <a:rPr lang="en-US" sz="2000" dirty="0"/>
              <a:t>To switch to an existing branch use the </a:t>
            </a:r>
            <a:r>
              <a:rPr lang="en-US" sz="2000" dirty="0">
                <a:solidFill>
                  <a:srgbClr val="00B0F0"/>
                </a:solidFill>
                <a:latin typeface="Consolas" panose="020B0609020204030204" pitchFamily="49" charset="0"/>
              </a:rPr>
              <a:t>git checkout &lt;branch&gt;</a:t>
            </a:r>
            <a:r>
              <a:rPr lang="en-US" sz="2000" dirty="0">
                <a:latin typeface="Consolas" panose="020B0609020204030204" pitchFamily="49" charset="0"/>
              </a:rPr>
              <a:t> </a:t>
            </a:r>
            <a:r>
              <a:rPr lang="en-US" sz="2000" dirty="0"/>
              <a:t>command. This changes the position of the HEAD pointer to the branch you switched to</a:t>
            </a:r>
          </a:p>
          <a:p>
            <a:r>
              <a:rPr lang="en-US" sz="2000" dirty="0"/>
              <a:t>To create a new branch and at the same time switch to that branch use </a:t>
            </a:r>
            <a:r>
              <a:rPr lang="en-US" sz="2000" dirty="0">
                <a:solidFill>
                  <a:srgbClr val="00B0F0"/>
                </a:solidFill>
                <a:latin typeface="Consolas" panose="020B0609020204030204" pitchFamily="49" charset="0"/>
              </a:rPr>
              <a:t>git branch –b &lt;branch&gt;</a:t>
            </a:r>
          </a:p>
          <a:p>
            <a:r>
              <a:rPr lang="en-US" sz="2000" dirty="0"/>
              <a:t>Every time you make a commit when you are on the new branch (ex. </a:t>
            </a:r>
            <a:r>
              <a:rPr lang="en-US" sz="2000" i="1" dirty="0"/>
              <a:t>testing</a:t>
            </a:r>
            <a:r>
              <a:rPr lang="en-US" sz="2000" dirty="0"/>
              <a:t>), the pointer moves forward and your master stays at the same place.</a:t>
            </a:r>
          </a:p>
          <a:p>
            <a:endParaRPr lang="el-GR" sz="2000" dirty="0"/>
          </a:p>
        </p:txBody>
      </p:sp>
    </p:spTree>
    <p:extLst>
      <p:ext uri="{BB962C8B-B14F-4D97-AF65-F5344CB8AC3E}">
        <p14:creationId xmlns:p14="http://schemas.microsoft.com/office/powerpoint/2010/main" val="307424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74743"/>
            <a:ext cx="10515600" cy="1325563"/>
          </a:xfrm>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253730"/>
            <a:ext cx="10515600" cy="4351338"/>
          </a:xfrm>
        </p:spPr>
        <p:txBody>
          <a:bodyPr>
            <a:noAutofit/>
          </a:bodyPr>
          <a:lstStyle/>
          <a:p>
            <a:r>
              <a:rPr lang="en-US" sz="2000" dirty="0"/>
              <a:t>To check where the HEAD points right now use </a:t>
            </a:r>
            <a:r>
              <a:rPr lang="en-US" sz="2000" dirty="0">
                <a:solidFill>
                  <a:srgbClr val="00B0F0"/>
                </a:solidFill>
                <a:latin typeface="Consolas" panose="020B0609020204030204" pitchFamily="49" charset="0"/>
              </a:rPr>
              <a:t>git log –-</a:t>
            </a:r>
            <a:r>
              <a:rPr lang="en-US" sz="2000" dirty="0" err="1">
                <a:solidFill>
                  <a:srgbClr val="00B0F0"/>
                </a:solidFill>
                <a:latin typeface="Consolas" panose="020B0609020204030204" pitchFamily="49" charset="0"/>
              </a:rPr>
              <a:t>oneline</a:t>
            </a:r>
            <a:r>
              <a:rPr lang="en-US" sz="2000" dirty="0">
                <a:solidFill>
                  <a:srgbClr val="00B0F0"/>
                </a:solidFill>
                <a:latin typeface="Consolas" panose="020B0609020204030204" pitchFamily="49" charset="0"/>
              </a:rPr>
              <a:t> --decorate </a:t>
            </a:r>
            <a:r>
              <a:rPr lang="en-US" sz="2000" dirty="0"/>
              <a:t>or</a:t>
            </a:r>
            <a:r>
              <a:rPr lang="en-US" sz="2000" dirty="0">
                <a:solidFill>
                  <a:srgbClr val="00B0F0"/>
                </a:solidFill>
                <a:latin typeface="Consolas" panose="020B0609020204030204" pitchFamily="49" charset="0"/>
              </a:rPr>
              <a:t> git branch </a:t>
            </a:r>
            <a:r>
              <a:rPr lang="en-US" sz="2000" dirty="0"/>
              <a:t>(the star in the result of </a:t>
            </a:r>
            <a:r>
              <a:rPr lang="en-US" sz="2000" dirty="0">
                <a:solidFill>
                  <a:srgbClr val="00B0F0"/>
                </a:solidFill>
                <a:latin typeface="Consolas" panose="020B0609020204030204" pitchFamily="49" charset="0"/>
              </a:rPr>
              <a:t>git branch </a:t>
            </a:r>
            <a:r>
              <a:rPr lang="en-US" sz="2000" dirty="0"/>
              <a:t>shows where is the current branch)</a:t>
            </a:r>
          </a:p>
          <a:p>
            <a:r>
              <a:rPr lang="en-US" sz="2000" dirty="0"/>
              <a:t>When you use the </a:t>
            </a:r>
            <a:r>
              <a:rPr lang="en-US" sz="2000" dirty="0">
                <a:solidFill>
                  <a:srgbClr val="00B0F0"/>
                </a:solidFill>
                <a:latin typeface="Consolas" panose="020B0609020204030204" pitchFamily="49" charset="0"/>
              </a:rPr>
              <a:t>git checkout &lt;branch&gt; </a:t>
            </a:r>
            <a:r>
              <a:rPr lang="en-US" sz="2000" dirty="0"/>
              <a:t>command, it moves that HEAD to the branch you want to switch to</a:t>
            </a:r>
          </a:p>
          <a:p>
            <a:r>
              <a:rPr lang="en-US" sz="2000" dirty="0"/>
              <a:t>By default </a:t>
            </a:r>
            <a:r>
              <a:rPr lang="en-US" sz="2000" dirty="0">
                <a:solidFill>
                  <a:srgbClr val="00B0F0"/>
                </a:solidFill>
                <a:latin typeface="Consolas" panose="020B0609020204030204" pitchFamily="49" charset="0"/>
              </a:rPr>
              <a:t>git log </a:t>
            </a:r>
            <a:r>
              <a:rPr lang="en-US" sz="2000" dirty="0"/>
              <a:t>will only show you the commit history below the branch you have checked out. To show commit history for the desired branch you have to explicitly specify it: </a:t>
            </a:r>
            <a:r>
              <a:rPr lang="en-US" sz="2000" dirty="0">
                <a:solidFill>
                  <a:srgbClr val="00B0F0"/>
                </a:solidFill>
                <a:latin typeface="Consolas" panose="020B0609020204030204" pitchFamily="49" charset="0"/>
              </a:rPr>
              <a:t>git log &lt;branch&gt;</a:t>
            </a:r>
            <a:r>
              <a:rPr lang="en-US" sz="2000" dirty="0"/>
              <a:t>. To show all of the branches use </a:t>
            </a:r>
            <a:r>
              <a:rPr lang="en-US" sz="2000" dirty="0">
                <a:solidFill>
                  <a:srgbClr val="00B0F0"/>
                </a:solidFill>
                <a:latin typeface="Consolas" panose="020B0609020204030204" pitchFamily="49" charset="0"/>
              </a:rPr>
              <a:t>git log --all</a:t>
            </a:r>
          </a:p>
          <a:p>
            <a:r>
              <a:rPr lang="en-US" sz="2000" dirty="0"/>
              <a:t>It is important to note that when you switch branches in Git, files in your working directory will change to look like it did the last time you committed on that branch</a:t>
            </a:r>
          </a:p>
          <a:p>
            <a:r>
              <a:rPr lang="en-US" sz="2000" dirty="0"/>
              <a:t>Instead of the </a:t>
            </a:r>
            <a:r>
              <a:rPr lang="en-US" sz="2000" dirty="0">
                <a:solidFill>
                  <a:srgbClr val="00B0F0"/>
                </a:solidFill>
                <a:latin typeface="Consolas" panose="020B0609020204030204" pitchFamily="49" charset="0"/>
              </a:rPr>
              <a:t>git checkout &lt;branch&gt; </a:t>
            </a:r>
            <a:r>
              <a:rPr lang="en-US" sz="2000" dirty="0"/>
              <a:t>command you can also use </a:t>
            </a:r>
            <a:r>
              <a:rPr lang="en-US" sz="2000" dirty="0">
                <a:solidFill>
                  <a:srgbClr val="00B0F0"/>
                </a:solidFill>
                <a:latin typeface="Consolas" panose="020B0609020204030204" pitchFamily="49" charset="0"/>
              </a:rPr>
              <a:t>git switch &lt;branch&gt;</a:t>
            </a:r>
          </a:p>
          <a:p>
            <a:r>
              <a:rPr lang="en-US" sz="2000" dirty="0"/>
              <a:t>Instead of the </a:t>
            </a:r>
            <a:r>
              <a:rPr lang="en-US" sz="2000" dirty="0">
                <a:solidFill>
                  <a:srgbClr val="00B0F0"/>
                </a:solidFill>
                <a:latin typeface="Consolas" panose="020B0609020204030204" pitchFamily="49" charset="0"/>
              </a:rPr>
              <a:t>git checkout –b &lt;branch&gt; </a:t>
            </a:r>
            <a:r>
              <a:rPr lang="en-US" sz="2000" dirty="0"/>
              <a:t>you can use </a:t>
            </a:r>
            <a:r>
              <a:rPr lang="en-US" sz="2000" dirty="0">
                <a:solidFill>
                  <a:srgbClr val="00B0F0"/>
                </a:solidFill>
                <a:latin typeface="Consolas" panose="020B0609020204030204" pitchFamily="49" charset="0"/>
              </a:rPr>
              <a:t>git switch –c &lt;branch&gt;</a:t>
            </a:r>
          </a:p>
          <a:p>
            <a:endParaRPr lang="el-GR" sz="2000" dirty="0"/>
          </a:p>
        </p:txBody>
      </p:sp>
    </p:spTree>
    <p:extLst>
      <p:ext uri="{BB962C8B-B14F-4D97-AF65-F5344CB8AC3E}">
        <p14:creationId xmlns:p14="http://schemas.microsoft.com/office/powerpoint/2010/main" val="25282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879475" y="1656433"/>
            <a:ext cx="10781387" cy="286232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3600" dirty="0">
                <a:solidFill>
                  <a:srgbClr val="4E443C"/>
                </a:solidFill>
                <a:latin typeface="Arial" panose="020B0604020202020204" pitchFamily="34" charset="0"/>
              </a:rPr>
              <a:t>By having the entire history of the project in your local disk, every operation seem almost instantaneous. </a:t>
            </a:r>
            <a:r>
              <a:rPr lang="en-US" sz="3600" dirty="0">
                <a:solidFill>
                  <a:srgbClr val="4E443C"/>
                </a:solidFill>
                <a:highlight>
                  <a:srgbClr val="FF0000"/>
                </a:highlight>
                <a:latin typeface="Arial" panose="020B0604020202020204" pitchFamily="34" charset="0"/>
              </a:rPr>
              <a:t>T</a:t>
            </a:r>
            <a:r>
              <a:rPr lang="en-US" sz="3600" b="0" i="0" dirty="0">
                <a:solidFill>
                  <a:srgbClr val="4E443C"/>
                </a:solidFill>
                <a:effectLst/>
                <a:highlight>
                  <a:srgbClr val="FF0000"/>
                </a:highlight>
                <a:latin typeface="Arial" panose="020B0604020202020204" pitchFamily="34" charset="0"/>
              </a:rPr>
              <a:t>his aspect of Git will make you think that the gods of speed have blessed Git with unworldly powers.</a:t>
            </a:r>
            <a:endParaRPr lang="el-GR" sz="3600" dirty="0">
              <a:highlight>
                <a:srgbClr val="FF0000"/>
              </a:highlight>
            </a:endParaRPr>
          </a:p>
        </p:txBody>
      </p:sp>
      <p:sp>
        <p:nvSpPr>
          <p:cNvPr id="2" name="TextBox 1">
            <a:extLst>
              <a:ext uri="{FF2B5EF4-FFF2-40B4-BE49-F238E27FC236}">
                <a16:creationId xmlns:a16="http://schemas.microsoft.com/office/drawing/2014/main" id="{09727D84-47A7-9675-0ECA-9FF44E7FA6D7}"/>
              </a:ext>
            </a:extLst>
          </p:cNvPr>
          <p:cNvSpPr txBox="1"/>
          <p:nvPr/>
        </p:nvSpPr>
        <p:spPr>
          <a:xfrm>
            <a:off x="879475" y="4644428"/>
            <a:ext cx="5459239" cy="369332"/>
          </a:xfrm>
          <a:prstGeom prst="rect">
            <a:avLst/>
          </a:prstGeom>
          <a:noFill/>
        </p:spPr>
        <p:txBody>
          <a:bodyPr wrap="square" rtlCol="0">
            <a:spAutoFit/>
          </a:bodyPr>
          <a:lstStyle/>
          <a:p>
            <a:r>
              <a:rPr lang="en-US" i="1" dirty="0"/>
              <a:t>according to the documentation (pro-git book)</a:t>
            </a:r>
            <a:endParaRPr lang="el-GR" i="1" dirty="0"/>
          </a:p>
        </p:txBody>
      </p:sp>
    </p:spTree>
    <p:extLst>
      <p:ext uri="{BB962C8B-B14F-4D97-AF65-F5344CB8AC3E}">
        <p14:creationId xmlns:p14="http://schemas.microsoft.com/office/powerpoint/2010/main" val="3824007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 example</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6931508" cy="4783404"/>
          </a:xfrm>
        </p:spPr>
        <p:txBody>
          <a:bodyPr>
            <a:noAutofit/>
          </a:bodyPr>
          <a:lstStyle/>
          <a:p>
            <a:r>
              <a:rPr lang="en-US" sz="1800" dirty="0"/>
              <a:t>Use </a:t>
            </a:r>
            <a:r>
              <a:rPr lang="en-US" sz="1800" dirty="0">
                <a:solidFill>
                  <a:srgbClr val="00B0F0"/>
                </a:solidFill>
                <a:latin typeface="Consolas" panose="020B0609020204030204" pitchFamily="49" charset="0"/>
              </a:rPr>
              <a:t>git branch </a:t>
            </a:r>
            <a:r>
              <a:rPr lang="en-US" sz="1800" dirty="0"/>
              <a:t>to see your branches and where is the HEAD (the one with the asterisk)</a:t>
            </a:r>
          </a:p>
          <a:p>
            <a:endParaRPr lang="en-US" sz="1800" dirty="0"/>
          </a:p>
          <a:p>
            <a:endParaRPr lang="en-US" sz="1800" dirty="0"/>
          </a:p>
          <a:p>
            <a:r>
              <a:rPr lang="en-US" sz="1800" dirty="0"/>
              <a:t>For example let’s say we have our master in </a:t>
            </a:r>
            <a:r>
              <a:rPr lang="en-US" sz="1800" i="1" dirty="0"/>
              <a:t>f30ab </a:t>
            </a:r>
            <a:r>
              <a:rPr lang="en-US" sz="1800" dirty="0"/>
              <a:t>(the HEAD points to the master branch)</a:t>
            </a:r>
            <a:endParaRPr lang="en-US" sz="1800" i="1" dirty="0"/>
          </a:p>
          <a:p>
            <a:pPr marL="0" indent="0">
              <a:buNone/>
            </a:pPr>
            <a:endParaRPr lang="en-US" sz="1800" dirty="0"/>
          </a:p>
          <a:p>
            <a:endParaRPr lang="en-US" sz="1800" dirty="0"/>
          </a:p>
          <a:p>
            <a:r>
              <a:rPr lang="en-US" sz="1800" dirty="0"/>
              <a:t>We add a new branch called </a:t>
            </a:r>
            <a:r>
              <a:rPr lang="en-US" sz="1800" i="1" dirty="0"/>
              <a:t>testing </a:t>
            </a:r>
            <a:r>
              <a:rPr lang="en-US" sz="1800" dirty="0"/>
              <a:t>that points where </a:t>
            </a:r>
            <a:r>
              <a:rPr lang="en-US" sz="1800" i="1" dirty="0"/>
              <a:t>master</a:t>
            </a:r>
            <a:r>
              <a:rPr lang="en-US" sz="1800" dirty="0"/>
              <a:t> points</a:t>
            </a:r>
            <a:endParaRPr lang="en-US" sz="1800" i="1" dirty="0"/>
          </a:p>
          <a:p>
            <a:endParaRPr lang="en-US" sz="1800" i="1" dirty="0"/>
          </a:p>
          <a:p>
            <a:pPr marL="0" indent="0">
              <a:buNone/>
            </a:pPr>
            <a:endParaRPr lang="en-US" sz="1800" i="1" dirty="0"/>
          </a:p>
          <a:p>
            <a:r>
              <a:rPr lang="en-US" sz="1800" dirty="0"/>
              <a:t>We switch branch to the testing (HEAD points to the testing branch) and then we commit some changes. As you can see, after we commit the changes, the </a:t>
            </a:r>
            <a:r>
              <a:rPr lang="en-US" sz="1800" i="1" dirty="0"/>
              <a:t>master </a:t>
            </a:r>
            <a:r>
              <a:rPr lang="en-US" sz="1800" dirty="0"/>
              <a:t>branch points to an earlier commit.</a:t>
            </a:r>
            <a:endParaRPr lang="en-US" sz="1000" dirty="0"/>
          </a:p>
          <a:p>
            <a:endParaRPr lang="el-GR" sz="1800" dirty="0"/>
          </a:p>
        </p:txBody>
      </p:sp>
      <p:pic>
        <p:nvPicPr>
          <p:cNvPr id="5" name="Picture 4">
            <a:extLst>
              <a:ext uri="{FF2B5EF4-FFF2-40B4-BE49-F238E27FC236}">
                <a16:creationId xmlns:a16="http://schemas.microsoft.com/office/drawing/2014/main" id="{EC74F2C6-4352-2D49-C213-9806B001F42E}"/>
              </a:ext>
            </a:extLst>
          </p:cNvPr>
          <p:cNvPicPr>
            <a:picLocks noChangeAspect="1"/>
          </p:cNvPicPr>
          <p:nvPr/>
        </p:nvPicPr>
        <p:blipFill>
          <a:blip r:embed="rId2"/>
          <a:stretch>
            <a:fillRect/>
          </a:stretch>
        </p:blipFill>
        <p:spPr>
          <a:xfrm>
            <a:off x="7934409" y="2089749"/>
            <a:ext cx="3085422" cy="1475637"/>
          </a:xfrm>
          <a:prstGeom prst="rect">
            <a:avLst/>
          </a:prstGeom>
        </p:spPr>
      </p:pic>
      <p:pic>
        <p:nvPicPr>
          <p:cNvPr id="7" name="Picture 6">
            <a:extLst>
              <a:ext uri="{FF2B5EF4-FFF2-40B4-BE49-F238E27FC236}">
                <a16:creationId xmlns:a16="http://schemas.microsoft.com/office/drawing/2014/main" id="{66D96894-DA86-A80C-507A-8DC0257789A4}"/>
              </a:ext>
            </a:extLst>
          </p:cNvPr>
          <p:cNvPicPr>
            <a:picLocks noChangeAspect="1"/>
          </p:cNvPicPr>
          <p:nvPr/>
        </p:nvPicPr>
        <p:blipFill>
          <a:blip r:embed="rId3"/>
          <a:stretch>
            <a:fillRect/>
          </a:stretch>
        </p:blipFill>
        <p:spPr>
          <a:xfrm>
            <a:off x="8011928" y="3703856"/>
            <a:ext cx="2930384" cy="1202920"/>
          </a:xfrm>
          <a:prstGeom prst="rect">
            <a:avLst/>
          </a:prstGeom>
        </p:spPr>
      </p:pic>
      <p:pic>
        <p:nvPicPr>
          <p:cNvPr id="9" name="Picture 8">
            <a:extLst>
              <a:ext uri="{FF2B5EF4-FFF2-40B4-BE49-F238E27FC236}">
                <a16:creationId xmlns:a16="http://schemas.microsoft.com/office/drawing/2014/main" id="{C9A27288-B9C5-639C-2F4B-296CD0A2C4B4}"/>
              </a:ext>
            </a:extLst>
          </p:cNvPr>
          <p:cNvPicPr>
            <a:picLocks noChangeAspect="1"/>
          </p:cNvPicPr>
          <p:nvPr/>
        </p:nvPicPr>
        <p:blipFill>
          <a:blip r:embed="rId4"/>
          <a:stretch>
            <a:fillRect/>
          </a:stretch>
        </p:blipFill>
        <p:spPr>
          <a:xfrm>
            <a:off x="8076512" y="5045246"/>
            <a:ext cx="3663834" cy="1527643"/>
          </a:xfrm>
          <a:prstGeom prst="rect">
            <a:avLst/>
          </a:prstGeom>
        </p:spPr>
      </p:pic>
    </p:spTree>
    <p:extLst>
      <p:ext uri="{BB962C8B-B14F-4D97-AF65-F5344CB8AC3E}">
        <p14:creationId xmlns:p14="http://schemas.microsoft.com/office/powerpoint/2010/main" val="261452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6480486" cy="4351338"/>
          </a:xfrm>
        </p:spPr>
        <p:txBody>
          <a:bodyPr>
            <a:noAutofit/>
          </a:bodyPr>
          <a:lstStyle/>
          <a:p>
            <a:r>
              <a:rPr lang="en-US" sz="1800" dirty="0"/>
              <a:t>The </a:t>
            </a:r>
            <a:r>
              <a:rPr lang="en-US" sz="1800" i="1" dirty="0"/>
              <a:t>testing </a:t>
            </a:r>
            <a:r>
              <a:rPr lang="en-US" sz="1800" dirty="0"/>
              <a:t>branch has moved in comparison to the </a:t>
            </a:r>
            <a:r>
              <a:rPr lang="en-US" sz="1800" i="1" dirty="0"/>
              <a:t>master</a:t>
            </a:r>
            <a:r>
              <a:rPr lang="en-US" sz="1800" dirty="0"/>
              <a:t> branch. Let’s switch back to the </a:t>
            </a:r>
            <a:r>
              <a:rPr lang="en-US" sz="1800" i="1" dirty="0"/>
              <a:t>master</a:t>
            </a:r>
            <a:r>
              <a:rPr lang="en-US" sz="1800" dirty="0"/>
              <a:t> (the HEAD goes to the </a:t>
            </a:r>
            <a:r>
              <a:rPr lang="en-US" sz="1800" i="1" dirty="0"/>
              <a:t>master</a:t>
            </a:r>
            <a:r>
              <a:rPr lang="en-US" sz="1800" dirty="0"/>
              <a:t> branch)</a:t>
            </a:r>
          </a:p>
          <a:p>
            <a:endParaRPr lang="en-US" sz="1800" dirty="0"/>
          </a:p>
          <a:p>
            <a:endParaRPr lang="en-US" sz="1800" dirty="0"/>
          </a:p>
          <a:p>
            <a:pPr marL="0" indent="0">
              <a:buNone/>
            </a:pPr>
            <a:endParaRPr lang="en-US" sz="1800" dirty="0"/>
          </a:p>
          <a:p>
            <a:r>
              <a:rPr lang="en-US" sz="1800" dirty="0"/>
              <a:t>Now make a commit when we are on the master branch. Now the </a:t>
            </a:r>
            <a:r>
              <a:rPr lang="en-US" sz="1800" i="1" dirty="0"/>
              <a:t>master </a:t>
            </a:r>
            <a:r>
              <a:rPr lang="en-US" sz="1800" dirty="0"/>
              <a:t>branch and the </a:t>
            </a:r>
            <a:r>
              <a:rPr lang="en-US" sz="1800" i="1" dirty="0"/>
              <a:t>testing </a:t>
            </a:r>
            <a:r>
              <a:rPr lang="en-US" sz="1800" dirty="0"/>
              <a:t>branch have moved to different directions or commits. To see all of the changes or history of the commits, use:</a:t>
            </a:r>
            <a:br>
              <a:rPr lang="en-US" sz="1800" dirty="0"/>
            </a:br>
            <a:r>
              <a:rPr lang="en-US" sz="1800" dirty="0">
                <a:solidFill>
                  <a:srgbClr val="00B0F0"/>
                </a:solidFill>
                <a:latin typeface="Consolas" panose="020B0609020204030204" pitchFamily="49" charset="0"/>
              </a:rPr>
              <a:t>git log --</a:t>
            </a:r>
            <a:r>
              <a:rPr lang="en-US" sz="1800" dirty="0" err="1">
                <a:solidFill>
                  <a:srgbClr val="00B0F0"/>
                </a:solidFill>
                <a:latin typeface="Consolas" panose="020B0609020204030204" pitchFamily="49" charset="0"/>
              </a:rPr>
              <a:t>oneline</a:t>
            </a:r>
            <a:r>
              <a:rPr lang="en-US" sz="1800" dirty="0">
                <a:solidFill>
                  <a:srgbClr val="00B0F0"/>
                </a:solidFill>
                <a:latin typeface="Consolas" panose="020B0609020204030204" pitchFamily="49" charset="0"/>
              </a:rPr>
              <a:t> --decorate --graph --all</a:t>
            </a:r>
          </a:p>
          <a:p>
            <a:endParaRPr lang="en-US" sz="1800" dirty="0"/>
          </a:p>
          <a:p>
            <a:endParaRPr lang="en-US" sz="1800" dirty="0"/>
          </a:p>
          <a:p>
            <a:endParaRPr lang="en-US" sz="1800" i="1" dirty="0"/>
          </a:p>
          <a:p>
            <a:endParaRPr lang="en-US" sz="1800" i="1" dirty="0"/>
          </a:p>
          <a:p>
            <a:pPr marL="0" indent="0">
              <a:buNone/>
            </a:pPr>
            <a:endParaRPr lang="en-US" sz="1000" dirty="0"/>
          </a:p>
          <a:p>
            <a:endParaRPr lang="el-GR" sz="1800" dirty="0"/>
          </a:p>
        </p:txBody>
      </p:sp>
      <p:pic>
        <p:nvPicPr>
          <p:cNvPr id="6" name="Picture 5">
            <a:extLst>
              <a:ext uri="{FF2B5EF4-FFF2-40B4-BE49-F238E27FC236}">
                <a16:creationId xmlns:a16="http://schemas.microsoft.com/office/drawing/2014/main" id="{30B46808-13E5-974D-CA73-7DA0E895E19A}"/>
              </a:ext>
            </a:extLst>
          </p:cNvPr>
          <p:cNvPicPr>
            <a:picLocks noChangeAspect="1"/>
          </p:cNvPicPr>
          <p:nvPr/>
        </p:nvPicPr>
        <p:blipFill>
          <a:blip r:embed="rId2"/>
          <a:stretch>
            <a:fillRect/>
          </a:stretch>
        </p:blipFill>
        <p:spPr>
          <a:xfrm>
            <a:off x="6924767" y="891068"/>
            <a:ext cx="3854069" cy="1599240"/>
          </a:xfrm>
          <a:prstGeom prst="rect">
            <a:avLst/>
          </a:prstGeom>
        </p:spPr>
      </p:pic>
      <p:pic>
        <p:nvPicPr>
          <p:cNvPr id="10" name="Picture 9">
            <a:extLst>
              <a:ext uri="{FF2B5EF4-FFF2-40B4-BE49-F238E27FC236}">
                <a16:creationId xmlns:a16="http://schemas.microsoft.com/office/drawing/2014/main" id="{892BEAB2-A488-746C-D6D0-759D45A4B26E}"/>
              </a:ext>
            </a:extLst>
          </p:cNvPr>
          <p:cNvPicPr>
            <a:picLocks noChangeAspect="1"/>
          </p:cNvPicPr>
          <p:nvPr/>
        </p:nvPicPr>
        <p:blipFill>
          <a:blip r:embed="rId3"/>
          <a:stretch>
            <a:fillRect/>
          </a:stretch>
        </p:blipFill>
        <p:spPr>
          <a:xfrm>
            <a:off x="6924767" y="2906745"/>
            <a:ext cx="3456906" cy="1889958"/>
          </a:xfrm>
          <a:prstGeom prst="rect">
            <a:avLst/>
          </a:prstGeom>
        </p:spPr>
      </p:pic>
      <p:pic>
        <p:nvPicPr>
          <p:cNvPr id="5" name="Picture 4">
            <a:extLst>
              <a:ext uri="{FF2B5EF4-FFF2-40B4-BE49-F238E27FC236}">
                <a16:creationId xmlns:a16="http://schemas.microsoft.com/office/drawing/2014/main" id="{957F9842-C22A-086A-F8E3-77458485BDA1}"/>
              </a:ext>
            </a:extLst>
          </p:cNvPr>
          <p:cNvPicPr>
            <a:picLocks noChangeAspect="1"/>
          </p:cNvPicPr>
          <p:nvPr/>
        </p:nvPicPr>
        <p:blipFill>
          <a:blip r:embed="rId4"/>
          <a:stretch>
            <a:fillRect/>
          </a:stretch>
        </p:blipFill>
        <p:spPr>
          <a:xfrm>
            <a:off x="2254803" y="5349619"/>
            <a:ext cx="5374612" cy="1234625"/>
          </a:xfrm>
          <a:prstGeom prst="rect">
            <a:avLst/>
          </a:prstGeom>
        </p:spPr>
      </p:pic>
      <p:sp>
        <p:nvSpPr>
          <p:cNvPr id="4" name="TextBox 3">
            <a:extLst>
              <a:ext uri="{FF2B5EF4-FFF2-40B4-BE49-F238E27FC236}">
                <a16:creationId xmlns:a16="http://schemas.microsoft.com/office/drawing/2014/main" id="{542862E1-427A-17B8-03C6-BD2D492DDF71}"/>
              </a:ext>
            </a:extLst>
          </p:cNvPr>
          <p:cNvSpPr txBox="1"/>
          <p:nvPr/>
        </p:nvSpPr>
        <p:spPr>
          <a:xfrm>
            <a:off x="7823213" y="5428322"/>
            <a:ext cx="4227968" cy="1077218"/>
          </a:xfrm>
          <a:prstGeom prst="rect">
            <a:avLst/>
          </a:prstGeom>
          <a:noFill/>
        </p:spPr>
        <p:txBody>
          <a:bodyPr wrap="square" rtlCol="0">
            <a:spAutoFit/>
          </a:bodyPr>
          <a:lstStyle/>
          <a:p>
            <a:r>
              <a:rPr lang="en-US" sz="1600" dirty="0"/>
              <a:t>We were on </a:t>
            </a:r>
            <a:r>
              <a:rPr lang="en-US" sz="1600" i="1" dirty="0"/>
              <a:t>f30ab</a:t>
            </a:r>
            <a:r>
              <a:rPr lang="en-US" sz="1600" dirty="0"/>
              <a:t> when we created the </a:t>
            </a:r>
            <a:r>
              <a:rPr lang="en-US" sz="1600" i="1" dirty="0"/>
              <a:t>testing </a:t>
            </a:r>
            <a:r>
              <a:rPr lang="en-US" sz="1600" dirty="0"/>
              <a:t>branch. Then we did different changes or commits to the </a:t>
            </a:r>
            <a:r>
              <a:rPr lang="en-US" sz="1600" i="1" dirty="0"/>
              <a:t>testing </a:t>
            </a:r>
            <a:r>
              <a:rPr lang="en-US" sz="1600" dirty="0"/>
              <a:t>branch and to the </a:t>
            </a:r>
            <a:r>
              <a:rPr lang="en-US" sz="1600" i="1" dirty="0"/>
              <a:t>master </a:t>
            </a:r>
            <a:r>
              <a:rPr lang="en-US" sz="1600" dirty="0"/>
              <a:t>branch. And they diverge from each other</a:t>
            </a:r>
            <a:endParaRPr lang="el-GR" sz="1600" dirty="0"/>
          </a:p>
        </p:txBody>
      </p:sp>
    </p:spTree>
    <p:extLst>
      <p:ext uri="{BB962C8B-B14F-4D97-AF65-F5344CB8AC3E}">
        <p14:creationId xmlns:p14="http://schemas.microsoft.com/office/powerpoint/2010/main" val="1302197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192048"/>
            <a:ext cx="10515600" cy="1325563"/>
          </a:xfrm>
        </p:spPr>
        <p:txBody>
          <a:bodyPr/>
          <a:lstStyle/>
          <a:p>
            <a:r>
              <a:rPr lang="en-US" dirty="0"/>
              <a:t>Basic branching example (2)</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6" y="1343480"/>
            <a:ext cx="7374768" cy="5283656"/>
          </a:xfrm>
        </p:spPr>
        <p:txBody>
          <a:bodyPr>
            <a:noAutofit/>
          </a:bodyPr>
          <a:lstStyle/>
          <a:p>
            <a:r>
              <a:rPr lang="en-US" sz="1800" dirty="0"/>
              <a:t>We are working on a project and we have some commits on master branch (</a:t>
            </a:r>
            <a:r>
              <a:rPr lang="en-US" sz="1800" i="1" dirty="0"/>
              <a:t>C0-C2</a:t>
            </a:r>
            <a:r>
              <a:rPr lang="en-US" sz="1800" dirty="0"/>
              <a:t>)</a:t>
            </a:r>
          </a:p>
          <a:p>
            <a:pPr marL="0" indent="0">
              <a:buNone/>
            </a:pPr>
            <a:endParaRPr lang="en-US" sz="1800" dirty="0">
              <a:solidFill>
                <a:srgbClr val="00B0F0"/>
              </a:solidFill>
              <a:latin typeface="Consolas" panose="020B0609020204030204" pitchFamily="49" charset="0"/>
            </a:endParaRPr>
          </a:p>
          <a:p>
            <a:pPr marL="0" indent="0">
              <a:buNone/>
            </a:pPr>
            <a:endParaRPr lang="en-US" sz="1800" dirty="0">
              <a:solidFill>
                <a:srgbClr val="00B0F0"/>
              </a:solidFill>
              <a:latin typeface="Consolas" panose="020B0609020204030204" pitchFamily="49" charset="0"/>
            </a:endParaRPr>
          </a:p>
          <a:p>
            <a:r>
              <a:rPr lang="en-US" sz="1800" dirty="0"/>
              <a:t>Now we decided that we want to work on issue </a:t>
            </a:r>
            <a:r>
              <a:rPr lang="en-US" sz="1800" i="1" dirty="0"/>
              <a:t>#53</a:t>
            </a:r>
            <a:r>
              <a:rPr lang="en-US" sz="1800" dirty="0"/>
              <a:t>. So we create that branch. That branch has the same commits as </a:t>
            </a:r>
            <a:r>
              <a:rPr lang="en-US" sz="1800" i="1" dirty="0"/>
              <a:t>master</a:t>
            </a:r>
            <a:r>
              <a:rPr lang="en-US" sz="1800" dirty="0"/>
              <a:t>:</a:t>
            </a:r>
            <a:br>
              <a:rPr lang="en-US" sz="1800" dirty="0"/>
            </a:br>
            <a:r>
              <a:rPr lang="en-US" sz="1800" dirty="0">
                <a:solidFill>
                  <a:srgbClr val="00B0F0"/>
                </a:solidFill>
                <a:latin typeface="Consolas" panose="020B0609020204030204" pitchFamily="49" charset="0"/>
              </a:rPr>
              <a:t>git checkout –b iss53</a:t>
            </a:r>
          </a:p>
          <a:p>
            <a:pPr marL="0" indent="0">
              <a:buNone/>
            </a:pPr>
            <a:endParaRPr lang="en-US" sz="1800" dirty="0"/>
          </a:p>
          <a:p>
            <a:r>
              <a:rPr lang="en-US" sz="1800" dirty="0"/>
              <a:t>Now we do some commits on </a:t>
            </a:r>
            <a:r>
              <a:rPr lang="en-US" sz="1800" i="1" dirty="0"/>
              <a:t>iss53</a:t>
            </a:r>
            <a:r>
              <a:rPr lang="en-US" sz="1800" b="1" dirty="0"/>
              <a:t> </a:t>
            </a:r>
            <a:r>
              <a:rPr lang="en-US" sz="1800" dirty="0"/>
              <a:t>and the branch moves forward in comparison to the </a:t>
            </a:r>
            <a:r>
              <a:rPr lang="en-US" sz="1800" i="1" dirty="0"/>
              <a:t>master branch:</a:t>
            </a:r>
            <a:br>
              <a:rPr lang="en-US" sz="1800" i="1" dirty="0"/>
            </a:br>
            <a:r>
              <a:rPr lang="en-US" sz="1800" dirty="0">
                <a:solidFill>
                  <a:srgbClr val="00B0F0"/>
                </a:solidFill>
                <a:latin typeface="Consolas" panose="020B0609020204030204" pitchFamily="49" charset="0"/>
              </a:rPr>
              <a:t>git commit ...</a:t>
            </a:r>
            <a:endParaRPr lang="en-US" sz="1800" dirty="0"/>
          </a:p>
          <a:p>
            <a:pPr marL="0" indent="0">
              <a:buNone/>
            </a:pPr>
            <a:endParaRPr lang="en-US" sz="1800" dirty="0"/>
          </a:p>
          <a:p>
            <a:r>
              <a:rPr lang="en-US" sz="1800" dirty="0"/>
              <a:t>Now they tell us that there is another issue called </a:t>
            </a:r>
            <a:r>
              <a:rPr lang="en-US" sz="1800" i="1" dirty="0"/>
              <a:t>hotfix</a:t>
            </a:r>
            <a:r>
              <a:rPr lang="en-US" sz="1800" b="1" dirty="0"/>
              <a:t>. </a:t>
            </a:r>
            <a:r>
              <a:rPr lang="en-US" sz="1800" dirty="0"/>
              <a:t>Switch to </a:t>
            </a:r>
            <a:r>
              <a:rPr lang="en-US" sz="1800" i="1" dirty="0"/>
              <a:t>master branch, </a:t>
            </a:r>
            <a:r>
              <a:rPr lang="en-US" sz="1800" dirty="0"/>
              <a:t>create the </a:t>
            </a:r>
            <a:r>
              <a:rPr lang="en-US" sz="1800" i="1" dirty="0"/>
              <a:t>hotfix</a:t>
            </a:r>
            <a:r>
              <a:rPr lang="en-US" sz="1800" dirty="0"/>
              <a:t> branch, switch to that branch and lastly do some commits:</a:t>
            </a:r>
            <a:br>
              <a:rPr lang="en-US" sz="1800" dirty="0"/>
            </a:br>
            <a:r>
              <a:rPr lang="en-US" sz="1800" dirty="0">
                <a:solidFill>
                  <a:srgbClr val="00B0F0"/>
                </a:solidFill>
                <a:latin typeface="Consolas" panose="020B0609020204030204" pitchFamily="49" charset="0"/>
              </a:rPr>
              <a:t>git switch master</a:t>
            </a:r>
            <a:br>
              <a:rPr lang="en-US" sz="1800" dirty="0">
                <a:solidFill>
                  <a:srgbClr val="00B0F0"/>
                </a:solidFill>
                <a:latin typeface="Consolas" panose="020B0609020204030204" pitchFamily="49" charset="0"/>
              </a:rPr>
            </a:br>
            <a:r>
              <a:rPr lang="en-US" sz="1800" dirty="0">
                <a:solidFill>
                  <a:srgbClr val="00B0F0"/>
                </a:solidFill>
                <a:latin typeface="Consolas" panose="020B0609020204030204" pitchFamily="49" charset="0"/>
              </a:rPr>
              <a:t>git switch –c hotfix</a:t>
            </a:r>
            <a:br>
              <a:rPr lang="en-US" sz="1800" dirty="0">
                <a:solidFill>
                  <a:srgbClr val="00B0F0"/>
                </a:solidFill>
                <a:latin typeface="Consolas" panose="020B0609020204030204" pitchFamily="49" charset="0"/>
              </a:rPr>
            </a:br>
            <a:r>
              <a:rPr lang="en-US" sz="1800" dirty="0">
                <a:solidFill>
                  <a:srgbClr val="00B0F0"/>
                </a:solidFill>
                <a:latin typeface="Consolas" panose="020B0609020204030204" pitchFamily="49" charset="0"/>
              </a:rPr>
              <a:t>git commit ...</a:t>
            </a:r>
          </a:p>
          <a:p>
            <a:endParaRPr lang="en-US" sz="1800" i="1" dirty="0"/>
          </a:p>
          <a:p>
            <a:endParaRPr lang="en-US" sz="1800" i="1" dirty="0"/>
          </a:p>
          <a:p>
            <a:pPr marL="0" indent="0">
              <a:buNone/>
            </a:pPr>
            <a:endParaRPr lang="en-US" sz="1000" dirty="0"/>
          </a:p>
          <a:p>
            <a:endParaRPr lang="el-GR" sz="1800" dirty="0"/>
          </a:p>
        </p:txBody>
      </p:sp>
      <p:pic>
        <p:nvPicPr>
          <p:cNvPr id="7" name="Picture 6">
            <a:extLst>
              <a:ext uri="{FF2B5EF4-FFF2-40B4-BE49-F238E27FC236}">
                <a16:creationId xmlns:a16="http://schemas.microsoft.com/office/drawing/2014/main" id="{87A99218-B5BD-1DCA-C763-73CDEE4EE663}"/>
              </a:ext>
            </a:extLst>
          </p:cNvPr>
          <p:cNvPicPr>
            <a:picLocks noChangeAspect="1"/>
          </p:cNvPicPr>
          <p:nvPr/>
        </p:nvPicPr>
        <p:blipFill>
          <a:blip r:embed="rId2"/>
          <a:stretch>
            <a:fillRect/>
          </a:stretch>
        </p:blipFill>
        <p:spPr>
          <a:xfrm>
            <a:off x="8313405" y="894229"/>
            <a:ext cx="3456306" cy="1097681"/>
          </a:xfrm>
          <a:prstGeom prst="rect">
            <a:avLst/>
          </a:prstGeom>
        </p:spPr>
      </p:pic>
      <p:pic>
        <p:nvPicPr>
          <p:cNvPr id="9" name="Picture 8">
            <a:extLst>
              <a:ext uri="{FF2B5EF4-FFF2-40B4-BE49-F238E27FC236}">
                <a16:creationId xmlns:a16="http://schemas.microsoft.com/office/drawing/2014/main" id="{9D5BB1AF-BAED-FF50-0F6D-C4E23DF15B5A}"/>
              </a:ext>
            </a:extLst>
          </p:cNvPr>
          <p:cNvPicPr>
            <a:picLocks noChangeAspect="1"/>
          </p:cNvPicPr>
          <p:nvPr/>
        </p:nvPicPr>
        <p:blipFill>
          <a:blip r:embed="rId3"/>
          <a:stretch>
            <a:fillRect/>
          </a:stretch>
        </p:blipFill>
        <p:spPr>
          <a:xfrm>
            <a:off x="8384435" y="2070710"/>
            <a:ext cx="3434803" cy="1612682"/>
          </a:xfrm>
          <a:prstGeom prst="rect">
            <a:avLst/>
          </a:prstGeom>
        </p:spPr>
      </p:pic>
      <p:pic>
        <p:nvPicPr>
          <p:cNvPr id="12" name="Picture 11">
            <a:extLst>
              <a:ext uri="{FF2B5EF4-FFF2-40B4-BE49-F238E27FC236}">
                <a16:creationId xmlns:a16="http://schemas.microsoft.com/office/drawing/2014/main" id="{FB9B8F8F-42B2-C6D2-4B47-54F2E86494C0}"/>
              </a:ext>
            </a:extLst>
          </p:cNvPr>
          <p:cNvPicPr>
            <a:picLocks noChangeAspect="1"/>
          </p:cNvPicPr>
          <p:nvPr/>
        </p:nvPicPr>
        <p:blipFill>
          <a:blip r:embed="rId4"/>
          <a:stretch>
            <a:fillRect/>
          </a:stretch>
        </p:blipFill>
        <p:spPr>
          <a:xfrm>
            <a:off x="8538895" y="3832620"/>
            <a:ext cx="3280343" cy="1160737"/>
          </a:xfrm>
          <a:prstGeom prst="rect">
            <a:avLst/>
          </a:prstGeom>
        </p:spPr>
      </p:pic>
      <p:pic>
        <p:nvPicPr>
          <p:cNvPr id="14" name="Picture 13">
            <a:extLst>
              <a:ext uri="{FF2B5EF4-FFF2-40B4-BE49-F238E27FC236}">
                <a16:creationId xmlns:a16="http://schemas.microsoft.com/office/drawing/2014/main" id="{3196B635-51E2-D9F5-2459-7BC0DA8D6E2D}"/>
              </a:ext>
            </a:extLst>
          </p:cNvPr>
          <p:cNvPicPr>
            <a:picLocks noChangeAspect="1"/>
          </p:cNvPicPr>
          <p:nvPr/>
        </p:nvPicPr>
        <p:blipFill>
          <a:blip r:embed="rId5"/>
          <a:stretch>
            <a:fillRect/>
          </a:stretch>
        </p:blipFill>
        <p:spPr>
          <a:xfrm>
            <a:off x="9032789" y="5142586"/>
            <a:ext cx="2866767" cy="1350289"/>
          </a:xfrm>
          <a:prstGeom prst="rect">
            <a:avLst/>
          </a:prstGeom>
        </p:spPr>
      </p:pic>
    </p:spTree>
    <p:extLst>
      <p:ext uri="{BB962C8B-B14F-4D97-AF65-F5344CB8AC3E}">
        <p14:creationId xmlns:p14="http://schemas.microsoft.com/office/powerpoint/2010/main" val="3664565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99455"/>
            <a:ext cx="10515600" cy="1325563"/>
          </a:xfrm>
        </p:spPr>
        <p:txBody>
          <a:bodyPr/>
          <a:lstStyle/>
          <a:p>
            <a:r>
              <a:rPr lang="en-US" dirty="0"/>
              <a:t>Basic branching example (2)</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302385" y="1253331"/>
            <a:ext cx="7715449" cy="4351338"/>
          </a:xfrm>
        </p:spPr>
        <p:txBody>
          <a:bodyPr>
            <a:noAutofit/>
          </a:bodyPr>
          <a:lstStyle/>
          <a:p>
            <a:r>
              <a:rPr lang="en-US" sz="1800" dirty="0"/>
              <a:t>When we are ok with </a:t>
            </a:r>
            <a:r>
              <a:rPr lang="en-US" sz="1800" i="1" dirty="0"/>
              <a:t>hotfix </a:t>
            </a:r>
            <a:r>
              <a:rPr lang="en-US" sz="1800" dirty="0"/>
              <a:t> we merge it back into </a:t>
            </a:r>
            <a:r>
              <a:rPr lang="en-US" sz="1800" i="1" dirty="0"/>
              <a:t>master </a:t>
            </a:r>
            <a:r>
              <a:rPr lang="en-US" sz="1800" dirty="0"/>
              <a:t>branch. Switch back to </a:t>
            </a:r>
            <a:r>
              <a:rPr lang="en-US" sz="1800" i="1" dirty="0"/>
              <a:t>master</a:t>
            </a:r>
            <a:r>
              <a:rPr lang="en-US" sz="1800" dirty="0"/>
              <a:t> and merge:</a:t>
            </a:r>
            <a:br>
              <a:rPr lang="en-US" sz="1800" dirty="0"/>
            </a:br>
            <a:r>
              <a:rPr lang="en-US" sz="1800" dirty="0">
                <a:solidFill>
                  <a:srgbClr val="00B0F0"/>
                </a:solidFill>
                <a:latin typeface="Consolas" panose="020B0609020204030204" pitchFamily="49" charset="0"/>
              </a:rPr>
              <a:t>git checkout master</a:t>
            </a:r>
            <a:br>
              <a:rPr lang="en-US" sz="1800" dirty="0">
                <a:solidFill>
                  <a:srgbClr val="00B0F0"/>
                </a:solidFill>
                <a:latin typeface="Consolas" panose="020B0609020204030204" pitchFamily="49" charset="0"/>
              </a:rPr>
            </a:br>
            <a:r>
              <a:rPr lang="en-US" sz="1800" dirty="0">
                <a:solidFill>
                  <a:srgbClr val="00B0F0"/>
                </a:solidFill>
                <a:latin typeface="Consolas" panose="020B0609020204030204" pitchFamily="49" charset="0"/>
              </a:rPr>
              <a:t>git merge hotfix</a:t>
            </a:r>
          </a:p>
          <a:p>
            <a:endParaRPr lang="en-US" sz="1800" dirty="0">
              <a:solidFill>
                <a:srgbClr val="00B0F0"/>
              </a:solidFill>
              <a:latin typeface="Consolas" panose="020B0609020204030204" pitchFamily="49" charset="0"/>
            </a:endParaRPr>
          </a:p>
          <a:p>
            <a:pPr marL="0" indent="0">
              <a:buNone/>
            </a:pPr>
            <a:endParaRPr lang="en-US" sz="1000" dirty="0"/>
          </a:p>
          <a:p>
            <a:endParaRPr lang="en-US" sz="1800" dirty="0"/>
          </a:p>
          <a:p>
            <a:endParaRPr lang="en-US" sz="1800" dirty="0"/>
          </a:p>
          <a:p>
            <a:endParaRPr lang="en-US" sz="1800" dirty="0"/>
          </a:p>
          <a:p>
            <a:endParaRPr lang="en-US" sz="1800" dirty="0"/>
          </a:p>
          <a:p>
            <a:endParaRPr lang="en-US" sz="1800" dirty="0"/>
          </a:p>
          <a:p>
            <a:r>
              <a:rPr lang="en-US" sz="1800" dirty="0"/>
              <a:t>Now delete the </a:t>
            </a:r>
            <a:r>
              <a:rPr lang="en-US" sz="1800" i="1" dirty="0"/>
              <a:t>hotfix </a:t>
            </a:r>
            <a:r>
              <a:rPr lang="en-US" sz="1800" dirty="0"/>
              <a:t>since you merged and you don’t need it and switch to the old </a:t>
            </a:r>
            <a:r>
              <a:rPr lang="en-US" sz="1800" i="1" dirty="0"/>
              <a:t>iss53 </a:t>
            </a:r>
            <a:r>
              <a:rPr lang="en-US" sz="1800" dirty="0"/>
              <a:t>issue and continue working (do some changes and commit)</a:t>
            </a:r>
            <a:br>
              <a:rPr lang="en-US" sz="1800" dirty="0"/>
            </a:br>
            <a:r>
              <a:rPr lang="en-US" sz="1800" dirty="0">
                <a:solidFill>
                  <a:srgbClr val="00B0F0"/>
                </a:solidFill>
                <a:latin typeface="Consolas" panose="020B0609020204030204" pitchFamily="49" charset="0"/>
              </a:rPr>
              <a:t>git branch –d hotfix</a:t>
            </a:r>
            <a:br>
              <a:rPr lang="en-US" sz="1800" dirty="0">
                <a:solidFill>
                  <a:srgbClr val="00B0F0"/>
                </a:solidFill>
                <a:latin typeface="Consolas" panose="020B0609020204030204" pitchFamily="49" charset="0"/>
              </a:rPr>
            </a:br>
            <a:r>
              <a:rPr lang="en-US" sz="1800" dirty="0">
                <a:solidFill>
                  <a:srgbClr val="00B0F0"/>
                </a:solidFill>
                <a:latin typeface="Consolas" panose="020B0609020204030204" pitchFamily="49" charset="0"/>
              </a:rPr>
              <a:t>git checkout iss53</a:t>
            </a:r>
          </a:p>
        </p:txBody>
      </p:sp>
      <p:pic>
        <p:nvPicPr>
          <p:cNvPr id="5" name="Picture 4">
            <a:extLst>
              <a:ext uri="{FF2B5EF4-FFF2-40B4-BE49-F238E27FC236}">
                <a16:creationId xmlns:a16="http://schemas.microsoft.com/office/drawing/2014/main" id="{1E9F7C3A-1130-F1CF-98D4-E6F86580FFB4}"/>
              </a:ext>
            </a:extLst>
          </p:cNvPr>
          <p:cNvPicPr>
            <a:picLocks noChangeAspect="1"/>
          </p:cNvPicPr>
          <p:nvPr/>
        </p:nvPicPr>
        <p:blipFill>
          <a:blip r:embed="rId2"/>
          <a:stretch>
            <a:fillRect/>
          </a:stretch>
        </p:blipFill>
        <p:spPr>
          <a:xfrm>
            <a:off x="4160110" y="2955983"/>
            <a:ext cx="2710247" cy="1602019"/>
          </a:xfrm>
          <a:prstGeom prst="rect">
            <a:avLst/>
          </a:prstGeom>
        </p:spPr>
      </p:pic>
      <p:sp>
        <p:nvSpPr>
          <p:cNvPr id="6" name="TextBox 5">
            <a:extLst>
              <a:ext uri="{FF2B5EF4-FFF2-40B4-BE49-F238E27FC236}">
                <a16:creationId xmlns:a16="http://schemas.microsoft.com/office/drawing/2014/main" id="{8B4DC752-E356-7D56-683B-312042BE85DF}"/>
              </a:ext>
            </a:extLst>
          </p:cNvPr>
          <p:cNvSpPr txBox="1"/>
          <p:nvPr/>
        </p:nvSpPr>
        <p:spPr>
          <a:xfrm>
            <a:off x="1612558" y="2570480"/>
            <a:ext cx="2879124" cy="369332"/>
          </a:xfrm>
          <a:prstGeom prst="rect">
            <a:avLst/>
          </a:prstGeom>
          <a:noFill/>
        </p:spPr>
        <p:txBody>
          <a:bodyPr wrap="square" rtlCol="0">
            <a:spAutoFit/>
          </a:bodyPr>
          <a:lstStyle/>
          <a:p>
            <a:r>
              <a:rPr lang="en-US" dirty="0"/>
              <a:t>Before</a:t>
            </a:r>
            <a:endParaRPr lang="el-GR" dirty="0"/>
          </a:p>
        </p:txBody>
      </p:sp>
      <p:pic>
        <p:nvPicPr>
          <p:cNvPr id="8" name="Picture 7">
            <a:extLst>
              <a:ext uri="{FF2B5EF4-FFF2-40B4-BE49-F238E27FC236}">
                <a16:creationId xmlns:a16="http://schemas.microsoft.com/office/drawing/2014/main" id="{65DC8CE1-530D-2388-9AC1-DBAD2977F936}"/>
              </a:ext>
            </a:extLst>
          </p:cNvPr>
          <p:cNvPicPr>
            <a:picLocks noChangeAspect="1"/>
          </p:cNvPicPr>
          <p:nvPr/>
        </p:nvPicPr>
        <p:blipFill>
          <a:blip r:embed="rId3"/>
          <a:stretch>
            <a:fillRect/>
          </a:stretch>
        </p:blipFill>
        <p:spPr>
          <a:xfrm>
            <a:off x="593756" y="2939812"/>
            <a:ext cx="3217753" cy="1515609"/>
          </a:xfrm>
          <a:prstGeom prst="rect">
            <a:avLst/>
          </a:prstGeom>
        </p:spPr>
      </p:pic>
      <p:sp>
        <p:nvSpPr>
          <p:cNvPr id="10" name="TextBox 9">
            <a:extLst>
              <a:ext uri="{FF2B5EF4-FFF2-40B4-BE49-F238E27FC236}">
                <a16:creationId xmlns:a16="http://schemas.microsoft.com/office/drawing/2014/main" id="{B3904C57-1DA4-8533-CD60-71699DD018B4}"/>
              </a:ext>
            </a:extLst>
          </p:cNvPr>
          <p:cNvSpPr txBox="1"/>
          <p:nvPr/>
        </p:nvSpPr>
        <p:spPr>
          <a:xfrm>
            <a:off x="5280455" y="2529450"/>
            <a:ext cx="2879124" cy="369332"/>
          </a:xfrm>
          <a:prstGeom prst="rect">
            <a:avLst/>
          </a:prstGeom>
          <a:noFill/>
        </p:spPr>
        <p:txBody>
          <a:bodyPr wrap="square" rtlCol="0">
            <a:spAutoFit/>
          </a:bodyPr>
          <a:lstStyle/>
          <a:p>
            <a:r>
              <a:rPr lang="en-US" dirty="0"/>
              <a:t>After</a:t>
            </a:r>
            <a:endParaRPr lang="el-GR" dirty="0"/>
          </a:p>
        </p:txBody>
      </p:sp>
      <p:sp>
        <p:nvSpPr>
          <p:cNvPr id="11" name="TextBox 10">
            <a:extLst>
              <a:ext uri="{FF2B5EF4-FFF2-40B4-BE49-F238E27FC236}">
                <a16:creationId xmlns:a16="http://schemas.microsoft.com/office/drawing/2014/main" id="{AB2F0F53-15F2-9885-5E78-59149B44F924}"/>
              </a:ext>
            </a:extLst>
          </p:cNvPr>
          <p:cNvSpPr txBox="1"/>
          <p:nvPr/>
        </p:nvSpPr>
        <p:spPr>
          <a:xfrm>
            <a:off x="7210169" y="2661325"/>
            <a:ext cx="4806778" cy="1754326"/>
          </a:xfrm>
          <a:prstGeom prst="rect">
            <a:avLst/>
          </a:prstGeom>
          <a:noFill/>
        </p:spPr>
        <p:txBody>
          <a:bodyPr wrap="square" rtlCol="0">
            <a:spAutoFit/>
          </a:bodyPr>
          <a:lstStyle/>
          <a:p>
            <a:r>
              <a:rPr lang="en-US" dirty="0"/>
              <a:t>Here we have a </a:t>
            </a:r>
            <a:r>
              <a:rPr lang="en-US" b="1" dirty="0"/>
              <a:t>fast-forward merge </a:t>
            </a:r>
            <a:r>
              <a:rPr lang="en-US" dirty="0"/>
              <a:t>when you try to merge one commit with a commit that can be reached by following the first commit’s history, Git simplifies things by moving the pointer forward because there is no divergent work to merge together</a:t>
            </a:r>
            <a:endParaRPr lang="el-GR" dirty="0"/>
          </a:p>
        </p:txBody>
      </p:sp>
      <p:pic>
        <p:nvPicPr>
          <p:cNvPr id="15" name="Picture 14">
            <a:extLst>
              <a:ext uri="{FF2B5EF4-FFF2-40B4-BE49-F238E27FC236}">
                <a16:creationId xmlns:a16="http://schemas.microsoft.com/office/drawing/2014/main" id="{8AB83244-F3E4-B7EF-6603-35F69C5BA165}"/>
              </a:ext>
            </a:extLst>
          </p:cNvPr>
          <p:cNvPicPr>
            <a:picLocks noChangeAspect="1"/>
          </p:cNvPicPr>
          <p:nvPr/>
        </p:nvPicPr>
        <p:blipFill>
          <a:blip r:embed="rId4"/>
          <a:stretch>
            <a:fillRect/>
          </a:stretch>
        </p:blipFill>
        <p:spPr>
          <a:xfrm>
            <a:off x="8159579" y="4547526"/>
            <a:ext cx="3790615" cy="1492799"/>
          </a:xfrm>
          <a:prstGeom prst="rect">
            <a:avLst/>
          </a:prstGeom>
        </p:spPr>
      </p:pic>
      <p:sp>
        <p:nvSpPr>
          <p:cNvPr id="18" name="TextBox 17">
            <a:extLst>
              <a:ext uri="{FF2B5EF4-FFF2-40B4-BE49-F238E27FC236}">
                <a16:creationId xmlns:a16="http://schemas.microsoft.com/office/drawing/2014/main" id="{C779BCD1-694A-5F61-9EA2-AA11D30B4CCE}"/>
              </a:ext>
            </a:extLst>
          </p:cNvPr>
          <p:cNvSpPr txBox="1"/>
          <p:nvPr/>
        </p:nvSpPr>
        <p:spPr>
          <a:xfrm>
            <a:off x="162182" y="5905609"/>
            <a:ext cx="11953617" cy="923330"/>
          </a:xfrm>
          <a:prstGeom prst="rect">
            <a:avLst/>
          </a:prstGeom>
          <a:noFill/>
        </p:spPr>
        <p:txBody>
          <a:bodyPr wrap="square">
            <a:spAutoFit/>
          </a:bodyPr>
          <a:lstStyle/>
          <a:p>
            <a:r>
              <a:rPr lang="en-US" dirty="0"/>
              <a:t>I</a:t>
            </a:r>
            <a:r>
              <a:rPr lang="el-GR" dirty="0" err="1"/>
              <a:t>t’s</a:t>
            </a:r>
            <a:r>
              <a:rPr lang="el-GR" dirty="0"/>
              <a:t> </a:t>
            </a:r>
            <a:r>
              <a:rPr lang="el-GR" dirty="0" err="1"/>
              <a:t>worth</a:t>
            </a:r>
            <a:r>
              <a:rPr lang="el-GR" dirty="0"/>
              <a:t> </a:t>
            </a:r>
            <a:r>
              <a:rPr lang="el-GR" dirty="0" err="1"/>
              <a:t>noting</a:t>
            </a:r>
            <a:r>
              <a:rPr lang="el-GR" dirty="0"/>
              <a:t> </a:t>
            </a:r>
            <a:r>
              <a:rPr lang="el-GR" dirty="0" err="1"/>
              <a:t>here</a:t>
            </a:r>
            <a:r>
              <a:rPr lang="el-GR" dirty="0"/>
              <a:t> </a:t>
            </a:r>
            <a:r>
              <a:rPr lang="el-GR" dirty="0" err="1"/>
              <a:t>that</a:t>
            </a:r>
            <a:r>
              <a:rPr lang="el-GR" dirty="0"/>
              <a:t> the </a:t>
            </a:r>
            <a:r>
              <a:rPr lang="el-GR" dirty="0" err="1"/>
              <a:t>work</a:t>
            </a:r>
            <a:r>
              <a:rPr lang="el-GR" dirty="0"/>
              <a:t> </a:t>
            </a:r>
            <a:r>
              <a:rPr lang="el-GR" dirty="0" err="1"/>
              <a:t>you</a:t>
            </a:r>
            <a:r>
              <a:rPr lang="el-GR" dirty="0"/>
              <a:t> </a:t>
            </a:r>
            <a:r>
              <a:rPr lang="el-GR" dirty="0" err="1"/>
              <a:t>did</a:t>
            </a:r>
            <a:r>
              <a:rPr lang="el-GR" dirty="0"/>
              <a:t> in </a:t>
            </a:r>
            <a:r>
              <a:rPr lang="el-GR" dirty="0" err="1"/>
              <a:t>your</a:t>
            </a:r>
            <a:r>
              <a:rPr lang="el-GR" dirty="0"/>
              <a:t> </a:t>
            </a:r>
            <a:r>
              <a:rPr lang="el-GR" i="1" dirty="0" err="1"/>
              <a:t>hotfix</a:t>
            </a:r>
            <a:r>
              <a:rPr lang="el-GR" dirty="0"/>
              <a:t> </a:t>
            </a:r>
            <a:r>
              <a:rPr lang="el-GR" dirty="0" err="1"/>
              <a:t>branch</a:t>
            </a:r>
            <a:r>
              <a:rPr lang="el-GR" dirty="0"/>
              <a:t> </a:t>
            </a:r>
            <a:r>
              <a:rPr lang="el-GR" dirty="0" err="1"/>
              <a:t>is</a:t>
            </a:r>
            <a:r>
              <a:rPr lang="el-GR" dirty="0"/>
              <a:t> </a:t>
            </a:r>
            <a:r>
              <a:rPr lang="el-GR" dirty="0" err="1"/>
              <a:t>not</a:t>
            </a:r>
            <a:r>
              <a:rPr lang="el-GR" dirty="0"/>
              <a:t> </a:t>
            </a:r>
            <a:r>
              <a:rPr lang="el-GR" dirty="0" err="1"/>
              <a:t>contained</a:t>
            </a:r>
            <a:r>
              <a:rPr lang="el-GR" dirty="0"/>
              <a:t> in the </a:t>
            </a:r>
            <a:r>
              <a:rPr lang="el-GR" dirty="0" err="1"/>
              <a:t>files</a:t>
            </a:r>
            <a:r>
              <a:rPr lang="el-GR" dirty="0"/>
              <a:t> in </a:t>
            </a:r>
            <a:r>
              <a:rPr lang="el-GR" dirty="0" err="1"/>
              <a:t>your</a:t>
            </a:r>
            <a:r>
              <a:rPr lang="el-GR" dirty="0"/>
              <a:t> </a:t>
            </a:r>
            <a:r>
              <a:rPr lang="el-GR" i="1" dirty="0"/>
              <a:t>iss53</a:t>
            </a:r>
            <a:r>
              <a:rPr lang="el-GR" dirty="0"/>
              <a:t> </a:t>
            </a:r>
            <a:r>
              <a:rPr lang="el-GR" dirty="0" err="1"/>
              <a:t>branch</a:t>
            </a:r>
            <a:r>
              <a:rPr lang="el-GR" dirty="0"/>
              <a:t>. </a:t>
            </a:r>
            <a:r>
              <a:rPr lang="el-GR" dirty="0" err="1"/>
              <a:t>If</a:t>
            </a:r>
            <a:r>
              <a:rPr lang="el-GR" dirty="0"/>
              <a:t> </a:t>
            </a:r>
            <a:r>
              <a:rPr lang="el-GR" dirty="0" err="1"/>
              <a:t>you</a:t>
            </a:r>
            <a:r>
              <a:rPr lang="el-GR" dirty="0"/>
              <a:t> </a:t>
            </a:r>
            <a:r>
              <a:rPr lang="el-GR" dirty="0" err="1"/>
              <a:t>need</a:t>
            </a:r>
            <a:r>
              <a:rPr lang="el-GR" dirty="0"/>
              <a:t> </a:t>
            </a:r>
            <a:r>
              <a:rPr lang="el-GR" dirty="0" err="1"/>
              <a:t>to</a:t>
            </a:r>
            <a:r>
              <a:rPr lang="el-GR" dirty="0"/>
              <a:t> </a:t>
            </a:r>
            <a:r>
              <a:rPr lang="el-GR" dirty="0" err="1"/>
              <a:t>pull</a:t>
            </a:r>
            <a:r>
              <a:rPr lang="el-GR" dirty="0"/>
              <a:t> </a:t>
            </a:r>
            <a:r>
              <a:rPr lang="el-GR" dirty="0" err="1"/>
              <a:t>it</a:t>
            </a:r>
            <a:r>
              <a:rPr lang="el-GR" dirty="0"/>
              <a:t> in, </a:t>
            </a:r>
            <a:r>
              <a:rPr lang="el-GR" dirty="0" err="1"/>
              <a:t>you</a:t>
            </a:r>
            <a:r>
              <a:rPr lang="el-GR" dirty="0"/>
              <a:t> </a:t>
            </a:r>
            <a:r>
              <a:rPr lang="el-GR" dirty="0" err="1"/>
              <a:t>can</a:t>
            </a:r>
            <a:r>
              <a:rPr lang="el-GR" dirty="0"/>
              <a:t> </a:t>
            </a:r>
            <a:r>
              <a:rPr lang="el-GR" dirty="0" err="1"/>
              <a:t>merge</a:t>
            </a:r>
            <a:r>
              <a:rPr lang="el-GR" dirty="0"/>
              <a:t> </a:t>
            </a:r>
            <a:r>
              <a:rPr lang="el-GR" dirty="0" err="1"/>
              <a:t>your</a:t>
            </a:r>
            <a:r>
              <a:rPr lang="el-GR" dirty="0"/>
              <a:t> </a:t>
            </a:r>
            <a:r>
              <a:rPr lang="el-GR" i="1" dirty="0" err="1"/>
              <a:t>master</a:t>
            </a:r>
            <a:r>
              <a:rPr lang="el-GR" dirty="0"/>
              <a:t> </a:t>
            </a:r>
            <a:r>
              <a:rPr lang="el-GR" dirty="0" err="1"/>
              <a:t>branch</a:t>
            </a:r>
            <a:r>
              <a:rPr lang="el-GR" dirty="0"/>
              <a:t> </a:t>
            </a:r>
            <a:r>
              <a:rPr lang="el-GR" dirty="0" err="1"/>
              <a:t>into</a:t>
            </a:r>
            <a:r>
              <a:rPr lang="el-GR" dirty="0"/>
              <a:t> </a:t>
            </a:r>
            <a:r>
              <a:rPr lang="el-GR" dirty="0" err="1"/>
              <a:t>your</a:t>
            </a:r>
            <a:r>
              <a:rPr lang="el-GR" dirty="0"/>
              <a:t> </a:t>
            </a:r>
            <a:r>
              <a:rPr lang="el-GR" i="1" dirty="0"/>
              <a:t>iss53</a:t>
            </a:r>
            <a:r>
              <a:rPr lang="el-GR" dirty="0"/>
              <a:t> </a:t>
            </a:r>
            <a:r>
              <a:rPr lang="el-GR" dirty="0" err="1"/>
              <a:t>branch</a:t>
            </a:r>
            <a:r>
              <a:rPr lang="el-GR" dirty="0"/>
              <a:t> </a:t>
            </a:r>
            <a:r>
              <a:rPr lang="el-GR" dirty="0" err="1"/>
              <a:t>by</a:t>
            </a:r>
            <a:r>
              <a:rPr lang="el-GR" dirty="0"/>
              <a:t> </a:t>
            </a:r>
            <a:r>
              <a:rPr lang="el-GR" dirty="0" err="1"/>
              <a:t>running</a:t>
            </a:r>
            <a:r>
              <a:rPr lang="el-GR" dirty="0"/>
              <a:t> </a:t>
            </a:r>
            <a:r>
              <a:rPr lang="el-GR" dirty="0" err="1">
                <a:solidFill>
                  <a:srgbClr val="00B0F0"/>
                </a:solidFill>
                <a:latin typeface="Consolas" panose="020B0609020204030204" pitchFamily="49" charset="0"/>
              </a:rPr>
              <a:t>git</a:t>
            </a:r>
            <a:r>
              <a:rPr lang="el-GR" dirty="0">
                <a:solidFill>
                  <a:srgbClr val="00B0F0"/>
                </a:solidFill>
                <a:latin typeface="Consolas" panose="020B0609020204030204" pitchFamily="49" charset="0"/>
              </a:rPr>
              <a:t> </a:t>
            </a:r>
            <a:r>
              <a:rPr lang="el-GR" dirty="0" err="1">
                <a:solidFill>
                  <a:srgbClr val="00B0F0"/>
                </a:solidFill>
                <a:latin typeface="Consolas" panose="020B0609020204030204" pitchFamily="49" charset="0"/>
              </a:rPr>
              <a:t>merge</a:t>
            </a:r>
            <a:r>
              <a:rPr lang="el-GR" dirty="0">
                <a:solidFill>
                  <a:srgbClr val="00B0F0"/>
                </a:solidFill>
                <a:latin typeface="Consolas" panose="020B0609020204030204" pitchFamily="49" charset="0"/>
              </a:rPr>
              <a:t> </a:t>
            </a:r>
            <a:r>
              <a:rPr lang="el-GR" dirty="0" err="1">
                <a:solidFill>
                  <a:srgbClr val="00B0F0"/>
                </a:solidFill>
                <a:latin typeface="Consolas" panose="020B0609020204030204" pitchFamily="49" charset="0"/>
              </a:rPr>
              <a:t>master</a:t>
            </a:r>
            <a:r>
              <a:rPr lang="en-US" dirty="0">
                <a:solidFill>
                  <a:srgbClr val="00B0F0"/>
                </a:solidFill>
                <a:latin typeface="Consolas" panose="020B0609020204030204" pitchFamily="49" charset="0"/>
              </a:rPr>
              <a:t> </a:t>
            </a:r>
            <a:r>
              <a:rPr lang="en-US" dirty="0"/>
              <a:t>(while you are on </a:t>
            </a:r>
            <a:r>
              <a:rPr lang="en-US" i="1" dirty="0"/>
              <a:t>iss53</a:t>
            </a:r>
            <a:r>
              <a:rPr lang="en-US" dirty="0"/>
              <a:t> branch)</a:t>
            </a:r>
            <a:r>
              <a:rPr lang="el-GR" dirty="0"/>
              <a:t>, </a:t>
            </a:r>
            <a:r>
              <a:rPr lang="el-GR" dirty="0" err="1"/>
              <a:t>or</a:t>
            </a:r>
            <a:r>
              <a:rPr lang="el-GR" dirty="0"/>
              <a:t> </a:t>
            </a:r>
            <a:r>
              <a:rPr lang="el-GR" dirty="0" err="1"/>
              <a:t>you</a:t>
            </a:r>
            <a:r>
              <a:rPr lang="el-GR" dirty="0"/>
              <a:t> </a:t>
            </a:r>
            <a:r>
              <a:rPr lang="el-GR" dirty="0" err="1"/>
              <a:t>can</a:t>
            </a:r>
            <a:r>
              <a:rPr lang="el-GR" dirty="0"/>
              <a:t> </a:t>
            </a:r>
            <a:r>
              <a:rPr lang="el-GR" dirty="0" err="1"/>
              <a:t>wait</a:t>
            </a:r>
            <a:r>
              <a:rPr lang="el-GR" dirty="0"/>
              <a:t> </a:t>
            </a:r>
            <a:r>
              <a:rPr lang="el-GR" dirty="0" err="1"/>
              <a:t>to</a:t>
            </a:r>
            <a:r>
              <a:rPr lang="el-GR" dirty="0"/>
              <a:t> </a:t>
            </a:r>
            <a:r>
              <a:rPr lang="el-GR" dirty="0" err="1"/>
              <a:t>integrate</a:t>
            </a:r>
            <a:r>
              <a:rPr lang="el-GR" dirty="0"/>
              <a:t> </a:t>
            </a:r>
            <a:r>
              <a:rPr lang="el-GR" dirty="0" err="1"/>
              <a:t>those</a:t>
            </a:r>
            <a:r>
              <a:rPr lang="el-GR" dirty="0"/>
              <a:t> </a:t>
            </a:r>
            <a:r>
              <a:rPr lang="el-GR" dirty="0" err="1"/>
              <a:t>changes</a:t>
            </a:r>
            <a:r>
              <a:rPr lang="el-GR" dirty="0"/>
              <a:t> </a:t>
            </a:r>
            <a:r>
              <a:rPr lang="el-GR" dirty="0" err="1"/>
              <a:t>until</a:t>
            </a:r>
            <a:r>
              <a:rPr lang="el-GR" dirty="0"/>
              <a:t> </a:t>
            </a:r>
            <a:r>
              <a:rPr lang="el-GR" dirty="0" err="1"/>
              <a:t>you</a:t>
            </a:r>
            <a:r>
              <a:rPr lang="el-GR" dirty="0"/>
              <a:t> </a:t>
            </a:r>
            <a:r>
              <a:rPr lang="el-GR" dirty="0" err="1"/>
              <a:t>decide</a:t>
            </a:r>
            <a:r>
              <a:rPr lang="el-GR" dirty="0"/>
              <a:t> </a:t>
            </a:r>
            <a:r>
              <a:rPr lang="el-GR" dirty="0" err="1"/>
              <a:t>to</a:t>
            </a:r>
            <a:r>
              <a:rPr lang="el-GR" dirty="0"/>
              <a:t> </a:t>
            </a:r>
            <a:r>
              <a:rPr lang="el-GR" dirty="0" err="1"/>
              <a:t>pull</a:t>
            </a:r>
            <a:r>
              <a:rPr lang="el-GR" dirty="0"/>
              <a:t> the </a:t>
            </a:r>
            <a:r>
              <a:rPr lang="el-GR" i="1" dirty="0"/>
              <a:t>iss53</a:t>
            </a:r>
            <a:r>
              <a:rPr lang="el-GR" dirty="0"/>
              <a:t> </a:t>
            </a:r>
            <a:r>
              <a:rPr lang="el-GR" dirty="0" err="1"/>
              <a:t>branch</a:t>
            </a:r>
            <a:r>
              <a:rPr lang="el-GR" dirty="0"/>
              <a:t> </a:t>
            </a:r>
            <a:r>
              <a:rPr lang="el-GR" dirty="0" err="1"/>
              <a:t>back</a:t>
            </a:r>
            <a:r>
              <a:rPr lang="el-GR" dirty="0"/>
              <a:t> </a:t>
            </a:r>
            <a:r>
              <a:rPr lang="el-GR" dirty="0" err="1"/>
              <a:t>into</a:t>
            </a:r>
            <a:r>
              <a:rPr lang="el-GR" dirty="0"/>
              <a:t> </a:t>
            </a:r>
            <a:r>
              <a:rPr lang="el-GR" i="1" dirty="0" err="1"/>
              <a:t>master</a:t>
            </a:r>
            <a:r>
              <a:rPr lang="el-GR" dirty="0"/>
              <a:t> </a:t>
            </a:r>
            <a:r>
              <a:rPr lang="el-GR" dirty="0" err="1"/>
              <a:t>later</a:t>
            </a:r>
            <a:r>
              <a:rPr lang="el-GR" dirty="0"/>
              <a:t>.</a:t>
            </a:r>
          </a:p>
        </p:txBody>
      </p:sp>
    </p:spTree>
    <p:extLst>
      <p:ext uri="{BB962C8B-B14F-4D97-AF65-F5344CB8AC3E}">
        <p14:creationId xmlns:p14="http://schemas.microsoft.com/office/powerpoint/2010/main" val="3281968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99455"/>
            <a:ext cx="10515600" cy="1325563"/>
          </a:xfrm>
        </p:spPr>
        <p:txBody>
          <a:bodyPr/>
          <a:lstStyle/>
          <a:p>
            <a:r>
              <a:rPr lang="en-US" dirty="0"/>
              <a:t>Basic branching example (2)</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88292" y="1362819"/>
            <a:ext cx="7715449" cy="4351338"/>
          </a:xfrm>
        </p:spPr>
        <p:txBody>
          <a:bodyPr>
            <a:noAutofit/>
          </a:bodyPr>
          <a:lstStyle/>
          <a:p>
            <a:r>
              <a:rPr lang="en-US" sz="1800" dirty="0"/>
              <a:t>Suppose now that we want to merge the </a:t>
            </a:r>
            <a:r>
              <a:rPr lang="en-US" sz="1800" i="1" dirty="0"/>
              <a:t>iss53 </a:t>
            </a:r>
            <a:r>
              <a:rPr lang="en-US" sz="1800" dirty="0"/>
              <a:t>issue to your </a:t>
            </a:r>
            <a:r>
              <a:rPr lang="en-US" sz="1800" i="1" dirty="0"/>
              <a:t>master </a:t>
            </a:r>
            <a:r>
              <a:rPr lang="en-US" sz="1800" dirty="0"/>
              <a:t>branch. Go to the </a:t>
            </a:r>
            <a:r>
              <a:rPr lang="en-US" sz="1800" i="1" dirty="0"/>
              <a:t>master </a:t>
            </a:r>
            <a:r>
              <a:rPr lang="en-US" sz="1800" dirty="0"/>
              <a:t>branch and then merge </a:t>
            </a:r>
            <a:r>
              <a:rPr lang="en-US" sz="1800" i="1" dirty="0"/>
              <a:t>iss53:</a:t>
            </a:r>
            <a:br>
              <a:rPr lang="en-US" sz="1800" i="1" dirty="0"/>
            </a:br>
            <a:r>
              <a:rPr lang="en-US" sz="1800" dirty="0">
                <a:solidFill>
                  <a:srgbClr val="00B0F0"/>
                </a:solidFill>
                <a:latin typeface="Consolas" panose="020B0609020204030204" pitchFamily="49" charset="0"/>
              </a:rPr>
              <a:t>git switch master</a:t>
            </a:r>
            <a:br>
              <a:rPr lang="en-US" sz="1800" i="1" dirty="0"/>
            </a:br>
            <a:r>
              <a:rPr lang="en-US" sz="1800" dirty="0">
                <a:solidFill>
                  <a:srgbClr val="00B0F0"/>
                </a:solidFill>
                <a:latin typeface="Consolas" panose="020B0609020204030204" pitchFamily="49" charset="0"/>
              </a:rPr>
              <a:t>git merge iss53</a:t>
            </a:r>
            <a:endParaRPr lang="en-US" sz="1800" dirty="0"/>
          </a:p>
        </p:txBody>
      </p:sp>
      <p:pic>
        <p:nvPicPr>
          <p:cNvPr id="7" name="Picture 6">
            <a:extLst>
              <a:ext uri="{FF2B5EF4-FFF2-40B4-BE49-F238E27FC236}">
                <a16:creationId xmlns:a16="http://schemas.microsoft.com/office/drawing/2014/main" id="{427ED7C0-E9F4-204A-4AE6-59798A673746}"/>
              </a:ext>
            </a:extLst>
          </p:cNvPr>
          <p:cNvPicPr>
            <a:picLocks noChangeAspect="1"/>
          </p:cNvPicPr>
          <p:nvPr/>
        </p:nvPicPr>
        <p:blipFill>
          <a:blip r:embed="rId2"/>
          <a:stretch>
            <a:fillRect/>
          </a:stretch>
        </p:blipFill>
        <p:spPr>
          <a:xfrm>
            <a:off x="486154" y="2557849"/>
            <a:ext cx="4547257" cy="1822622"/>
          </a:xfrm>
          <a:prstGeom prst="rect">
            <a:avLst/>
          </a:prstGeom>
        </p:spPr>
      </p:pic>
      <p:pic>
        <p:nvPicPr>
          <p:cNvPr id="12" name="Picture 11">
            <a:extLst>
              <a:ext uri="{FF2B5EF4-FFF2-40B4-BE49-F238E27FC236}">
                <a16:creationId xmlns:a16="http://schemas.microsoft.com/office/drawing/2014/main" id="{FE141928-F3AC-B6B4-68E8-D0BE7C5670A5}"/>
              </a:ext>
            </a:extLst>
          </p:cNvPr>
          <p:cNvPicPr>
            <a:picLocks noChangeAspect="1"/>
          </p:cNvPicPr>
          <p:nvPr/>
        </p:nvPicPr>
        <p:blipFill>
          <a:blip r:embed="rId3"/>
          <a:stretch>
            <a:fillRect/>
          </a:stretch>
        </p:blipFill>
        <p:spPr>
          <a:xfrm>
            <a:off x="7026012" y="2491897"/>
            <a:ext cx="4509022" cy="1477328"/>
          </a:xfrm>
          <a:prstGeom prst="rect">
            <a:avLst/>
          </a:prstGeom>
        </p:spPr>
      </p:pic>
      <p:sp>
        <p:nvSpPr>
          <p:cNvPr id="13" name="Arrow: Right 12">
            <a:extLst>
              <a:ext uri="{FF2B5EF4-FFF2-40B4-BE49-F238E27FC236}">
                <a16:creationId xmlns:a16="http://schemas.microsoft.com/office/drawing/2014/main" id="{E727DC85-F7E7-2E59-B4D3-6CDB12AFDBA4}"/>
              </a:ext>
            </a:extLst>
          </p:cNvPr>
          <p:cNvSpPr/>
          <p:nvPr/>
        </p:nvSpPr>
        <p:spPr>
          <a:xfrm>
            <a:off x="5270157" y="3008870"/>
            <a:ext cx="1501346"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A6AAB7A2-A59B-177C-50F8-4E5E0C9176FD}"/>
              </a:ext>
            </a:extLst>
          </p:cNvPr>
          <p:cNvSpPr txBox="1"/>
          <p:nvPr/>
        </p:nvSpPr>
        <p:spPr>
          <a:xfrm>
            <a:off x="306739" y="4699005"/>
            <a:ext cx="11399107" cy="1477328"/>
          </a:xfrm>
          <a:prstGeom prst="rect">
            <a:avLst/>
          </a:prstGeom>
          <a:noFill/>
        </p:spPr>
        <p:txBody>
          <a:bodyPr wrap="square" rtlCol="0">
            <a:spAutoFit/>
          </a:bodyPr>
          <a:lstStyle/>
          <a:p>
            <a:r>
              <a:rPr lang="en-US" dirty="0"/>
              <a:t>Here when we merge we see a different result from before. Because the commit on the branch you are on </a:t>
            </a:r>
            <a:r>
              <a:rPr lang="en-US" i="1" dirty="0"/>
              <a:t>(master),</a:t>
            </a:r>
            <a:r>
              <a:rPr lang="en-US" dirty="0"/>
              <a:t> isn’t a direct ancestor of the branch you are merging in </a:t>
            </a:r>
            <a:r>
              <a:rPr lang="en-US" i="1" dirty="0"/>
              <a:t>(iss53),</a:t>
            </a:r>
            <a:r>
              <a:rPr lang="en-US" dirty="0"/>
              <a:t> Git does a simple three-way merge using the two snapshots pointed to by the branch tips and the common ancestor of the two. Git creates a new snapshot that results from this three-way merge and automatically creates a new commit that points to it. This is referred to as a </a:t>
            </a:r>
            <a:r>
              <a:rPr lang="en-US" b="1" dirty="0"/>
              <a:t>merge commit</a:t>
            </a:r>
            <a:r>
              <a:rPr lang="en-US" dirty="0"/>
              <a:t>, and is special in that it has more than one parent. Now we can delete the </a:t>
            </a:r>
            <a:r>
              <a:rPr lang="en-US" i="1" dirty="0"/>
              <a:t>iss53 </a:t>
            </a:r>
            <a:r>
              <a:rPr lang="en-US" dirty="0"/>
              <a:t>branch: </a:t>
            </a:r>
            <a:r>
              <a:rPr lang="en-US" dirty="0">
                <a:solidFill>
                  <a:srgbClr val="00B0F0"/>
                </a:solidFill>
                <a:latin typeface="Consolas" panose="020B0609020204030204" pitchFamily="49" charset="0"/>
              </a:rPr>
              <a:t>git branch –d iss53</a:t>
            </a:r>
            <a:endParaRPr lang="el-GR" dirty="0">
              <a:solidFill>
                <a:srgbClr val="00B0F0"/>
              </a:solidFill>
              <a:latin typeface="Consolas" panose="020B0609020204030204" pitchFamily="49" charset="0"/>
            </a:endParaRPr>
          </a:p>
        </p:txBody>
      </p:sp>
    </p:spTree>
    <p:extLst>
      <p:ext uri="{BB962C8B-B14F-4D97-AF65-F5344CB8AC3E}">
        <p14:creationId xmlns:p14="http://schemas.microsoft.com/office/powerpoint/2010/main" val="768125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38200" y="99455"/>
            <a:ext cx="10515600" cy="1325563"/>
          </a:xfrm>
        </p:spPr>
        <p:txBody>
          <a:bodyPr/>
          <a:lstStyle/>
          <a:p>
            <a:r>
              <a:rPr lang="en-US" dirty="0"/>
              <a:t>conflicts</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88293" y="1362819"/>
            <a:ext cx="7245892" cy="4351338"/>
          </a:xfrm>
        </p:spPr>
        <p:txBody>
          <a:bodyPr>
            <a:noAutofit/>
          </a:bodyPr>
          <a:lstStyle/>
          <a:p>
            <a:r>
              <a:rPr lang="en-US" sz="1800" dirty="0"/>
              <a:t>If you have changed the same part of the same file differently in the two branches you are merging, you will get a </a:t>
            </a:r>
            <a:r>
              <a:rPr lang="en-US" sz="1800" b="1" dirty="0"/>
              <a:t>merge conflict. </a:t>
            </a:r>
            <a:r>
              <a:rPr lang="en-US" sz="1800" dirty="0"/>
              <a:t>An example of it, would be if you changed the same part of a file in </a:t>
            </a:r>
            <a:r>
              <a:rPr lang="en-US" sz="1800" i="1" dirty="0"/>
              <a:t>issue</a:t>
            </a:r>
            <a:r>
              <a:rPr lang="en-US" sz="1800" dirty="0"/>
              <a:t> </a:t>
            </a:r>
            <a:r>
              <a:rPr lang="en-US" sz="1800" i="1" dirty="0"/>
              <a:t>#53 </a:t>
            </a:r>
            <a:r>
              <a:rPr lang="en-US" sz="1800" dirty="0"/>
              <a:t>and </a:t>
            </a:r>
            <a:r>
              <a:rPr lang="en-US" sz="1800" i="1" dirty="0"/>
              <a:t>hotfix</a:t>
            </a:r>
            <a:r>
              <a:rPr lang="en-US" sz="1800" dirty="0"/>
              <a:t>.</a:t>
            </a:r>
            <a:endParaRPr lang="en-US" sz="1800" b="1" dirty="0"/>
          </a:p>
          <a:p>
            <a:pPr marL="0" indent="0">
              <a:buNone/>
            </a:pPr>
            <a:endParaRPr lang="en-US" sz="1800" b="1" dirty="0"/>
          </a:p>
          <a:p>
            <a:pPr marL="0" indent="0">
              <a:buNone/>
            </a:pPr>
            <a:endParaRPr lang="en-US" sz="1800" b="1" dirty="0"/>
          </a:p>
          <a:p>
            <a:r>
              <a:rPr lang="en-US" sz="1800" dirty="0"/>
              <a:t>Run </a:t>
            </a:r>
            <a:r>
              <a:rPr lang="en-US" sz="1800" dirty="0">
                <a:solidFill>
                  <a:srgbClr val="00B0F0"/>
                </a:solidFill>
                <a:latin typeface="Consolas" panose="020B0609020204030204" pitchFamily="49" charset="0"/>
              </a:rPr>
              <a:t>git status </a:t>
            </a:r>
            <a:r>
              <a:rPr lang="en-US" sz="1800" dirty="0"/>
              <a:t>to see which files are unmerged after a merge conflict</a:t>
            </a:r>
          </a:p>
          <a:p>
            <a:endParaRPr lang="en-US" sz="1800" dirty="0"/>
          </a:p>
          <a:p>
            <a:endParaRPr lang="en-US" sz="1800" dirty="0"/>
          </a:p>
          <a:p>
            <a:pPr marL="0" indent="0">
              <a:buNone/>
            </a:pPr>
            <a:endParaRPr lang="en-US" sz="1800" dirty="0"/>
          </a:p>
          <a:p>
            <a:r>
              <a:rPr lang="en-US" sz="1800" dirty="0"/>
              <a:t>Git adds some conflict resolution markers to the files that have conflicts so you can open them manually and resolve those conflicts. To solve this you have to either choose one side or the other and you are done commit the changes.</a:t>
            </a:r>
          </a:p>
        </p:txBody>
      </p:sp>
      <p:pic>
        <p:nvPicPr>
          <p:cNvPr id="5" name="Picture 4">
            <a:extLst>
              <a:ext uri="{FF2B5EF4-FFF2-40B4-BE49-F238E27FC236}">
                <a16:creationId xmlns:a16="http://schemas.microsoft.com/office/drawing/2014/main" id="{1F95A467-0225-1A56-26D4-D979B1DEB6DC}"/>
              </a:ext>
            </a:extLst>
          </p:cNvPr>
          <p:cNvPicPr>
            <a:picLocks noChangeAspect="1"/>
          </p:cNvPicPr>
          <p:nvPr/>
        </p:nvPicPr>
        <p:blipFill>
          <a:blip r:embed="rId2"/>
          <a:stretch>
            <a:fillRect/>
          </a:stretch>
        </p:blipFill>
        <p:spPr>
          <a:xfrm>
            <a:off x="7901117" y="1252732"/>
            <a:ext cx="3949950" cy="674921"/>
          </a:xfrm>
          <a:prstGeom prst="rect">
            <a:avLst/>
          </a:prstGeom>
        </p:spPr>
      </p:pic>
      <p:pic>
        <p:nvPicPr>
          <p:cNvPr id="8" name="Picture 7">
            <a:extLst>
              <a:ext uri="{FF2B5EF4-FFF2-40B4-BE49-F238E27FC236}">
                <a16:creationId xmlns:a16="http://schemas.microsoft.com/office/drawing/2014/main" id="{DAA732FB-8710-C13C-8B5C-49FDEC2354F9}"/>
              </a:ext>
            </a:extLst>
          </p:cNvPr>
          <p:cNvPicPr>
            <a:picLocks noChangeAspect="1"/>
          </p:cNvPicPr>
          <p:nvPr/>
        </p:nvPicPr>
        <p:blipFill>
          <a:blip r:embed="rId3"/>
          <a:stretch>
            <a:fillRect/>
          </a:stretch>
        </p:blipFill>
        <p:spPr>
          <a:xfrm>
            <a:off x="8138835" y="2139908"/>
            <a:ext cx="3474514" cy="1516971"/>
          </a:xfrm>
          <a:prstGeom prst="rect">
            <a:avLst/>
          </a:prstGeom>
        </p:spPr>
      </p:pic>
      <p:pic>
        <p:nvPicPr>
          <p:cNvPr id="10" name="Picture 9">
            <a:extLst>
              <a:ext uri="{FF2B5EF4-FFF2-40B4-BE49-F238E27FC236}">
                <a16:creationId xmlns:a16="http://schemas.microsoft.com/office/drawing/2014/main" id="{588449BA-7039-D2F6-2F59-1D6690D44528}"/>
              </a:ext>
            </a:extLst>
          </p:cNvPr>
          <p:cNvPicPr>
            <a:picLocks noChangeAspect="1"/>
          </p:cNvPicPr>
          <p:nvPr/>
        </p:nvPicPr>
        <p:blipFill>
          <a:blip r:embed="rId4"/>
          <a:stretch>
            <a:fillRect/>
          </a:stretch>
        </p:blipFill>
        <p:spPr>
          <a:xfrm>
            <a:off x="8012428" y="4071550"/>
            <a:ext cx="3977877" cy="1219719"/>
          </a:xfrm>
          <a:prstGeom prst="rect">
            <a:avLst/>
          </a:prstGeom>
        </p:spPr>
      </p:pic>
    </p:spTree>
    <p:extLst>
      <p:ext uri="{BB962C8B-B14F-4D97-AF65-F5344CB8AC3E}">
        <p14:creationId xmlns:p14="http://schemas.microsoft.com/office/powerpoint/2010/main" val="2152458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r>
              <a:rPr lang="en-US" dirty="0"/>
              <a:t>Branch management</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401876" y="931019"/>
            <a:ext cx="7245892" cy="4351338"/>
          </a:xfrm>
        </p:spPr>
        <p:txBody>
          <a:bodyPr>
            <a:noAutofit/>
          </a:bodyPr>
          <a:lstStyle/>
          <a:p>
            <a:r>
              <a:rPr lang="en-US" sz="1800" dirty="0"/>
              <a:t>You use </a:t>
            </a:r>
            <a:r>
              <a:rPr lang="en-US" sz="1800" dirty="0">
                <a:solidFill>
                  <a:srgbClr val="00B0F0"/>
                </a:solidFill>
                <a:latin typeface="Consolas" panose="020B0609020204030204" pitchFamily="49" charset="0"/>
              </a:rPr>
              <a:t>git branch </a:t>
            </a:r>
            <a:r>
              <a:rPr lang="en-US" sz="1800" dirty="0"/>
              <a:t>to check your branches and where the HEAD is located at that time (check the star)</a:t>
            </a:r>
          </a:p>
          <a:p>
            <a:pPr marL="0" indent="0">
              <a:buNone/>
            </a:pPr>
            <a:endParaRPr lang="en-US" sz="1800" dirty="0"/>
          </a:p>
          <a:p>
            <a:r>
              <a:rPr lang="en-US" sz="1800" dirty="0"/>
              <a:t>To see the last commit in each branch use </a:t>
            </a:r>
            <a:r>
              <a:rPr lang="en-US" sz="1800" dirty="0">
                <a:solidFill>
                  <a:srgbClr val="00B0F0"/>
                </a:solidFill>
                <a:latin typeface="Consolas" panose="020B0609020204030204" pitchFamily="49" charset="0"/>
              </a:rPr>
              <a:t>git branch –v</a:t>
            </a:r>
          </a:p>
          <a:p>
            <a:endParaRPr lang="en-US" sz="1800" dirty="0">
              <a:solidFill>
                <a:srgbClr val="00B0F0"/>
              </a:solidFill>
              <a:latin typeface="Consolas" panose="020B0609020204030204" pitchFamily="49" charset="0"/>
            </a:endParaRPr>
          </a:p>
          <a:p>
            <a:r>
              <a:rPr lang="en-US" sz="1800" dirty="0"/>
              <a:t>To see which branches are already merged into the branch you are on, use </a:t>
            </a:r>
            <a:r>
              <a:rPr lang="en-US" sz="1800" dirty="0">
                <a:solidFill>
                  <a:srgbClr val="00B0F0"/>
                </a:solidFill>
                <a:latin typeface="Consolas" panose="020B0609020204030204" pitchFamily="49" charset="0"/>
              </a:rPr>
              <a:t>git branch –-merged</a:t>
            </a:r>
          </a:p>
          <a:p>
            <a:endParaRPr lang="en-US" sz="1800" dirty="0">
              <a:solidFill>
                <a:srgbClr val="00B0F0"/>
              </a:solidFill>
              <a:latin typeface="Consolas" panose="020B0609020204030204" pitchFamily="49" charset="0"/>
            </a:endParaRPr>
          </a:p>
          <a:p>
            <a:endParaRPr lang="en-US" sz="1800" dirty="0">
              <a:solidFill>
                <a:srgbClr val="00B0F0"/>
              </a:solidFill>
              <a:latin typeface="Consolas" panose="020B0609020204030204" pitchFamily="49" charset="0"/>
            </a:endParaRPr>
          </a:p>
          <a:p>
            <a:r>
              <a:rPr lang="en-US" sz="1800" dirty="0"/>
              <a:t>To see all the branches that contain work you haven’t yet merged in, run </a:t>
            </a:r>
            <a:br>
              <a:rPr lang="en-US" sz="1800" dirty="0"/>
            </a:br>
            <a:r>
              <a:rPr lang="en-US" sz="1800" dirty="0"/>
              <a:t>git branch </a:t>
            </a:r>
            <a:r>
              <a:rPr lang="en-US" sz="1800" dirty="0">
                <a:solidFill>
                  <a:srgbClr val="00B0F0"/>
                </a:solidFill>
                <a:latin typeface="Consolas" panose="020B0609020204030204" pitchFamily="49" charset="0"/>
              </a:rPr>
              <a:t>--no-merge</a:t>
            </a:r>
            <a:r>
              <a:rPr lang="en-US" sz="1800" dirty="0"/>
              <a:t>. Because </a:t>
            </a:r>
            <a:r>
              <a:rPr lang="en-US" sz="1800" i="1" dirty="0"/>
              <a:t>testing </a:t>
            </a:r>
            <a:r>
              <a:rPr lang="en-US" sz="1800" dirty="0"/>
              <a:t>contains work that isn’t merged in yet, trying to delete it with </a:t>
            </a:r>
            <a:r>
              <a:rPr lang="en-US" sz="1800" dirty="0">
                <a:solidFill>
                  <a:srgbClr val="00B0F0"/>
                </a:solidFill>
                <a:latin typeface="Consolas" panose="020B0609020204030204" pitchFamily="49" charset="0"/>
              </a:rPr>
              <a:t>git branch –d testing</a:t>
            </a:r>
            <a:r>
              <a:rPr lang="en-US" sz="1800" dirty="0"/>
              <a:t> will fail. If you really want to delete the branch and lose that work, force it:</a:t>
            </a:r>
            <a:br>
              <a:rPr lang="en-US" sz="1800" dirty="0"/>
            </a:br>
            <a:r>
              <a:rPr lang="en-US" sz="1800" dirty="0">
                <a:solidFill>
                  <a:srgbClr val="00B0F0"/>
                </a:solidFill>
                <a:latin typeface="Consolas" panose="020B0609020204030204" pitchFamily="49" charset="0"/>
              </a:rPr>
              <a:t>git branch –D &lt;branch&gt;</a:t>
            </a:r>
          </a:p>
          <a:p>
            <a:endParaRPr lang="en-US" sz="1800" dirty="0">
              <a:solidFill>
                <a:srgbClr val="00B0F0"/>
              </a:solidFill>
              <a:latin typeface="Consolas" panose="020B0609020204030204" pitchFamily="49" charset="0"/>
            </a:endParaRPr>
          </a:p>
        </p:txBody>
      </p:sp>
      <p:pic>
        <p:nvPicPr>
          <p:cNvPr id="6" name="Picture 5">
            <a:extLst>
              <a:ext uri="{FF2B5EF4-FFF2-40B4-BE49-F238E27FC236}">
                <a16:creationId xmlns:a16="http://schemas.microsoft.com/office/drawing/2014/main" id="{E04ED06C-6A55-4F55-DB1C-B33F7014CED8}"/>
              </a:ext>
            </a:extLst>
          </p:cNvPr>
          <p:cNvPicPr>
            <a:picLocks noChangeAspect="1"/>
          </p:cNvPicPr>
          <p:nvPr/>
        </p:nvPicPr>
        <p:blipFill>
          <a:blip r:embed="rId2"/>
          <a:stretch>
            <a:fillRect/>
          </a:stretch>
        </p:blipFill>
        <p:spPr>
          <a:xfrm>
            <a:off x="8880492" y="494731"/>
            <a:ext cx="1486107" cy="1286054"/>
          </a:xfrm>
          <a:prstGeom prst="rect">
            <a:avLst/>
          </a:prstGeom>
        </p:spPr>
      </p:pic>
      <p:pic>
        <p:nvPicPr>
          <p:cNvPr id="9" name="Picture 8">
            <a:extLst>
              <a:ext uri="{FF2B5EF4-FFF2-40B4-BE49-F238E27FC236}">
                <a16:creationId xmlns:a16="http://schemas.microsoft.com/office/drawing/2014/main" id="{9D18E9C1-2887-70D0-6A96-6BD5DF6D698F}"/>
              </a:ext>
            </a:extLst>
          </p:cNvPr>
          <p:cNvPicPr>
            <a:picLocks noChangeAspect="1"/>
          </p:cNvPicPr>
          <p:nvPr/>
        </p:nvPicPr>
        <p:blipFill>
          <a:blip r:embed="rId3"/>
          <a:stretch>
            <a:fillRect/>
          </a:stretch>
        </p:blipFill>
        <p:spPr>
          <a:xfrm>
            <a:off x="7659898" y="1780785"/>
            <a:ext cx="3927297" cy="703950"/>
          </a:xfrm>
          <a:prstGeom prst="rect">
            <a:avLst/>
          </a:prstGeom>
        </p:spPr>
      </p:pic>
      <p:pic>
        <p:nvPicPr>
          <p:cNvPr id="14" name="Picture 13">
            <a:extLst>
              <a:ext uri="{FF2B5EF4-FFF2-40B4-BE49-F238E27FC236}">
                <a16:creationId xmlns:a16="http://schemas.microsoft.com/office/drawing/2014/main" id="{F1B80F26-5B31-134D-65A7-619E0A93291F}"/>
              </a:ext>
            </a:extLst>
          </p:cNvPr>
          <p:cNvPicPr>
            <a:picLocks noChangeAspect="1"/>
          </p:cNvPicPr>
          <p:nvPr/>
        </p:nvPicPr>
        <p:blipFill>
          <a:blip r:embed="rId4"/>
          <a:stretch>
            <a:fillRect/>
          </a:stretch>
        </p:blipFill>
        <p:spPr>
          <a:xfrm>
            <a:off x="8430741" y="2560199"/>
            <a:ext cx="2667372" cy="943107"/>
          </a:xfrm>
          <a:prstGeom prst="rect">
            <a:avLst/>
          </a:prstGeom>
        </p:spPr>
      </p:pic>
      <p:pic>
        <p:nvPicPr>
          <p:cNvPr id="18" name="Picture 17">
            <a:extLst>
              <a:ext uri="{FF2B5EF4-FFF2-40B4-BE49-F238E27FC236}">
                <a16:creationId xmlns:a16="http://schemas.microsoft.com/office/drawing/2014/main" id="{9681DE04-7592-F5D4-4F89-CD7F03EC8421}"/>
              </a:ext>
            </a:extLst>
          </p:cNvPr>
          <p:cNvPicPr>
            <a:picLocks noChangeAspect="1"/>
          </p:cNvPicPr>
          <p:nvPr/>
        </p:nvPicPr>
        <p:blipFill>
          <a:blip r:embed="rId5"/>
          <a:stretch>
            <a:fillRect/>
          </a:stretch>
        </p:blipFill>
        <p:spPr>
          <a:xfrm>
            <a:off x="8375596" y="4277061"/>
            <a:ext cx="2495898" cy="571580"/>
          </a:xfrm>
          <a:prstGeom prst="rect">
            <a:avLst/>
          </a:prstGeom>
        </p:spPr>
      </p:pic>
      <p:sp>
        <p:nvSpPr>
          <p:cNvPr id="22" name="TextBox 21">
            <a:extLst>
              <a:ext uri="{FF2B5EF4-FFF2-40B4-BE49-F238E27FC236}">
                <a16:creationId xmlns:a16="http://schemas.microsoft.com/office/drawing/2014/main" id="{1B7A44EF-4F81-8A40-2367-DA47B5F4E528}"/>
              </a:ext>
            </a:extLst>
          </p:cNvPr>
          <p:cNvSpPr txBox="1"/>
          <p:nvPr/>
        </p:nvSpPr>
        <p:spPr>
          <a:xfrm>
            <a:off x="125369" y="5515830"/>
            <a:ext cx="7979447" cy="1200329"/>
          </a:xfrm>
          <a:prstGeom prst="rect">
            <a:avLst/>
          </a:prstGeom>
          <a:noFill/>
        </p:spPr>
        <p:txBody>
          <a:bodyPr wrap="square">
            <a:spAutoFit/>
          </a:bodyPr>
          <a:lstStyle/>
          <a:p>
            <a:r>
              <a:rPr lang="en-US" sz="1800" dirty="0"/>
              <a:t>The above commands (</a:t>
            </a:r>
            <a:r>
              <a:rPr lang="en-US" dirty="0">
                <a:solidFill>
                  <a:srgbClr val="00B0F0"/>
                </a:solidFill>
                <a:latin typeface="Consolas" panose="020B0609020204030204" pitchFamily="49" charset="0"/>
              </a:rPr>
              <a:t>--merged, --no-merged</a:t>
            </a:r>
            <a:r>
              <a:rPr lang="en-US" sz="1800" dirty="0"/>
              <a:t>) show you what is, respectively, merged or not merged into your </a:t>
            </a:r>
            <a:r>
              <a:rPr lang="en-US" sz="1800" b="1" dirty="0"/>
              <a:t>current branch</a:t>
            </a:r>
            <a:r>
              <a:rPr lang="en-US" sz="1800" dirty="0"/>
              <a:t>. You can always provide an additional argument to ask about the merge state with respect to some other branch without checking that other branch out first</a:t>
            </a:r>
            <a:endParaRPr lang="en-US" sz="1800" dirty="0">
              <a:solidFill>
                <a:srgbClr val="00B0F0"/>
              </a:solidFill>
              <a:latin typeface="Consolas" panose="020B0609020204030204" pitchFamily="49" charset="0"/>
            </a:endParaRPr>
          </a:p>
        </p:txBody>
      </p:sp>
      <p:pic>
        <p:nvPicPr>
          <p:cNvPr id="24" name="Picture 23">
            <a:extLst>
              <a:ext uri="{FF2B5EF4-FFF2-40B4-BE49-F238E27FC236}">
                <a16:creationId xmlns:a16="http://schemas.microsoft.com/office/drawing/2014/main" id="{8BF66A2A-478D-C8F5-FDAD-79B43074A0B0}"/>
              </a:ext>
            </a:extLst>
          </p:cNvPr>
          <p:cNvPicPr>
            <a:picLocks noChangeAspect="1"/>
          </p:cNvPicPr>
          <p:nvPr/>
        </p:nvPicPr>
        <p:blipFill>
          <a:blip r:embed="rId6"/>
          <a:stretch>
            <a:fillRect/>
          </a:stretch>
        </p:blipFill>
        <p:spPr>
          <a:xfrm>
            <a:off x="8629324" y="5622397"/>
            <a:ext cx="2829320" cy="790685"/>
          </a:xfrm>
          <a:prstGeom prst="rect">
            <a:avLst/>
          </a:prstGeom>
        </p:spPr>
      </p:pic>
    </p:spTree>
    <p:extLst>
      <p:ext uri="{BB962C8B-B14F-4D97-AF65-F5344CB8AC3E}">
        <p14:creationId xmlns:p14="http://schemas.microsoft.com/office/powerpoint/2010/main" val="1790206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8017802" y="931246"/>
            <a:ext cx="3471046" cy="1325563"/>
          </a:xfrm>
        </p:spPr>
        <p:txBody>
          <a:bodyPr/>
          <a:lstStyle/>
          <a:p>
            <a:r>
              <a:rPr lang="en-US" dirty="0"/>
              <a:t>Branch management</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329448" y="387440"/>
            <a:ext cx="7245892" cy="4351338"/>
          </a:xfrm>
        </p:spPr>
        <p:txBody>
          <a:bodyPr>
            <a:noAutofit/>
          </a:bodyPr>
          <a:lstStyle/>
          <a:p>
            <a:r>
              <a:rPr lang="en-US" sz="1800" dirty="0"/>
              <a:t>To change the branch name you also need to change the name of it on the remote server (ex. GitHub). Rename it using:</a:t>
            </a:r>
            <a:br>
              <a:rPr lang="en-US" sz="1800" dirty="0"/>
            </a:br>
            <a:r>
              <a:rPr lang="en-US" sz="1800" dirty="0">
                <a:solidFill>
                  <a:srgbClr val="00B0F0"/>
                </a:solidFill>
                <a:latin typeface="Consolas" panose="020B0609020204030204" pitchFamily="49" charset="0"/>
              </a:rPr>
              <a:t>git branch --move &lt;</a:t>
            </a:r>
            <a:r>
              <a:rPr lang="en-US" sz="1800" dirty="0" err="1">
                <a:solidFill>
                  <a:srgbClr val="00B0F0"/>
                </a:solidFill>
                <a:latin typeface="Consolas" panose="020B0609020204030204" pitchFamily="49" charset="0"/>
              </a:rPr>
              <a:t>old_branch_name</a:t>
            </a:r>
            <a:r>
              <a:rPr lang="en-US" sz="1800" dirty="0">
                <a:solidFill>
                  <a:srgbClr val="00B0F0"/>
                </a:solidFill>
                <a:latin typeface="Consolas" panose="020B0609020204030204" pitchFamily="49" charset="0"/>
              </a:rPr>
              <a:t>&gt; &lt;</a:t>
            </a:r>
            <a:r>
              <a:rPr lang="en-US" sz="1800" dirty="0" err="1">
                <a:solidFill>
                  <a:srgbClr val="00B0F0"/>
                </a:solidFill>
                <a:latin typeface="Consolas" panose="020B0609020204030204" pitchFamily="49" charset="0"/>
              </a:rPr>
              <a:t>new_branch_name</a:t>
            </a:r>
            <a:r>
              <a:rPr lang="en-US" sz="1800" dirty="0">
                <a:solidFill>
                  <a:srgbClr val="00B0F0"/>
                </a:solidFill>
                <a:latin typeface="Consolas" panose="020B0609020204030204" pitchFamily="49" charset="0"/>
              </a:rPr>
              <a:t>&gt;</a:t>
            </a:r>
          </a:p>
          <a:p>
            <a:r>
              <a:rPr lang="en-US" sz="1800" dirty="0"/>
              <a:t>However, this change is only local. To let others see the corrected branch on the remote, </a:t>
            </a:r>
            <a:r>
              <a:rPr lang="en-US" sz="1800" b="1" dirty="0"/>
              <a:t>push it</a:t>
            </a:r>
            <a:br>
              <a:rPr lang="en-US" sz="1800" b="1" dirty="0"/>
            </a:br>
            <a:r>
              <a:rPr lang="en-US" sz="1800" dirty="0">
                <a:solidFill>
                  <a:srgbClr val="00B0F0"/>
                </a:solidFill>
                <a:latin typeface="Consolas" panose="020B0609020204030204" pitchFamily="49" charset="0"/>
              </a:rPr>
              <a:t>git push --set-upstream origin &lt;</a:t>
            </a:r>
            <a:r>
              <a:rPr lang="en-US" sz="1800" dirty="0" err="1">
                <a:solidFill>
                  <a:srgbClr val="00B0F0"/>
                </a:solidFill>
                <a:latin typeface="Consolas" panose="020B0609020204030204" pitchFamily="49" charset="0"/>
              </a:rPr>
              <a:t>new_branch_name</a:t>
            </a:r>
            <a:r>
              <a:rPr lang="en-US" sz="1800" dirty="0">
                <a:solidFill>
                  <a:srgbClr val="00B0F0"/>
                </a:solidFill>
                <a:latin typeface="Consolas" panose="020B0609020204030204" pitchFamily="49" charset="0"/>
              </a:rPr>
              <a:t>&gt;</a:t>
            </a:r>
          </a:p>
          <a:p>
            <a:r>
              <a:rPr lang="en-US" sz="1800" dirty="0"/>
              <a:t>However, the old branch name is still on the remote server, so you need to delete it</a:t>
            </a:r>
            <a:br>
              <a:rPr lang="en-US" sz="1800" dirty="0"/>
            </a:br>
            <a:r>
              <a:rPr lang="en-US" sz="1800" dirty="0">
                <a:solidFill>
                  <a:srgbClr val="00B0F0"/>
                </a:solidFill>
                <a:latin typeface="Consolas" panose="020B0609020204030204" pitchFamily="49" charset="0"/>
              </a:rPr>
              <a:t>git push origin --delete &lt;</a:t>
            </a:r>
            <a:r>
              <a:rPr lang="en-US" sz="1800" dirty="0" err="1">
                <a:solidFill>
                  <a:srgbClr val="00B0F0"/>
                </a:solidFill>
                <a:latin typeface="Consolas" panose="020B0609020204030204" pitchFamily="49" charset="0"/>
              </a:rPr>
              <a:t>old_branch_name</a:t>
            </a:r>
            <a:r>
              <a:rPr lang="en-US" sz="1800" dirty="0">
                <a:solidFill>
                  <a:srgbClr val="00B0F0"/>
                </a:solidFill>
                <a:latin typeface="Consolas" panose="020B0609020204030204" pitchFamily="49" charset="0"/>
              </a:rPr>
              <a:t>&gt;</a:t>
            </a:r>
          </a:p>
          <a:p>
            <a:r>
              <a:rPr lang="en-US" sz="1800" dirty="0"/>
              <a:t>To rename the </a:t>
            </a:r>
            <a:r>
              <a:rPr lang="en-US" sz="1800" i="1" dirty="0"/>
              <a:t>master </a:t>
            </a:r>
            <a:r>
              <a:rPr lang="en-US" sz="1800" dirty="0"/>
              <a:t>branch into </a:t>
            </a:r>
            <a:r>
              <a:rPr lang="en-US" sz="1800" i="1" dirty="0"/>
              <a:t>main</a:t>
            </a:r>
            <a:r>
              <a:rPr lang="en-US" sz="1800" dirty="0"/>
              <a:t> use:</a:t>
            </a:r>
            <a:br>
              <a:rPr lang="en-US" sz="1800" dirty="0"/>
            </a:br>
            <a:r>
              <a:rPr lang="en-US" sz="1800" dirty="0">
                <a:solidFill>
                  <a:srgbClr val="00B0F0"/>
                </a:solidFill>
                <a:latin typeface="Consolas" panose="020B0609020204030204" pitchFamily="49" charset="0"/>
              </a:rPr>
              <a:t>git branch --move master main</a:t>
            </a:r>
          </a:p>
          <a:p>
            <a:r>
              <a:rPr lang="en-US" sz="1800" dirty="0"/>
              <a:t>Then push it:</a:t>
            </a:r>
            <a:br>
              <a:rPr lang="en-US" sz="1800" dirty="0"/>
            </a:br>
            <a:r>
              <a:rPr lang="en-US" sz="1800" dirty="0">
                <a:solidFill>
                  <a:srgbClr val="00B0F0"/>
                </a:solidFill>
                <a:latin typeface="Consolas" panose="020B0609020204030204" pitchFamily="49" charset="0"/>
              </a:rPr>
              <a:t>git push --set-upstream origin main</a:t>
            </a:r>
          </a:p>
          <a:p>
            <a:endParaRPr lang="en-US" sz="1800" dirty="0">
              <a:solidFill>
                <a:srgbClr val="00B0F0"/>
              </a:solidFill>
              <a:latin typeface="Consolas" panose="020B0609020204030204" pitchFamily="49" charset="0"/>
            </a:endParaRPr>
          </a:p>
        </p:txBody>
      </p:sp>
      <p:pic>
        <p:nvPicPr>
          <p:cNvPr id="5" name="Picture 4">
            <a:extLst>
              <a:ext uri="{FF2B5EF4-FFF2-40B4-BE49-F238E27FC236}">
                <a16:creationId xmlns:a16="http://schemas.microsoft.com/office/drawing/2014/main" id="{A06CFEE1-2596-5137-C2E9-A3F429688B11}"/>
              </a:ext>
            </a:extLst>
          </p:cNvPr>
          <p:cNvPicPr>
            <a:picLocks noChangeAspect="1"/>
          </p:cNvPicPr>
          <p:nvPr/>
        </p:nvPicPr>
        <p:blipFill>
          <a:blip r:embed="rId2"/>
          <a:stretch>
            <a:fillRect/>
          </a:stretch>
        </p:blipFill>
        <p:spPr>
          <a:xfrm>
            <a:off x="6371424" y="3429000"/>
            <a:ext cx="5347856" cy="3041560"/>
          </a:xfrm>
          <a:prstGeom prst="rect">
            <a:avLst/>
          </a:prstGeom>
        </p:spPr>
      </p:pic>
      <p:sp>
        <p:nvSpPr>
          <p:cNvPr id="7" name="Arrow: Right 6">
            <a:extLst>
              <a:ext uri="{FF2B5EF4-FFF2-40B4-BE49-F238E27FC236}">
                <a16:creationId xmlns:a16="http://schemas.microsoft.com/office/drawing/2014/main" id="{9ABCA3C2-0E63-99D0-C41A-6291C942AE38}"/>
              </a:ext>
            </a:extLst>
          </p:cNvPr>
          <p:cNvSpPr/>
          <p:nvPr/>
        </p:nvSpPr>
        <p:spPr>
          <a:xfrm>
            <a:off x="2341605" y="5282357"/>
            <a:ext cx="2730844" cy="939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86084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Types of branches</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414233" y="1740386"/>
            <a:ext cx="11621248" cy="4351338"/>
          </a:xfrm>
        </p:spPr>
        <p:txBody>
          <a:bodyPr>
            <a:noAutofit/>
          </a:bodyPr>
          <a:lstStyle/>
          <a:p>
            <a:r>
              <a:rPr lang="en-US" sz="1800" dirty="0"/>
              <a:t>Two kinds of branches:</a:t>
            </a:r>
          </a:p>
          <a:p>
            <a:pPr marL="800100" lvl="1" indent="-342900">
              <a:buFont typeface="+mj-lt"/>
              <a:buAutoNum type="arabicPeriod"/>
            </a:pPr>
            <a:r>
              <a:rPr lang="en-US" sz="1800" b="1" dirty="0"/>
              <a:t>Long running branches</a:t>
            </a:r>
          </a:p>
          <a:p>
            <a:pPr marL="800100" lvl="1" indent="-342900">
              <a:buFont typeface="+mj-lt"/>
              <a:buAutoNum type="arabicPeriod"/>
            </a:pPr>
            <a:r>
              <a:rPr lang="en-US" sz="1800" b="1" dirty="0"/>
              <a:t>Topic branches</a:t>
            </a:r>
          </a:p>
          <a:p>
            <a:r>
              <a:rPr lang="en-US" sz="1800" dirty="0"/>
              <a:t>A </a:t>
            </a:r>
            <a:r>
              <a:rPr lang="en-US" sz="1800" b="1" dirty="0"/>
              <a:t>topic branch </a:t>
            </a:r>
            <a:r>
              <a:rPr lang="en-US" sz="1800" dirty="0"/>
              <a:t>is a short-lived branch that you create and use for a single feature or related work. In git it is common to create, work on, merge and delete branches several times a day (ex. </a:t>
            </a:r>
            <a:r>
              <a:rPr lang="en-US" sz="1800" i="1" dirty="0"/>
              <a:t>Iss53</a:t>
            </a:r>
            <a:r>
              <a:rPr lang="en-US" sz="1800" dirty="0"/>
              <a:t>, </a:t>
            </a:r>
            <a:r>
              <a:rPr lang="en-US" sz="1800" i="1" dirty="0"/>
              <a:t>hotfix</a:t>
            </a:r>
            <a:r>
              <a:rPr lang="en-US" sz="1800" dirty="0"/>
              <a:t>). You can keep the changes there for minutes, days, or months, and merge them in when they’re ready, regardless of the order in which they were created or worked on.</a:t>
            </a:r>
          </a:p>
          <a:p>
            <a:r>
              <a:rPr lang="en-US" sz="1800" b="1" dirty="0"/>
              <a:t>Long running branches </a:t>
            </a:r>
            <a:r>
              <a:rPr lang="en-US" sz="1800" dirty="0"/>
              <a:t>are branches that are always open and that you use for different stages of your development cycle. Many Git developers have a workflow that embraces this approach, such as having only code that is entirely stable in their master branch — possibly only code that has been or will be released. They have another parallel branch named develop or next that they work from or use to test stability — it isn’t necessarily always stable, but whenever it gets to a stable state, it can be merged into master</a:t>
            </a:r>
          </a:p>
        </p:txBody>
      </p:sp>
    </p:spTree>
    <p:extLst>
      <p:ext uri="{BB962C8B-B14F-4D97-AF65-F5344CB8AC3E}">
        <p14:creationId xmlns:p14="http://schemas.microsoft.com/office/powerpoint/2010/main" val="1229849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Remote branches</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377162" y="998988"/>
            <a:ext cx="11621248" cy="4351338"/>
          </a:xfrm>
        </p:spPr>
        <p:txBody>
          <a:bodyPr>
            <a:noAutofit/>
          </a:bodyPr>
          <a:lstStyle/>
          <a:p>
            <a:r>
              <a:rPr lang="en-US" sz="2000" b="1" dirty="0"/>
              <a:t>Remote references </a:t>
            </a:r>
            <a:r>
              <a:rPr lang="en-US" sz="2000" dirty="0"/>
              <a:t>are </a:t>
            </a:r>
            <a:r>
              <a:rPr lang="en-US" sz="2000" i="1" dirty="0"/>
              <a:t>references</a:t>
            </a:r>
            <a:r>
              <a:rPr lang="en-US" sz="2000" dirty="0"/>
              <a:t> or </a:t>
            </a:r>
            <a:r>
              <a:rPr lang="en-US" sz="2000" i="1" dirty="0"/>
              <a:t>pointers</a:t>
            </a:r>
            <a:r>
              <a:rPr lang="en-US" sz="2000" dirty="0"/>
              <a:t> to your remote repositories including branches, tags etc. To get a full list of remote references use </a:t>
            </a:r>
            <a:r>
              <a:rPr lang="en-US" sz="2000" dirty="0">
                <a:solidFill>
                  <a:srgbClr val="00B0F0"/>
                </a:solidFill>
                <a:latin typeface="Consolas" panose="020B0609020204030204" pitchFamily="49" charset="0"/>
              </a:rPr>
              <a:t>git ls-remote &lt;remote&gt; </a:t>
            </a:r>
            <a:r>
              <a:rPr lang="en-US" sz="2000" dirty="0"/>
              <a:t>or </a:t>
            </a:r>
            <a:r>
              <a:rPr lang="en-US" sz="2000" dirty="0">
                <a:solidFill>
                  <a:srgbClr val="00B0F0"/>
                </a:solidFill>
                <a:latin typeface="Consolas" panose="020B0609020204030204" pitchFamily="49" charset="0"/>
              </a:rPr>
              <a:t>git remote show &lt;remote&gt;</a:t>
            </a:r>
          </a:p>
          <a:p>
            <a:r>
              <a:rPr lang="en-US" sz="2000" b="1" dirty="0"/>
              <a:t>Remote tracking branches </a:t>
            </a:r>
            <a:r>
              <a:rPr lang="en-US" sz="2000" dirty="0"/>
              <a:t>are </a:t>
            </a:r>
            <a:r>
              <a:rPr lang="en-US" sz="2000" i="1" dirty="0"/>
              <a:t>references</a:t>
            </a:r>
            <a:r>
              <a:rPr lang="en-US" sz="2000" dirty="0"/>
              <a:t> to the </a:t>
            </a:r>
            <a:r>
              <a:rPr lang="en-US" sz="2000" b="1" dirty="0"/>
              <a:t>state</a:t>
            </a:r>
            <a:r>
              <a:rPr lang="en-US" sz="2000" dirty="0"/>
              <a:t> of remote branches. They are local references that you can’t move. Git moves them for you whenever you do any network communication (ex. they remind you where the branches in your remote repositories were the last time you connected to them)</a:t>
            </a:r>
          </a:p>
          <a:p>
            <a:r>
              <a:rPr lang="en-US" sz="2000" b="1" dirty="0"/>
              <a:t>Remote tracking branches </a:t>
            </a:r>
            <a:r>
              <a:rPr lang="en-US" sz="2000" dirty="0"/>
              <a:t>take the form </a:t>
            </a:r>
            <a:r>
              <a:rPr lang="en-US" sz="2000" dirty="0">
                <a:solidFill>
                  <a:srgbClr val="00B0F0"/>
                </a:solidFill>
                <a:latin typeface="Consolas" panose="020B0609020204030204" pitchFamily="49" charset="0"/>
              </a:rPr>
              <a:t>&lt;remote&gt;/&lt;branch&gt;</a:t>
            </a:r>
            <a:r>
              <a:rPr lang="en-US" sz="2000" dirty="0"/>
              <a:t>. For example if you wanted to see what the </a:t>
            </a:r>
            <a:r>
              <a:rPr lang="en-US" sz="2000" i="1" dirty="0"/>
              <a:t>master </a:t>
            </a:r>
            <a:r>
              <a:rPr lang="en-US" sz="2000" dirty="0"/>
              <a:t>branch on your </a:t>
            </a:r>
            <a:r>
              <a:rPr lang="en-US" sz="2000" i="1" dirty="0"/>
              <a:t>origin</a:t>
            </a:r>
            <a:r>
              <a:rPr lang="en-US" sz="2000" dirty="0"/>
              <a:t> remote looked like last time you connected with it, you would check the </a:t>
            </a:r>
            <a:r>
              <a:rPr lang="en-US" sz="2000" i="1" dirty="0"/>
              <a:t>origin/master </a:t>
            </a:r>
            <a:r>
              <a:rPr lang="en-US" sz="2000" dirty="0"/>
              <a:t>branch. If you were working on an issue with a partner and they pushed up an </a:t>
            </a:r>
            <a:r>
              <a:rPr lang="en-US" sz="2000" i="1" dirty="0"/>
              <a:t>iss53</a:t>
            </a:r>
            <a:r>
              <a:rPr lang="en-US" sz="2000" dirty="0"/>
              <a:t> branch, you might have your own local </a:t>
            </a:r>
            <a:r>
              <a:rPr lang="en-US" sz="2000" i="1" dirty="0"/>
              <a:t>iss53</a:t>
            </a:r>
            <a:r>
              <a:rPr lang="en-US" sz="2000" dirty="0"/>
              <a:t> branch, but the branch on the server would be represented by the remote-tracking branch </a:t>
            </a:r>
            <a:r>
              <a:rPr lang="en-US" sz="2000" i="1" dirty="0"/>
              <a:t>origin/iss53.</a:t>
            </a:r>
          </a:p>
          <a:p>
            <a:r>
              <a:rPr lang="en-US" sz="2000" dirty="0"/>
              <a:t>While </a:t>
            </a:r>
            <a:r>
              <a:rPr lang="en-US" sz="2000" i="1" dirty="0"/>
              <a:t>master</a:t>
            </a:r>
            <a:r>
              <a:rPr lang="en-US" sz="2000" dirty="0"/>
              <a:t> is the default name for a starting branch when you run </a:t>
            </a:r>
            <a:r>
              <a:rPr lang="en-US" sz="2000" dirty="0">
                <a:solidFill>
                  <a:srgbClr val="00B0F0"/>
                </a:solidFill>
                <a:latin typeface="Consolas" panose="020B0609020204030204" pitchFamily="49" charset="0"/>
              </a:rPr>
              <a:t>git </a:t>
            </a:r>
            <a:r>
              <a:rPr lang="en-US" sz="2000" dirty="0" err="1">
                <a:solidFill>
                  <a:srgbClr val="00B0F0"/>
                </a:solidFill>
                <a:latin typeface="Consolas" panose="020B0609020204030204" pitchFamily="49" charset="0"/>
              </a:rPr>
              <a:t>init</a:t>
            </a:r>
            <a:r>
              <a:rPr lang="en-US" sz="2000" dirty="0">
                <a:solidFill>
                  <a:srgbClr val="00B0F0"/>
                </a:solidFill>
                <a:latin typeface="Consolas" panose="020B0609020204030204" pitchFamily="49" charset="0"/>
              </a:rPr>
              <a:t> </a:t>
            </a:r>
            <a:r>
              <a:rPr lang="en-US" sz="2000" dirty="0"/>
              <a:t>which is the only reason it’s widely used, </a:t>
            </a:r>
            <a:r>
              <a:rPr lang="en-US" sz="2000" b="1" i="1" dirty="0"/>
              <a:t>origin</a:t>
            </a:r>
            <a:r>
              <a:rPr lang="en-US" sz="2000" dirty="0"/>
              <a:t> is the default name for a remote when you run </a:t>
            </a:r>
            <a:r>
              <a:rPr lang="en-US" sz="2000" dirty="0">
                <a:solidFill>
                  <a:srgbClr val="00B0F0"/>
                </a:solidFill>
                <a:latin typeface="Consolas" panose="020B0609020204030204" pitchFamily="49" charset="0"/>
              </a:rPr>
              <a:t>git clone</a:t>
            </a:r>
          </a:p>
        </p:txBody>
      </p:sp>
    </p:spTree>
    <p:extLst>
      <p:ext uri="{BB962C8B-B14F-4D97-AF65-F5344CB8AC3E}">
        <p14:creationId xmlns:p14="http://schemas.microsoft.com/office/powerpoint/2010/main" val="162693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307814"/>
            <a:ext cx="11306041"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a:solidFill>
                  <a:srgbClr val="4E443C"/>
                </a:solidFill>
                <a:latin typeface="Arial" panose="020B0604020202020204" pitchFamily="34" charset="0"/>
              </a:rPr>
              <a:t>Everything in Git is </a:t>
            </a:r>
            <a:r>
              <a:rPr lang="en-US" sz="1600" b="1" dirty="0" err="1">
                <a:solidFill>
                  <a:srgbClr val="4E443C"/>
                </a:solidFill>
                <a:latin typeface="Arial" panose="020B0604020202020204" pitchFamily="34" charset="0"/>
              </a:rPr>
              <a:t>checksummed</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(everything is </a:t>
            </a:r>
            <a:r>
              <a:rPr lang="en-US" sz="1600" dirty="0" err="1">
                <a:solidFill>
                  <a:srgbClr val="4E443C"/>
                </a:solidFill>
                <a:latin typeface="Arial" panose="020B0604020202020204" pitchFamily="34" charset="0"/>
              </a:rPr>
              <a:t>asiigned</a:t>
            </a:r>
            <a:r>
              <a:rPr lang="en-US" sz="1600" dirty="0">
                <a:solidFill>
                  <a:srgbClr val="4E443C"/>
                </a:solidFill>
                <a:latin typeface="Arial" panose="020B0604020202020204" pitchFamily="34" charset="0"/>
              </a:rPr>
              <a:t> a number that is the result of a hash function)</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before it is stored and is referred to by that number. It is impossible to change the contents of any file or directory without Git knowing about it. This mechanism is called </a:t>
            </a:r>
            <a:r>
              <a:rPr lang="en-US" sz="1600" b="1" dirty="0">
                <a:solidFill>
                  <a:srgbClr val="4E443C"/>
                </a:solidFill>
                <a:latin typeface="Arial" panose="020B0604020202020204" pitchFamily="34" charset="0"/>
              </a:rPr>
              <a:t>SHA-1 HASH </a:t>
            </a:r>
            <a:r>
              <a:rPr lang="en-US" sz="1600" dirty="0">
                <a:solidFill>
                  <a:srgbClr val="4E443C"/>
                </a:solidFill>
                <a:latin typeface="Arial" panose="020B0604020202020204" pitchFamily="34" charset="0"/>
              </a:rPr>
              <a:t>(40 character string of hexadecimal characters). In fact git stores everything in its database not by file name but by the hash value of its contents.</a:t>
            </a:r>
          </a:p>
          <a:p>
            <a:pPr marL="342900" indent="-342900"/>
            <a:r>
              <a:rPr lang="en-US" altLang="el-GR" sz="1600" dirty="0">
                <a:solidFill>
                  <a:srgbClr val="4E443C"/>
                </a:solidFill>
                <a:latin typeface="Arial" panose="020B0604020202020204" pitchFamily="34" charset="0"/>
              </a:rPr>
              <a:t>HASH example</a:t>
            </a:r>
            <a:r>
              <a:rPr kumimoji="0" lang="en-US" altLang="el-GR" sz="1600" b="0" i="0" u="none" strike="noStrike" cap="none" normalizeH="0" baseline="0" dirty="0">
                <a:ln>
                  <a:noFill/>
                </a:ln>
                <a:solidFill>
                  <a:srgbClr val="333333"/>
                </a:solidFill>
                <a:effectLst/>
                <a:latin typeface="Courier New" panose="02070309020205020404" pitchFamily="49" charset="0"/>
              </a:rPr>
              <a:t>: </a:t>
            </a:r>
            <a:r>
              <a:rPr lang="el-GR" altLang="el-GR" sz="1600" dirty="0">
                <a:solidFill>
                  <a:srgbClr val="00B0F0"/>
                </a:solidFill>
                <a:latin typeface="Consolas" panose="020B0609020204030204" pitchFamily="49" charset="0"/>
              </a:rPr>
              <a:t>24b9da6552252987aa493b52f8696cd6d3b00373</a:t>
            </a:r>
            <a:endParaRPr lang="en-US" altLang="el-GR" sz="1600" dirty="0">
              <a:solidFill>
                <a:srgbClr val="00B0F0"/>
              </a:solidFill>
              <a:latin typeface="Consolas" panose="020B0609020204030204" pitchFamily="49" charset="0"/>
            </a:endParaRPr>
          </a:p>
          <a:p>
            <a:pPr marL="342900" indent="-342900"/>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5389104" y="358777"/>
            <a:ext cx="1047910" cy="646331"/>
          </a:xfrm>
          <a:prstGeom prst="rect">
            <a:avLst/>
          </a:prstGeom>
          <a:noFill/>
        </p:spPr>
        <p:txBody>
          <a:bodyPr wrap="square" rtlCol="0">
            <a:spAutoFit/>
          </a:bodyPr>
          <a:lstStyle/>
          <a:p>
            <a:r>
              <a:rPr lang="en-US" sz="3600" dirty="0"/>
              <a:t>GIT</a:t>
            </a:r>
            <a:endParaRPr lang="el-GR" sz="3600" dirty="0"/>
          </a:p>
        </p:txBody>
      </p:sp>
      <p:sp>
        <p:nvSpPr>
          <p:cNvPr id="3" name="TextBox 2">
            <a:extLst>
              <a:ext uri="{FF2B5EF4-FFF2-40B4-BE49-F238E27FC236}">
                <a16:creationId xmlns:a16="http://schemas.microsoft.com/office/drawing/2014/main" id="{B18221FB-6C7A-8C2D-7778-21E6D83C09FD}"/>
              </a:ext>
            </a:extLst>
          </p:cNvPr>
          <p:cNvSpPr txBox="1"/>
          <p:nvPr/>
        </p:nvSpPr>
        <p:spPr>
          <a:xfrm>
            <a:off x="396960" y="2816668"/>
            <a:ext cx="7126469" cy="4278094"/>
          </a:xfrm>
          <a:prstGeom prst="rect">
            <a:avLst/>
          </a:prstGeom>
          <a:noFill/>
        </p:spPr>
        <p:txBody>
          <a:bodyPr wrap="square">
            <a:spAutoFit/>
          </a:bodyPr>
          <a:lstStyle/>
          <a:p>
            <a:pPr marL="342900" indent="-342900"/>
            <a:r>
              <a:rPr kumimoji="0" lang="en-US" altLang="el-GR" sz="1600" b="0" i="0" u="none" strike="noStrike" cap="none" normalizeH="0" baseline="0" dirty="0">
                <a:ln>
                  <a:noFill/>
                </a:ln>
                <a:solidFill>
                  <a:srgbClr val="4E443C"/>
                </a:solidFill>
                <a:effectLst/>
                <a:latin typeface="Arial" panose="020B0604020202020204" pitchFamily="34" charset="0"/>
              </a:rPr>
              <a:t>Git </a:t>
            </a:r>
            <a:r>
              <a:rPr lang="en-US" altLang="el-GR" sz="1600" dirty="0">
                <a:solidFill>
                  <a:srgbClr val="4E443C"/>
                </a:solidFill>
                <a:latin typeface="Arial" panose="020B0604020202020204" pitchFamily="34" charset="0"/>
              </a:rPr>
              <a:t>has three main </a:t>
            </a:r>
            <a:r>
              <a:rPr lang="en-US" altLang="el-GR" sz="1600" b="1" dirty="0">
                <a:solidFill>
                  <a:srgbClr val="4E443C"/>
                </a:solidFill>
                <a:latin typeface="Arial" panose="020B0604020202020204" pitchFamily="34" charset="0"/>
              </a:rPr>
              <a:t>states</a:t>
            </a:r>
            <a:r>
              <a:rPr lang="en-US" altLang="el-GR" sz="1600" dirty="0">
                <a:solidFill>
                  <a:srgbClr val="4E443C"/>
                </a:solidFill>
                <a:latin typeface="Arial" panose="020B0604020202020204" pitchFamily="34" charset="0"/>
              </a:rPr>
              <a:t> that your files can have:</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Modified</a:t>
            </a:r>
            <a:r>
              <a:rPr kumimoji="0" lang="en-US" altLang="el-GR" sz="1600" b="0" i="0" u="none" strike="noStrike" cap="none" normalizeH="0" baseline="0" dirty="0">
                <a:ln>
                  <a:noFill/>
                </a:ln>
                <a:solidFill>
                  <a:srgbClr val="4E443C"/>
                </a:solidFill>
                <a:effectLst/>
                <a:latin typeface="Arial" panose="020B0604020202020204" pitchFamily="34" charset="0"/>
              </a:rPr>
              <a:t> (you have changed the file but you have not marked its current modified version to go into the next commit snapshot)</a:t>
            </a:r>
          </a:p>
          <a:p>
            <a:pPr marL="800100" lvl="1" indent="-342900"/>
            <a:r>
              <a:rPr lang="en-US" altLang="el-GR" sz="1600" b="1" dirty="0">
                <a:solidFill>
                  <a:srgbClr val="4E443C"/>
                </a:solidFill>
                <a:latin typeface="Arial" panose="020B0604020202020204" pitchFamily="34" charset="0"/>
              </a:rPr>
              <a:t>Staged</a:t>
            </a:r>
            <a:r>
              <a:rPr lang="en-US" altLang="el-GR" sz="1600" dirty="0">
                <a:solidFill>
                  <a:srgbClr val="4E443C"/>
                </a:solidFill>
                <a:latin typeface="Arial" panose="020B0604020202020204" pitchFamily="34" charset="0"/>
              </a:rPr>
              <a:t> (you have marked a modified file in its current version to go into your next commit snapshot)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Committed</a:t>
            </a:r>
            <a:r>
              <a:rPr kumimoji="0" lang="en-US" altLang="el-GR" sz="1600" b="0" i="0" u="none" strike="noStrike" cap="none" normalizeH="0" baseline="0" dirty="0">
                <a:ln>
                  <a:noFill/>
                </a:ln>
                <a:solidFill>
                  <a:srgbClr val="4E443C"/>
                </a:solidFill>
                <a:effectLst/>
                <a:latin typeface="Arial" panose="020B0604020202020204" pitchFamily="34" charset="0"/>
              </a:rPr>
              <a:t> (data stored in your local database)</a:t>
            </a:r>
          </a:p>
          <a:p>
            <a:pPr marL="800100" lvl="1" indent="-342900"/>
            <a:endParaRPr kumimoji="0" lang="en-US" altLang="el-GR" sz="1600" b="0" i="0" u="none" strike="noStrike" cap="none" normalizeH="0" baseline="0" dirty="0">
              <a:ln>
                <a:noFill/>
              </a:ln>
              <a:solidFill>
                <a:srgbClr val="4E443C"/>
              </a:solidFill>
              <a:effectLst/>
              <a:latin typeface="Arial" panose="020B0604020202020204" pitchFamily="34" charset="0"/>
            </a:endParaRPr>
          </a:p>
          <a:p>
            <a:pPr marL="342900" indent="-342900"/>
            <a:r>
              <a:rPr lang="en-US" altLang="el-GR" sz="1600" dirty="0">
                <a:solidFill>
                  <a:srgbClr val="4E443C"/>
                </a:solidFill>
                <a:latin typeface="Arial" panose="020B0604020202020204" pitchFamily="34" charset="0"/>
              </a:rPr>
              <a:t>Three main </a:t>
            </a:r>
            <a:r>
              <a:rPr lang="en-US" altLang="el-GR" sz="1600" b="1" dirty="0">
                <a:solidFill>
                  <a:srgbClr val="4E443C"/>
                </a:solidFill>
                <a:latin typeface="Arial" panose="020B0604020202020204" pitchFamily="34" charset="0"/>
              </a:rPr>
              <a:t>sections</a:t>
            </a:r>
            <a:r>
              <a:rPr lang="en-US" altLang="el-GR" sz="1600" dirty="0">
                <a:solidFill>
                  <a:srgbClr val="4E443C"/>
                </a:solidFill>
                <a:latin typeface="Arial" panose="020B0604020202020204" pitchFamily="34" charset="0"/>
              </a:rPr>
              <a:t> of GIT: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Working tree </a:t>
            </a:r>
            <a:r>
              <a:rPr kumimoji="0" lang="en-US" altLang="el-GR" sz="1600" b="0" i="0" u="none" strike="noStrike" cap="none" normalizeH="0" baseline="0" dirty="0">
                <a:ln>
                  <a:noFill/>
                </a:ln>
                <a:solidFill>
                  <a:srgbClr val="4E443C"/>
                </a:solidFill>
                <a:effectLst/>
                <a:latin typeface="Arial" panose="020B0604020202020204" pitchFamily="34" charset="0"/>
              </a:rPr>
              <a:t>(a file </a:t>
            </a:r>
            <a:r>
              <a:rPr kumimoji="0" lang="en-US" altLang="el-GR" sz="1600" b="1" i="0" u="none" strike="noStrike" cap="none" normalizeH="0" baseline="0" dirty="0">
                <a:ln>
                  <a:noFill/>
                </a:ln>
                <a:solidFill>
                  <a:srgbClr val="4E443C"/>
                </a:solidFill>
                <a:effectLst/>
                <a:latin typeface="Arial" panose="020B0604020202020204" pitchFamily="34" charset="0"/>
              </a:rPr>
              <a:t>in your disk </a:t>
            </a:r>
            <a:r>
              <a:rPr kumimoji="0" lang="en-US" altLang="el-GR" sz="1600" b="0" i="0" u="none" strike="noStrike" cap="none" normalizeH="0" baseline="0" dirty="0">
                <a:ln>
                  <a:noFill/>
                </a:ln>
                <a:solidFill>
                  <a:srgbClr val="4E443C"/>
                </a:solidFill>
                <a:effectLst/>
                <a:latin typeface="Arial" panose="020B0604020202020204" pitchFamily="34" charset="0"/>
              </a:rPr>
              <a:t>pulled from the git directory or repo or in other words a single checkout of your project)</a:t>
            </a:r>
          </a:p>
          <a:p>
            <a:pPr marL="800100" lvl="1" indent="-342900"/>
            <a:r>
              <a:rPr lang="en-US" altLang="el-GR" sz="1600" b="1" dirty="0">
                <a:solidFill>
                  <a:srgbClr val="4E443C"/>
                </a:solidFill>
                <a:latin typeface="Arial" panose="020B0604020202020204" pitchFamily="34" charset="0"/>
              </a:rPr>
              <a:t>Staging area </a:t>
            </a:r>
            <a:r>
              <a:rPr lang="en-US" altLang="el-GR" sz="1600" dirty="0">
                <a:solidFill>
                  <a:srgbClr val="4E443C"/>
                </a:solidFill>
                <a:latin typeface="Arial" panose="020B0604020202020204" pitchFamily="34" charset="0"/>
              </a:rPr>
              <a:t>(a file generally contained in your git directory that stores information about what will go into your next commit). The staging area is also called the </a:t>
            </a:r>
            <a:r>
              <a:rPr lang="en-US" altLang="el-GR" sz="1600" b="1" dirty="0">
                <a:solidFill>
                  <a:srgbClr val="4E443C"/>
                </a:solidFill>
                <a:latin typeface="Arial" panose="020B0604020202020204" pitchFamily="34" charset="0"/>
              </a:rPr>
              <a:t>index.</a:t>
            </a:r>
            <a:endParaRPr lang="en-US" altLang="el-GR" sz="1600" dirty="0">
              <a:solidFill>
                <a:srgbClr val="4E443C"/>
              </a:solidFill>
              <a:latin typeface="Arial" panose="020B0604020202020204" pitchFamily="34" charset="0"/>
            </a:endParaRP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Git directory </a:t>
            </a:r>
            <a:r>
              <a:rPr kumimoji="0" lang="en-US" altLang="el-GR" sz="1600" b="0" i="0" u="none" strike="noStrike" cap="none" normalizeH="0" baseline="0" dirty="0">
                <a:ln>
                  <a:noFill/>
                </a:ln>
                <a:solidFill>
                  <a:srgbClr val="4E443C"/>
                </a:solidFill>
                <a:effectLst/>
                <a:latin typeface="Arial" panose="020B0604020202020204" pitchFamily="34" charset="0"/>
              </a:rPr>
              <a:t>( or repository, is where Git stores the data. It is what is copied when you </a:t>
            </a:r>
            <a:r>
              <a:rPr kumimoji="0" lang="en-US" altLang="el-GR" sz="1600" b="1" i="0" u="none" strike="noStrike" cap="none" normalizeH="0" baseline="0" dirty="0">
                <a:ln>
                  <a:noFill/>
                </a:ln>
                <a:solidFill>
                  <a:srgbClr val="4E443C"/>
                </a:solidFill>
                <a:effectLst/>
                <a:latin typeface="Arial" panose="020B0604020202020204" pitchFamily="34" charset="0"/>
              </a:rPr>
              <a:t>clone a repository</a:t>
            </a:r>
            <a:r>
              <a:rPr kumimoji="0" lang="en-US" altLang="el-GR" sz="1600" b="0" i="0" u="none" strike="noStrike" cap="none" normalizeH="0" baseline="0" dirty="0">
                <a:ln>
                  <a:noFill/>
                </a:ln>
                <a:solidFill>
                  <a:srgbClr val="4E443C"/>
                </a:solidFill>
                <a:effectLst/>
                <a:latin typeface="Arial" panose="020B0604020202020204" pitchFamily="34" charset="0"/>
              </a:rPr>
              <a:t>)</a:t>
            </a:r>
          </a:p>
          <a:p>
            <a:pPr marL="800100" lvl="1" indent="-342900"/>
            <a:endParaRPr kumimoji="0" lang="en-US" altLang="el-GR" sz="1600" b="0" i="0" u="none" strike="noStrike" cap="none" normalizeH="0" baseline="0" dirty="0">
              <a:ln>
                <a:noFill/>
              </a:ln>
              <a:solidFill>
                <a:srgbClr val="4E443C"/>
              </a:solidFill>
              <a:effectLst/>
              <a:latin typeface="Arial" panose="020B0604020202020204" pitchFamily="34" charset="0"/>
            </a:endParaRPr>
          </a:p>
          <a:p>
            <a:pPr marL="342900" indent="-342900"/>
            <a:endParaRPr kumimoji="0" lang="en-US" altLang="el-GR" sz="1600" b="0" i="0" u="none" strike="noStrike" cap="none" normalizeH="0" baseline="0" dirty="0">
              <a:ln>
                <a:noFill/>
              </a:ln>
              <a:solidFill>
                <a:srgbClr val="333333"/>
              </a:solidFill>
              <a:effectLst/>
              <a:latin typeface="Courier New" panose="02070309020205020404" pitchFamily="49" charset="0"/>
            </a:endParaRPr>
          </a:p>
        </p:txBody>
      </p:sp>
      <p:pic>
        <p:nvPicPr>
          <p:cNvPr id="7" name="Picture 6">
            <a:extLst>
              <a:ext uri="{FF2B5EF4-FFF2-40B4-BE49-F238E27FC236}">
                <a16:creationId xmlns:a16="http://schemas.microsoft.com/office/drawing/2014/main" id="{5E7F5BFC-ABD9-6EB3-B9ED-3DBD8F2F42A0}"/>
              </a:ext>
            </a:extLst>
          </p:cNvPr>
          <p:cNvPicPr>
            <a:picLocks noChangeAspect="1"/>
          </p:cNvPicPr>
          <p:nvPr/>
        </p:nvPicPr>
        <p:blipFill>
          <a:blip r:embed="rId2"/>
          <a:stretch>
            <a:fillRect/>
          </a:stretch>
        </p:blipFill>
        <p:spPr>
          <a:xfrm>
            <a:off x="7448631" y="3284145"/>
            <a:ext cx="4451922" cy="2513610"/>
          </a:xfrm>
          <a:prstGeom prst="rect">
            <a:avLst/>
          </a:prstGeom>
        </p:spPr>
      </p:pic>
    </p:spTree>
    <p:extLst>
      <p:ext uri="{BB962C8B-B14F-4D97-AF65-F5344CB8AC3E}">
        <p14:creationId xmlns:p14="http://schemas.microsoft.com/office/powerpoint/2010/main" val="3836632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r>
              <a:rPr lang="en-US" dirty="0"/>
              <a:t>Remote branches</a:t>
            </a:r>
            <a:endParaRPr lang="el-GR" dirty="0"/>
          </a:p>
        </p:txBody>
      </p:sp>
      <p:pic>
        <p:nvPicPr>
          <p:cNvPr id="6" name="Picture 5">
            <a:extLst>
              <a:ext uri="{FF2B5EF4-FFF2-40B4-BE49-F238E27FC236}">
                <a16:creationId xmlns:a16="http://schemas.microsoft.com/office/drawing/2014/main" id="{7CD123CA-D67A-B3DF-C469-A48FB9B667F4}"/>
              </a:ext>
            </a:extLst>
          </p:cNvPr>
          <p:cNvPicPr>
            <a:picLocks noChangeAspect="1"/>
          </p:cNvPicPr>
          <p:nvPr/>
        </p:nvPicPr>
        <p:blipFill>
          <a:blip r:embed="rId2"/>
          <a:stretch>
            <a:fillRect/>
          </a:stretch>
        </p:blipFill>
        <p:spPr>
          <a:xfrm>
            <a:off x="7710253" y="683856"/>
            <a:ext cx="3442646" cy="2937515"/>
          </a:xfrm>
          <a:prstGeom prst="rect">
            <a:avLst/>
          </a:prstGeom>
        </p:spPr>
      </p:pic>
      <p:sp>
        <p:nvSpPr>
          <p:cNvPr id="7" name="TextBox 6">
            <a:extLst>
              <a:ext uri="{FF2B5EF4-FFF2-40B4-BE49-F238E27FC236}">
                <a16:creationId xmlns:a16="http://schemas.microsoft.com/office/drawing/2014/main" id="{32C23B86-A0D8-4285-912B-F8E3419C206E}"/>
              </a:ext>
            </a:extLst>
          </p:cNvPr>
          <p:cNvSpPr txBox="1"/>
          <p:nvPr/>
        </p:nvSpPr>
        <p:spPr>
          <a:xfrm>
            <a:off x="370641" y="1066826"/>
            <a:ext cx="6256496" cy="2554545"/>
          </a:xfrm>
          <a:prstGeom prst="rect">
            <a:avLst/>
          </a:prstGeom>
          <a:noFill/>
        </p:spPr>
        <p:txBody>
          <a:bodyPr wrap="square" rtlCol="0">
            <a:spAutoFit/>
          </a:bodyPr>
          <a:lstStyle/>
          <a:p>
            <a:r>
              <a:rPr lang="en-US" sz="2000" dirty="0"/>
              <a:t>Let’s say you have a Git server on your network at </a:t>
            </a:r>
            <a:r>
              <a:rPr lang="en-US" sz="2000" i="1" dirty="0"/>
              <a:t>git.ourcompany.com</a:t>
            </a:r>
            <a:r>
              <a:rPr lang="en-US" sz="2000" dirty="0"/>
              <a:t>. If you clone from this, Git’s </a:t>
            </a:r>
            <a:r>
              <a:rPr lang="en-US" sz="2000" i="1" dirty="0"/>
              <a:t>clone</a:t>
            </a:r>
            <a:r>
              <a:rPr lang="en-US" sz="2000" dirty="0"/>
              <a:t> command automatically names it </a:t>
            </a:r>
            <a:r>
              <a:rPr lang="en-US" sz="2000" b="1" dirty="0"/>
              <a:t>origin</a:t>
            </a:r>
            <a:r>
              <a:rPr lang="en-US" sz="2000" dirty="0"/>
              <a:t> for you, pulls down all its data, creates a pointer to where its </a:t>
            </a:r>
            <a:r>
              <a:rPr lang="en-US" sz="2000" i="1" dirty="0"/>
              <a:t>master</a:t>
            </a:r>
            <a:r>
              <a:rPr lang="en-US" sz="2000" dirty="0"/>
              <a:t> branch is, and names it </a:t>
            </a:r>
            <a:r>
              <a:rPr lang="en-US" sz="2000" i="1" dirty="0"/>
              <a:t>origin/master </a:t>
            </a:r>
            <a:r>
              <a:rPr lang="en-US" sz="2000" dirty="0"/>
              <a:t>locally. Git also gives you your own local </a:t>
            </a:r>
            <a:r>
              <a:rPr lang="en-US" sz="2000" i="1" dirty="0"/>
              <a:t>master</a:t>
            </a:r>
            <a:r>
              <a:rPr lang="en-US" sz="2000" dirty="0"/>
              <a:t> branch starting at the same place as origin’s </a:t>
            </a:r>
            <a:r>
              <a:rPr lang="en-US" sz="2000" i="1" dirty="0"/>
              <a:t>master</a:t>
            </a:r>
            <a:r>
              <a:rPr lang="en-US" sz="2000" dirty="0"/>
              <a:t> branch, so you have something to work from.</a:t>
            </a:r>
            <a:endParaRPr lang="el-GR" sz="2000" dirty="0"/>
          </a:p>
        </p:txBody>
      </p:sp>
      <p:sp>
        <p:nvSpPr>
          <p:cNvPr id="8" name="TextBox 7">
            <a:extLst>
              <a:ext uri="{FF2B5EF4-FFF2-40B4-BE49-F238E27FC236}">
                <a16:creationId xmlns:a16="http://schemas.microsoft.com/office/drawing/2014/main" id="{AA1EB1A4-BD2F-36EA-CCCF-C46BC7C9F328}"/>
              </a:ext>
            </a:extLst>
          </p:cNvPr>
          <p:cNvSpPr txBox="1"/>
          <p:nvPr/>
        </p:nvSpPr>
        <p:spPr>
          <a:xfrm>
            <a:off x="370641" y="3989278"/>
            <a:ext cx="6617074" cy="2554545"/>
          </a:xfrm>
          <a:prstGeom prst="rect">
            <a:avLst/>
          </a:prstGeom>
          <a:noFill/>
        </p:spPr>
        <p:txBody>
          <a:bodyPr wrap="square" rtlCol="0">
            <a:spAutoFit/>
          </a:bodyPr>
          <a:lstStyle/>
          <a:p>
            <a:r>
              <a:rPr lang="en-US" sz="2000" dirty="0"/>
              <a:t>you do some work on your local </a:t>
            </a:r>
            <a:r>
              <a:rPr lang="en-US" sz="2000" i="1" dirty="0"/>
              <a:t>master</a:t>
            </a:r>
            <a:r>
              <a:rPr lang="en-US" sz="2000" dirty="0"/>
              <a:t> branch, and, in the meantime, someone else pushes to </a:t>
            </a:r>
            <a:r>
              <a:rPr lang="en-US" sz="2000" i="1" dirty="0"/>
              <a:t>git.ourcompany.com </a:t>
            </a:r>
            <a:r>
              <a:rPr lang="en-US" sz="2000" dirty="0"/>
              <a:t>and updates its </a:t>
            </a:r>
            <a:r>
              <a:rPr lang="en-US" sz="2000" i="1" dirty="0"/>
              <a:t>master</a:t>
            </a:r>
            <a:r>
              <a:rPr lang="en-US" sz="2000" dirty="0"/>
              <a:t> branch, then your histories move forward differently. Also, as long as you stay out of contact with your </a:t>
            </a:r>
            <a:r>
              <a:rPr lang="en-US" sz="2000" i="1" dirty="0"/>
              <a:t>origin</a:t>
            </a:r>
            <a:r>
              <a:rPr lang="en-US" sz="2000" dirty="0"/>
              <a:t> server, your </a:t>
            </a:r>
            <a:r>
              <a:rPr lang="en-US" sz="2000" i="1" dirty="0"/>
              <a:t>origin/master </a:t>
            </a:r>
            <a:r>
              <a:rPr lang="en-US" sz="2000" dirty="0"/>
              <a:t>pointer doesn’t move. Notice that the updated </a:t>
            </a:r>
            <a:r>
              <a:rPr lang="en-US" sz="2000" i="1" dirty="0"/>
              <a:t>master </a:t>
            </a:r>
            <a:r>
              <a:rPr lang="en-US" sz="2000" dirty="0"/>
              <a:t>branch on the server, is on the commit </a:t>
            </a:r>
            <a:r>
              <a:rPr lang="en-US" sz="2000" i="1" dirty="0"/>
              <a:t>190a3</a:t>
            </a:r>
            <a:r>
              <a:rPr lang="en-US" sz="2000" dirty="0"/>
              <a:t> and the local </a:t>
            </a:r>
            <a:r>
              <a:rPr lang="en-US" sz="2000" i="1" dirty="0"/>
              <a:t>origin/master </a:t>
            </a:r>
            <a:r>
              <a:rPr lang="en-US" sz="2000" dirty="0"/>
              <a:t>reference is on the commit </a:t>
            </a:r>
            <a:r>
              <a:rPr lang="en-US" sz="2000" i="1" dirty="0"/>
              <a:t>f4265</a:t>
            </a:r>
            <a:r>
              <a:rPr lang="en-US" sz="2000" dirty="0"/>
              <a:t> (still not updated)</a:t>
            </a:r>
            <a:endParaRPr lang="el-GR" sz="2000" dirty="0"/>
          </a:p>
        </p:txBody>
      </p:sp>
      <p:pic>
        <p:nvPicPr>
          <p:cNvPr id="9" name="Picture 8">
            <a:extLst>
              <a:ext uri="{FF2B5EF4-FFF2-40B4-BE49-F238E27FC236}">
                <a16:creationId xmlns:a16="http://schemas.microsoft.com/office/drawing/2014/main" id="{C452E218-BDE2-A4B1-0BA1-6C48E304A848}"/>
              </a:ext>
            </a:extLst>
          </p:cNvPr>
          <p:cNvPicPr>
            <a:picLocks noChangeAspect="1"/>
          </p:cNvPicPr>
          <p:nvPr/>
        </p:nvPicPr>
        <p:blipFill>
          <a:blip r:embed="rId3"/>
          <a:stretch>
            <a:fillRect/>
          </a:stretch>
        </p:blipFill>
        <p:spPr>
          <a:xfrm>
            <a:off x="7315623" y="3842591"/>
            <a:ext cx="4630261" cy="2847921"/>
          </a:xfrm>
          <a:prstGeom prst="rect">
            <a:avLst/>
          </a:prstGeom>
        </p:spPr>
      </p:pic>
    </p:spTree>
    <p:extLst>
      <p:ext uri="{BB962C8B-B14F-4D97-AF65-F5344CB8AC3E}">
        <p14:creationId xmlns:p14="http://schemas.microsoft.com/office/powerpoint/2010/main" val="603251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Remote branches</a:t>
            </a:r>
            <a:endParaRPr lang="el-GR" dirty="0"/>
          </a:p>
        </p:txBody>
      </p:sp>
      <p:sp>
        <p:nvSpPr>
          <p:cNvPr id="6" name="TextBox 5">
            <a:extLst>
              <a:ext uri="{FF2B5EF4-FFF2-40B4-BE49-F238E27FC236}">
                <a16:creationId xmlns:a16="http://schemas.microsoft.com/office/drawing/2014/main" id="{1F4B00A8-5787-FA69-78C2-F2A5DDC8A74C}"/>
              </a:ext>
            </a:extLst>
          </p:cNvPr>
          <p:cNvSpPr txBox="1"/>
          <p:nvPr/>
        </p:nvSpPr>
        <p:spPr>
          <a:xfrm>
            <a:off x="341870" y="1190198"/>
            <a:ext cx="11576221" cy="1631216"/>
          </a:xfrm>
          <a:prstGeom prst="rect">
            <a:avLst/>
          </a:prstGeom>
          <a:noFill/>
        </p:spPr>
        <p:txBody>
          <a:bodyPr wrap="square" rtlCol="0">
            <a:spAutoFit/>
          </a:bodyPr>
          <a:lstStyle/>
          <a:p>
            <a:r>
              <a:rPr lang="en-US" sz="2000" dirty="0"/>
              <a:t>To synchronize your work with a given remote, you run a </a:t>
            </a:r>
            <a:r>
              <a:rPr lang="en-US" sz="2000" dirty="0">
                <a:solidFill>
                  <a:srgbClr val="00B0F0"/>
                </a:solidFill>
                <a:latin typeface="Consolas" panose="020B0609020204030204" pitchFamily="49" charset="0"/>
              </a:rPr>
              <a:t>git fetch &lt;remote&gt; </a:t>
            </a:r>
            <a:r>
              <a:rPr lang="en-US" sz="2000" dirty="0"/>
              <a:t>command (in our case, </a:t>
            </a:r>
            <a:r>
              <a:rPr lang="en-US" sz="2000" dirty="0">
                <a:solidFill>
                  <a:srgbClr val="00B0F0"/>
                </a:solidFill>
                <a:latin typeface="Consolas" panose="020B0609020204030204" pitchFamily="49" charset="0"/>
              </a:rPr>
              <a:t>git fetch origin</a:t>
            </a:r>
            <a:r>
              <a:rPr lang="en-US" sz="2000" dirty="0"/>
              <a:t>). This command looks up which server </a:t>
            </a:r>
            <a:r>
              <a:rPr lang="en-US" sz="2000" i="1" dirty="0"/>
              <a:t>origin</a:t>
            </a:r>
            <a:r>
              <a:rPr lang="en-US" sz="2000" dirty="0"/>
              <a:t> is (in this case, it’s </a:t>
            </a:r>
            <a:r>
              <a:rPr lang="en-US" sz="2000" i="1" dirty="0"/>
              <a:t>git.ourcompany.com</a:t>
            </a:r>
            <a:r>
              <a:rPr lang="en-US" sz="2000" dirty="0"/>
              <a:t>), fetches any data from it that you don’t yet have, and updates your local database, moving your </a:t>
            </a:r>
            <a:r>
              <a:rPr lang="en-US" sz="2000" i="1" dirty="0"/>
              <a:t>origin/master </a:t>
            </a:r>
            <a:r>
              <a:rPr lang="en-US" sz="2000" dirty="0"/>
              <a:t>reference pointer to its new, more up-to-date position. Now both the </a:t>
            </a:r>
            <a:r>
              <a:rPr lang="en-US" sz="2000" i="1" dirty="0"/>
              <a:t>server master </a:t>
            </a:r>
            <a:r>
              <a:rPr lang="en-US" sz="2000" dirty="0"/>
              <a:t>branch and the local </a:t>
            </a:r>
            <a:r>
              <a:rPr lang="en-US" sz="2000" i="1" dirty="0"/>
              <a:t>origin/master </a:t>
            </a:r>
            <a:r>
              <a:rPr lang="en-US" sz="2000" dirty="0"/>
              <a:t>reference points to the same commit.</a:t>
            </a:r>
            <a:endParaRPr lang="el-GR" sz="2000" dirty="0"/>
          </a:p>
        </p:txBody>
      </p:sp>
      <p:pic>
        <p:nvPicPr>
          <p:cNvPr id="11" name="Picture 10">
            <a:extLst>
              <a:ext uri="{FF2B5EF4-FFF2-40B4-BE49-F238E27FC236}">
                <a16:creationId xmlns:a16="http://schemas.microsoft.com/office/drawing/2014/main" id="{A49CAC44-A384-766E-646E-B36D0EA31AB2}"/>
              </a:ext>
            </a:extLst>
          </p:cNvPr>
          <p:cNvPicPr>
            <a:picLocks noChangeAspect="1"/>
          </p:cNvPicPr>
          <p:nvPr/>
        </p:nvPicPr>
        <p:blipFill>
          <a:blip r:embed="rId2"/>
          <a:stretch>
            <a:fillRect/>
          </a:stretch>
        </p:blipFill>
        <p:spPr>
          <a:xfrm>
            <a:off x="7388049" y="3644000"/>
            <a:ext cx="4281868" cy="3099894"/>
          </a:xfrm>
          <a:prstGeom prst="rect">
            <a:avLst/>
          </a:prstGeom>
        </p:spPr>
      </p:pic>
      <p:pic>
        <p:nvPicPr>
          <p:cNvPr id="12" name="Picture 11">
            <a:extLst>
              <a:ext uri="{FF2B5EF4-FFF2-40B4-BE49-F238E27FC236}">
                <a16:creationId xmlns:a16="http://schemas.microsoft.com/office/drawing/2014/main" id="{20F0F346-107F-7F23-4441-20C7643EF084}"/>
              </a:ext>
            </a:extLst>
          </p:cNvPr>
          <p:cNvPicPr>
            <a:picLocks noChangeAspect="1"/>
          </p:cNvPicPr>
          <p:nvPr/>
        </p:nvPicPr>
        <p:blipFill>
          <a:blip r:embed="rId3"/>
          <a:stretch>
            <a:fillRect/>
          </a:stretch>
        </p:blipFill>
        <p:spPr>
          <a:xfrm>
            <a:off x="882392" y="3626743"/>
            <a:ext cx="4895799" cy="3011244"/>
          </a:xfrm>
          <a:prstGeom prst="rect">
            <a:avLst/>
          </a:prstGeom>
        </p:spPr>
      </p:pic>
      <p:sp>
        <p:nvSpPr>
          <p:cNvPr id="13" name="TextBox 12">
            <a:extLst>
              <a:ext uri="{FF2B5EF4-FFF2-40B4-BE49-F238E27FC236}">
                <a16:creationId xmlns:a16="http://schemas.microsoft.com/office/drawing/2014/main" id="{434E8AB3-03AE-7F04-3EEA-FE2DDBBE45FD}"/>
              </a:ext>
            </a:extLst>
          </p:cNvPr>
          <p:cNvSpPr txBox="1"/>
          <p:nvPr/>
        </p:nvSpPr>
        <p:spPr>
          <a:xfrm>
            <a:off x="2899067" y="3274668"/>
            <a:ext cx="2879124" cy="369332"/>
          </a:xfrm>
          <a:prstGeom prst="rect">
            <a:avLst/>
          </a:prstGeom>
          <a:noFill/>
        </p:spPr>
        <p:txBody>
          <a:bodyPr wrap="square" rtlCol="0">
            <a:spAutoFit/>
          </a:bodyPr>
          <a:lstStyle/>
          <a:p>
            <a:r>
              <a:rPr lang="en-US" dirty="0"/>
              <a:t>Before</a:t>
            </a:r>
            <a:endParaRPr lang="el-GR" dirty="0"/>
          </a:p>
        </p:txBody>
      </p:sp>
      <p:sp>
        <p:nvSpPr>
          <p:cNvPr id="14" name="TextBox 13">
            <a:extLst>
              <a:ext uri="{FF2B5EF4-FFF2-40B4-BE49-F238E27FC236}">
                <a16:creationId xmlns:a16="http://schemas.microsoft.com/office/drawing/2014/main" id="{44C84238-AE75-CB59-D0B9-C988D72FDB47}"/>
              </a:ext>
            </a:extLst>
          </p:cNvPr>
          <p:cNvSpPr txBox="1"/>
          <p:nvPr/>
        </p:nvSpPr>
        <p:spPr>
          <a:xfrm>
            <a:off x="9186108" y="3214000"/>
            <a:ext cx="2879124" cy="369332"/>
          </a:xfrm>
          <a:prstGeom prst="rect">
            <a:avLst/>
          </a:prstGeom>
          <a:noFill/>
        </p:spPr>
        <p:txBody>
          <a:bodyPr wrap="square" rtlCol="0">
            <a:spAutoFit/>
          </a:bodyPr>
          <a:lstStyle/>
          <a:p>
            <a:r>
              <a:rPr lang="en-US" dirty="0"/>
              <a:t>After</a:t>
            </a:r>
            <a:endParaRPr lang="el-GR" dirty="0"/>
          </a:p>
        </p:txBody>
      </p:sp>
      <p:sp>
        <p:nvSpPr>
          <p:cNvPr id="15" name="Arrow: Right 14">
            <a:extLst>
              <a:ext uri="{FF2B5EF4-FFF2-40B4-BE49-F238E27FC236}">
                <a16:creationId xmlns:a16="http://schemas.microsoft.com/office/drawing/2014/main" id="{6BD8829B-CCA5-7194-2507-DBC29F961D90}"/>
              </a:ext>
            </a:extLst>
          </p:cNvPr>
          <p:cNvSpPr/>
          <p:nvPr/>
        </p:nvSpPr>
        <p:spPr>
          <a:xfrm>
            <a:off x="5829881" y="4932565"/>
            <a:ext cx="1421027" cy="605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0ED9378A-DE62-2D41-9475-6E5E8E0B47AF}"/>
              </a:ext>
            </a:extLst>
          </p:cNvPr>
          <p:cNvSpPr txBox="1"/>
          <p:nvPr/>
        </p:nvSpPr>
        <p:spPr>
          <a:xfrm>
            <a:off x="6096000" y="4717565"/>
            <a:ext cx="2879124" cy="369332"/>
          </a:xfrm>
          <a:prstGeom prst="rect">
            <a:avLst/>
          </a:prstGeom>
          <a:noFill/>
        </p:spPr>
        <p:txBody>
          <a:bodyPr wrap="square" rtlCol="0">
            <a:spAutoFit/>
          </a:bodyPr>
          <a:lstStyle/>
          <a:p>
            <a:r>
              <a:rPr lang="en-US" dirty="0"/>
              <a:t>fetch</a:t>
            </a:r>
            <a:endParaRPr lang="el-GR" dirty="0"/>
          </a:p>
        </p:txBody>
      </p:sp>
    </p:spTree>
    <p:extLst>
      <p:ext uri="{BB962C8B-B14F-4D97-AF65-F5344CB8AC3E}">
        <p14:creationId xmlns:p14="http://schemas.microsoft.com/office/powerpoint/2010/main" val="425232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Tracking branches</a:t>
            </a:r>
            <a:endParaRPr lang="el-GR" dirty="0"/>
          </a:p>
        </p:txBody>
      </p:sp>
      <p:sp>
        <p:nvSpPr>
          <p:cNvPr id="6" name="TextBox 5">
            <a:extLst>
              <a:ext uri="{FF2B5EF4-FFF2-40B4-BE49-F238E27FC236}">
                <a16:creationId xmlns:a16="http://schemas.microsoft.com/office/drawing/2014/main" id="{1F4B00A8-5787-FA69-78C2-F2A5DDC8A74C}"/>
              </a:ext>
            </a:extLst>
          </p:cNvPr>
          <p:cNvSpPr txBox="1"/>
          <p:nvPr/>
        </p:nvSpPr>
        <p:spPr>
          <a:xfrm>
            <a:off x="341870" y="1190198"/>
            <a:ext cx="11576221" cy="2554545"/>
          </a:xfrm>
          <a:prstGeom prst="rect">
            <a:avLst/>
          </a:prstGeom>
          <a:noFill/>
        </p:spPr>
        <p:txBody>
          <a:bodyPr wrap="square" rtlCol="0">
            <a:spAutoFit/>
          </a:bodyPr>
          <a:lstStyle/>
          <a:p>
            <a:pPr marL="342900" indent="-342900">
              <a:buFont typeface="Arial" panose="020B0604020202020204" pitchFamily="34" charset="0"/>
              <a:buChar char="•"/>
            </a:pPr>
            <a:r>
              <a:rPr lang="en-US" sz="2000" i="1" dirty="0"/>
              <a:t>Tracking branch </a:t>
            </a:r>
            <a:r>
              <a:rPr lang="en-US" sz="2000" dirty="0"/>
              <a:t>is a local branch that represents a remote branch. These local tracking branches have the format </a:t>
            </a:r>
            <a:r>
              <a:rPr lang="en-US" sz="2000" dirty="0">
                <a:solidFill>
                  <a:srgbClr val="00B0F0"/>
                </a:solidFill>
                <a:latin typeface="Consolas" panose="020B0609020204030204" pitchFamily="49" charset="0"/>
              </a:rPr>
              <a:t>&lt;remote&gt;/&lt;branch&gt;</a:t>
            </a:r>
          </a:p>
          <a:p>
            <a:pPr marL="342900" indent="-342900">
              <a:buFont typeface="Arial" panose="020B0604020202020204" pitchFamily="34" charset="0"/>
              <a:buChar char="•"/>
            </a:pPr>
            <a:r>
              <a:rPr lang="en-US" sz="2000" dirty="0"/>
              <a:t>After you </a:t>
            </a:r>
            <a:r>
              <a:rPr lang="en-US" sz="2000" dirty="0">
                <a:solidFill>
                  <a:srgbClr val="00B0F0"/>
                </a:solidFill>
                <a:latin typeface="Consolas" panose="020B0609020204030204" pitchFamily="49" charset="0"/>
              </a:rPr>
              <a:t>git clone</a:t>
            </a:r>
            <a:r>
              <a:rPr lang="en-US" sz="2000" dirty="0"/>
              <a:t> a repo, a local tracking branch is created (ex. </a:t>
            </a:r>
            <a:r>
              <a:rPr lang="en-US" sz="2000" i="1" dirty="0"/>
              <a:t>origin/master</a:t>
            </a:r>
            <a:r>
              <a:rPr lang="en-US" sz="2000" dirty="0"/>
              <a:t>) which represents the remote branch (ex. </a:t>
            </a:r>
            <a:r>
              <a:rPr lang="en-US" sz="2000" i="1" dirty="0"/>
              <a:t>master)</a:t>
            </a:r>
          </a:p>
          <a:p>
            <a:pPr marL="342900" indent="-342900">
              <a:buFont typeface="Arial" panose="020B0604020202020204" pitchFamily="34" charset="0"/>
              <a:buChar char="•"/>
            </a:pPr>
            <a:r>
              <a:rPr lang="en-US" sz="2000" dirty="0"/>
              <a:t>Origin is the alias for the remote URL</a:t>
            </a:r>
          </a:p>
          <a:p>
            <a:pPr marL="342900" indent="-342900">
              <a:buFont typeface="Arial" panose="020B0604020202020204" pitchFamily="34" charset="0"/>
              <a:buChar char="•"/>
            </a:pPr>
            <a:r>
              <a:rPr lang="en-US" sz="2000" dirty="0"/>
              <a:t>The tracking branch is updated only with </a:t>
            </a:r>
            <a:r>
              <a:rPr lang="en-US" sz="2000" b="1" dirty="0"/>
              <a:t>network </a:t>
            </a:r>
            <a:r>
              <a:rPr lang="en-US" sz="2000" dirty="0"/>
              <a:t>operations like </a:t>
            </a:r>
            <a:r>
              <a:rPr lang="en-US" sz="2000" i="1" dirty="0"/>
              <a:t>clone, fetch, pull, push</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l-GR" sz="2000" dirty="0">
              <a:solidFill>
                <a:srgbClr val="00B0F0"/>
              </a:solidFill>
              <a:latin typeface="Consolas" panose="020B0609020204030204" pitchFamily="49" charset="0"/>
            </a:endParaRPr>
          </a:p>
        </p:txBody>
      </p:sp>
      <p:pic>
        <p:nvPicPr>
          <p:cNvPr id="4" name="Picture 3">
            <a:extLst>
              <a:ext uri="{FF2B5EF4-FFF2-40B4-BE49-F238E27FC236}">
                <a16:creationId xmlns:a16="http://schemas.microsoft.com/office/drawing/2014/main" id="{C49FA69D-D2F4-BAFB-7673-2B1DD84CACED}"/>
              </a:ext>
            </a:extLst>
          </p:cNvPr>
          <p:cNvPicPr>
            <a:picLocks noChangeAspect="1"/>
          </p:cNvPicPr>
          <p:nvPr/>
        </p:nvPicPr>
        <p:blipFill>
          <a:blip r:embed="rId2"/>
          <a:stretch>
            <a:fillRect/>
          </a:stretch>
        </p:blipFill>
        <p:spPr>
          <a:xfrm>
            <a:off x="2798176" y="3647660"/>
            <a:ext cx="6595647" cy="2651628"/>
          </a:xfrm>
          <a:prstGeom prst="rect">
            <a:avLst/>
          </a:prstGeom>
        </p:spPr>
      </p:pic>
    </p:spTree>
    <p:extLst>
      <p:ext uri="{BB962C8B-B14F-4D97-AF65-F5344CB8AC3E}">
        <p14:creationId xmlns:p14="http://schemas.microsoft.com/office/powerpoint/2010/main" val="3808257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Tracking branches</a:t>
            </a:r>
            <a:endParaRPr lang="el-GR" dirty="0"/>
          </a:p>
        </p:txBody>
      </p:sp>
      <p:sp>
        <p:nvSpPr>
          <p:cNvPr id="6" name="TextBox 5">
            <a:extLst>
              <a:ext uri="{FF2B5EF4-FFF2-40B4-BE49-F238E27FC236}">
                <a16:creationId xmlns:a16="http://schemas.microsoft.com/office/drawing/2014/main" id="{1F4B00A8-5787-FA69-78C2-F2A5DDC8A74C}"/>
              </a:ext>
            </a:extLst>
          </p:cNvPr>
          <p:cNvSpPr txBox="1"/>
          <p:nvPr/>
        </p:nvSpPr>
        <p:spPr>
          <a:xfrm>
            <a:off x="341870" y="1190198"/>
            <a:ext cx="11576221" cy="2031325"/>
          </a:xfrm>
          <a:prstGeom prst="rect">
            <a:avLst/>
          </a:prstGeom>
          <a:noFill/>
        </p:spPr>
        <p:txBody>
          <a:bodyPr wrap="square" rtlCol="0">
            <a:spAutoFit/>
          </a:bodyPr>
          <a:lstStyle/>
          <a:p>
            <a:pPr marL="342900" indent="-342900">
              <a:buFont typeface="Arial" panose="020B0604020202020204" pitchFamily="34" charset="0"/>
              <a:buChar char="•"/>
            </a:pPr>
            <a:r>
              <a:rPr lang="en-US" dirty="0"/>
              <a:t>Before when we cloned the repo, the </a:t>
            </a:r>
            <a:r>
              <a:rPr lang="en-US" i="1" dirty="0"/>
              <a:t>C </a:t>
            </a:r>
            <a:r>
              <a:rPr lang="en-US" dirty="0"/>
              <a:t>commit was the same for both the remote repo and the local repo. Now, suppose you have made a commit in the local repo (commit </a:t>
            </a:r>
            <a:r>
              <a:rPr lang="en-US" i="1" dirty="0"/>
              <a:t>D</a:t>
            </a:r>
            <a:r>
              <a:rPr lang="en-US" dirty="0"/>
              <a:t>), and also someone made a commit to the remote repo (commit </a:t>
            </a:r>
            <a:r>
              <a:rPr lang="en-US" i="1" dirty="0"/>
              <a:t>E</a:t>
            </a:r>
            <a:r>
              <a:rPr lang="en-US" dirty="0"/>
              <a:t>). Now we can see that your local </a:t>
            </a:r>
            <a:r>
              <a:rPr lang="en-US" i="1" dirty="0"/>
              <a:t>master</a:t>
            </a:r>
            <a:r>
              <a:rPr lang="en-US" dirty="0"/>
              <a:t> branch points to the latest commit (</a:t>
            </a:r>
            <a:r>
              <a:rPr lang="en-US" i="1" dirty="0"/>
              <a:t>D</a:t>
            </a:r>
            <a:r>
              <a:rPr lang="en-US" dirty="0"/>
              <a:t>), the remote repo </a:t>
            </a:r>
            <a:r>
              <a:rPr lang="en-US" i="1" dirty="0"/>
              <a:t>master </a:t>
            </a:r>
            <a:r>
              <a:rPr lang="en-US" dirty="0"/>
              <a:t>branch points to the commit </a:t>
            </a:r>
            <a:r>
              <a:rPr lang="en-US" i="1" dirty="0"/>
              <a:t>E</a:t>
            </a:r>
            <a:r>
              <a:rPr lang="en-US" dirty="0"/>
              <a:t>, and local tracking branch (reference) points to the commit </a:t>
            </a:r>
            <a:r>
              <a:rPr lang="en-US" i="1" dirty="0"/>
              <a:t>C </a:t>
            </a:r>
            <a:r>
              <a:rPr lang="en-US" dirty="0"/>
              <a:t>(it is still not updated).</a:t>
            </a:r>
          </a:p>
          <a:p>
            <a:pPr marL="342900" indent="-342900">
              <a:buFont typeface="Arial" panose="020B0604020202020204" pitchFamily="34" charset="0"/>
              <a:buChar char="•"/>
            </a:pPr>
            <a:r>
              <a:rPr lang="en-US" dirty="0"/>
              <a:t>If you type git status you will see that your local </a:t>
            </a:r>
            <a:r>
              <a:rPr lang="en-US" i="1" dirty="0"/>
              <a:t>master </a:t>
            </a:r>
            <a:r>
              <a:rPr lang="en-US" dirty="0"/>
              <a:t>branch is ahead of the </a:t>
            </a:r>
            <a:r>
              <a:rPr lang="en-US" i="1" dirty="0"/>
              <a:t>origin/mater </a:t>
            </a:r>
            <a:r>
              <a:rPr lang="en-US" dirty="0"/>
              <a:t>tracking branch by 1 commit:</a:t>
            </a:r>
          </a:p>
          <a:p>
            <a:pPr marL="342900" indent="-342900">
              <a:buFont typeface="Arial" panose="020B0604020202020204" pitchFamily="34" charset="0"/>
              <a:buChar char="•"/>
            </a:pPr>
            <a:endParaRPr lang="el-GR" dirty="0">
              <a:solidFill>
                <a:srgbClr val="00B0F0"/>
              </a:solidFill>
              <a:latin typeface="Consolas" panose="020B0609020204030204" pitchFamily="49" charset="0"/>
            </a:endParaRPr>
          </a:p>
        </p:txBody>
      </p:sp>
      <p:pic>
        <p:nvPicPr>
          <p:cNvPr id="5" name="Picture 4">
            <a:extLst>
              <a:ext uri="{FF2B5EF4-FFF2-40B4-BE49-F238E27FC236}">
                <a16:creationId xmlns:a16="http://schemas.microsoft.com/office/drawing/2014/main" id="{AD4BA138-7883-D547-2F72-FD897DB23C1C}"/>
              </a:ext>
            </a:extLst>
          </p:cNvPr>
          <p:cNvPicPr>
            <a:picLocks noChangeAspect="1"/>
          </p:cNvPicPr>
          <p:nvPr/>
        </p:nvPicPr>
        <p:blipFill>
          <a:blip r:embed="rId2"/>
          <a:stretch>
            <a:fillRect/>
          </a:stretch>
        </p:blipFill>
        <p:spPr>
          <a:xfrm>
            <a:off x="2909454" y="4307614"/>
            <a:ext cx="6832965" cy="2388667"/>
          </a:xfrm>
          <a:prstGeom prst="rect">
            <a:avLst/>
          </a:prstGeom>
        </p:spPr>
      </p:pic>
      <p:pic>
        <p:nvPicPr>
          <p:cNvPr id="8" name="Picture 7">
            <a:extLst>
              <a:ext uri="{FF2B5EF4-FFF2-40B4-BE49-F238E27FC236}">
                <a16:creationId xmlns:a16="http://schemas.microsoft.com/office/drawing/2014/main" id="{0ED25738-4BE8-9F8A-1CB4-5C26344239D3}"/>
              </a:ext>
            </a:extLst>
          </p:cNvPr>
          <p:cNvPicPr>
            <a:picLocks noChangeAspect="1"/>
          </p:cNvPicPr>
          <p:nvPr/>
        </p:nvPicPr>
        <p:blipFill>
          <a:blip r:embed="rId3"/>
          <a:stretch>
            <a:fillRect/>
          </a:stretch>
        </p:blipFill>
        <p:spPr>
          <a:xfrm>
            <a:off x="3903111" y="2671003"/>
            <a:ext cx="4385777" cy="1093566"/>
          </a:xfrm>
          <a:prstGeom prst="rect">
            <a:avLst/>
          </a:prstGeom>
        </p:spPr>
      </p:pic>
    </p:spTree>
    <p:extLst>
      <p:ext uri="{BB962C8B-B14F-4D97-AF65-F5344CB8AC3E}">
        <p14:creationId xmlns:p14="http://schemas.microsoft.com/office/powerpoint/2010/main" val="1601225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Tracking branches</a:t>
            </a:r>
            <a:endParaRPr lang="el-GR" dirty="0"/>
          </a:p>
        </p:txBody>
      </p:sp>
      <p:sp>
        <p:nvSpPr>
          <p:cNvPr id="6" name="TextBox 5">
            <a:extLst>
              <a:ext uri="{FF2B5EF4-FFF2-40B4-BE49-F238E27FC236}">
                <a16:creationId xmlns:a16="http://schemas.microsoft.com/office/drawing/2014/main" id="{1F4B00A8-5787-FA69-78C2-F2A5DDC8A74C}"/>
              </a:ext>
            </a:extLst>
          </p:cNvPr>
          <p:cNvSpPr txBox="1"/>
          <p:nvPr/>
        </p:nvSpPr>
        <p:spPr>
          <a:xfrm>
            <a:off x="341870" y="1190198"/>
            <a:ext cx="11576221" cy="4247317"/>
          </a:xfrm>
          <a:prstGeom prst="rect">
            <a:avLst/>
          </a:prstGeom>
          <a:noFill/>
        </p:spPr>
        <p:txBody>
          <a:bodyPr wrap="square" rtlCol="0">
            <a:spAutoFit/>
          </a:bodyPr>
          <a:lstStyle/>
          <a:p>
            <a:pPr marL="342900" indent="-342900">
              <a:buFont typeface="Arial" panose="020B0604020202020204" pitchFamily="34" charset="0"/>
              <a:buChar char="•"/>
            </a:pPr>
            <a:r>
              <a:rPr lang="en-US" dirty="0"/>
              <a:t>Note that if you clone from a remote repo, git will automatically create a tracking branch for the remote </a:t>
            </a:r>
            <a:r>
              <a:rPr lang="en-US" i="1" dirty="0"/>
              <a:t>master </a:t>
            </a:r>
            <a:r>
              <a:rPr lang="en-US" dirty="0"/>
              <a:t>branch. However, if you have a local repo and set the remote using </a:t>
            </a:r>
            <a:r>
              <a:rPr lang="en-US" dirty="0">
                <a:solidFill>
                  <a:srgbClr val="00B0F0"/>
                </a:solidFill>
                <a:latin typeface="Consolas" panose="020B0609020204030204" pitchFamily="49" charset="0"/>
              </a:rPr>
              <a:t>git remote add &lt;name&gt; &lt;</a:t>
            </a:r>
            <a:r>
              <a:rPr lang="en-US" dirty="0" err="1">
                <a:solidFill>
                  <a:srgbClr val="00B0F0"/>
                </a:solidFill>
                <a:latin typeface="Consolas" panose="020B0609020204030204" pitchFamily="49" charset="0"/>
              </a:rPr>
              <a:t>url</a:t>
            </a:r>
            <a:r>
              <a:rPr lang="en-US" dirty="0">
                <a:solidFill>
                  <a:srgbClr val="00B0F0"/>
                </a:solidFill>
                <a:latin typeface="Consolas" panose="020B0609020204030204" pitchFamily="49" charset="0"/>
              </a:rPr>
              <a:t>&gt;</a:t>
            </a:r>
            <a:r>
              <a:rPr lang="en-US" dirty="0"/>
              <a:t> then </a:t>
            </a:r>
            <a:r>
              <a:rPr lang="en-US" b="1" dirty="0"/>
              <a:t>you will have to explicitly set the remote tracking branch on your own</a:t>
            </a:r>
          </a:p>
          <a:p>
            <a:pPr marL="342900" indent="-342900">
              <a:buFont typeface="Arial" panose="020B0604020202020204" pitchFamily="34" charset="0"/>
              <a:buChar char="•"/>
            </a:pPr>
            <a:r>
              <a:rPr lang="en-US" dirty="0"/>
              <a:t>You need the tracking branches because otherwise git wouldn’t know from which remote repo to sync with especially when using commands like </a:t>
            </a:r>
            <a:r>
              <a:rPr lang="en-US" i="1" dirty="0"/>
              <a:t>fetch, pull, push </a:t>
            </a:r>
            <a:r>
              <a:rPr lang="en-US" dirty="0"/>
              <a:t>etc.</a:t>
            </a:r>
          </a:p>
          <a:p>
            <a:pPr marL="342900" indent="-342900">
              <a:buFont typeface="Arial" panose="020B0604020202020204" pitchFamily="34" charset="0"/>
              <a:buChar char="•"/>
            </a:pPr>
            <a:r>
              <a:rPr lang="en-US" dirty="0"/>
              <a:t>To explicitly set remote tracking branches use </a:t>
            </a:r>
            <a:r>
              <a:rPr lang="en-US" dirty="0">
                <a:solidFill>
                  <a:srgbClr val="00B0F0"/>
                </a:solidFill>
                <a:latin typeface="Consolas" panose="020B0609020204030204" pitchFamily="49" charset="0"/>
              </a:rPr>
              <a:t>git branch --set-upstream-to=&lt;remote&gt;/&lt;branch&gt; master</a:t>
            </a:r>
            <a:r>
              <a:rPr lang="en-US" dirty="0"/>
              <a:t> command</a:t>
            </a:r>
          </a:p>
          <a:p>
            <a:pPr marL="342900" indent="-342900">
              <a:buFont typeface="Arial" panose="020B0604020202020204" pitchFamily="34" charset="0"/>
              <a:buChar char="•"/>
            </a:pPr>
            <a:r>
              <a:rPr lang="en-US" dirty="0"/>
              <a:t>If you just use </a:t>
            </a:r>
            <a:r>
              <a:rPr lang="en-US" dirty="0">
                <a:solidFill>
                  <a:srgbClr val="00B0F0"/>
                </a:solidFill>
                <a:latin typeface="Consolas" panose="020B0609020204030204" pitchFamily="49" charset="0"/>
              </a:rPr>
              <a:t>git branch </a:t>
            </a:r>
            <a:r>
              <a:rPr lang="en-US" dirty="0"/>
              <a:t>command it will only show you the local branches. If you also want to see the tracking branches then you can use </a:t>
            </a:r>
            <a:r>
              <a:rPr lang="en-US" dirty="0">
                <a:solidFill>
                  <a:srgbClr val="00B0F0"/>
                </a:solidFill>
                <a:latin typeface="Consolas" panose="020B0609020204030204" pitchFamily="49" charset="0"/>
              </a:rPr>
              <a:t>git branch –a </a:t>
            </a:r>
            <a:r>
              <a:rPr lang="en-US" dirty="0"/>
              <a:t>and it will list all the branches including remote tracking branches. Also you can use </a:t>
            </a:r>
            <a:r>
              <a:rPr lang="en-US" dirty="0">
                <a:solidFill>
                  <a:srgbClr val="00B0F0"/>
                </a:solidFill>
                <a:latin typeface="Consolas" panose="020B0609020204030204" pitchFamily="49" charset="0"/>
              </a:rPr>
              <a:t>git branch -r</a:t>
            </a:r>
            <a:r>
              <a:rPr lang="en-US" dirty="0"/>
              <a:t> command to see just the remote tracking branches.</a:t>
            </a:r>
          </a:p>
          <a:p>
            <a:pPr marL="342900" indent="-342900">
              <a:buFont typeface="Arial" panose="020B0604020202020204" pitchFamily="34" charset="0"/>
              <a:buChar char="•"/>
            </a:pPr>
            <a:r>
              <a:rPr lang="en-US" dirty="0"/>
              <a:t>The default tracking branch is set in the </a:t>
            </a:r>
            <a:r>
              <a:rPr lang="en-US" u="sng" dirty="0"/>
              <a:t>remotes/origin/HEAD</a:t>
            </a:r>
            <a:r>
              <a:rPr lang="en-US" dirty="0"/>
              <a:t> path. This allows you to use just  </a:t>
            </a:r>
            <a:r>
              <a:rPr lang="en-US" dirty="0">
                <a:solidFill>
                  <a:srgbClr val="00B0F0"/>
                </a:solidFill>
                <a:latin typeface="Consolas" panose="020B0609020204030204" pitchFamily="49" charset="0"/>
              </a:rPr>
              <a:t>&lt;remote&gt; </a:t>
            </a:r>
            <a:r>
              <a:rPr lang="en-US" dirty="0"/>
              <a:t>instead of </a:t>
            </a:r>
            <a:r>
              <a:rPr lang="en-US" dirty="0">
                <a:solidFill>
                  <a:srgbClr val="00B0F0"/>
                </a:solidFill>
                <a:latin typeface="Consolas" panose="020B0609020204030204" pitchFamily="49" charset="0"/>
              </a:rPr>
              <a:t>&lt;remote&gt;/&lt;branch&gt; </a:t>
            </a:r>
            <a:r>
              <a:rPr lang="en-US" dirty="0"/>
              <a:t>in Git commands. To change the default tracking branch use </a:t>
            </a:r>
            <a:r>
              <a:rPr lang="en-US" dirty="0">
                <a:solidFill>
                  <a:srgbClr val="00B0F0"/>
                </a:solidFill>
                <a:latin typeface="Consolas" panose="020B0609020204030204" pitchFamily="49" charset="0"/>
              </a:rPr>
              <a:t>git remote set-head &lt;remote&gt; &lt;branch&gt; </a:t>
            </a:r>
            <a:r>
              <a:rPr lang="en-US" dirty="0"/>
              <a:t>command</a:t>
            </a:r>
          </a:p>
          <a:p>
            <a:pPr marL="342900" indent="-342900">
              <a:buFont typeface="Arial" panose="020B0604020202020204" pitchFamily="34" charset="0"/>
              <a:buChar char="•"/>
            </a:pPr>
            <a:r>
              <a:rPr lang="en-US" dirty="0"/>
              <a:t>You can check whether default tracking branch is set or not by checking the </a:t>
            </a:r>
            <a:r>
              <a:rPr lang="en-US" u="sng" dirty="0"/>
              <a:t>.git/refs/remotes/origin/</a:t>
            </a:r>
            <a:r>
              <a:rPr lang="en-US" dirty="0"/>
              <a:t> location and if you have a file called HEAD then it means that default remote tracking branch is set</a:t>
            </a:r>
          </a:p>
        </p:txBody>
      </p:sp>
    </p:spTree>
    <p:extLst>
      <p:ext uri="{BB962C8B-B14F-4D97-AF65-F5344CB8AC3E}">
        <p14:creationId xmlns:p14="http://schemas.microsoft.com/office/powerpoint/2010/main" val="2535994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a:xfrm>
            <a:off x="759940" y="-91796"/>
            <a:ext cx="10515600" cy="1325563"/>
          </a:xfrm>
        </p:spPr>
        <p:txBody>
          <a:bodyPr/>
          <a:lstStyle/>
          <a:p>
            <a:pPr algn="ctr"/>
            <a:r>
              <a:rPr lang="en-US" dirty="0"/>
              <a:t>Remote branches</a:t>
            </a:r>
            <a:endParaRPr lang="el-GR" dirty="0"/>
          </a:p>
        </p:txBody>
      </p:sp>
      <p:sp>
        <p:nvSpPr>
          <p:cNvPr id="6" name="TextBox 5">
            <a:extLst>
              <a:ext uri="{FF2B5EF4-FFF2-40B4-BE49-F238E27FC236}">
                <a16:creationId xmlns:a16="http://schemas.microsoft.com/office/drawing/2014/main" id="{1F4B00A8-5787-FA69-78C2-F2A5DDC8A74C}"/>
              </a:ext>
            </a:extLst>
          </p:cNvPr>
          <p:cNvSpPr txBox="1"/>
          <p:nvPr/>
        </p:nvSpPr>
        <p:spPr>
          <a:xfrm>
            <a:off x="359048" y="979263"/>
            <a:ext cx="11317383" cy="2862322"/>
          </a:xfrm>
          <a:prstGeom prst="rect">
            <a:avLst/>
          </a:prstGeom>
          <a:noFill/>
        </p:spPr>
        <p:txBody>
          <a:bodyPr wrap="square" rtlCol="0">
            <a:spAutoFit/>
          </a:bodyPr>
          <a:lstStyle/>
          <a:p>
            <a:r>
              <a:rPr lang="en-US" sz="2000" dirty="0"/>
              <a:t>When you want to share a branch with the world, you need to push it up to a remote server to which you have write access. Your local branches aren’t automatically synchronized to the remotes you write to. You have to do it manually (push the branches you want to share). For example if you have a branch named </a:t>
            </a:r>
            <a:r>
              <a:rPr lang="en-US" sz="2000" i="1" dirty="0" err="1"/>
              <a:t>serverfix</a:t>
            </a:r>
            <a:r>
              <a:rPr lang="en-US" sz="2000" i="1" dirty="0"/>
              <a:t> </a:t>
            </a:r>
            <a:r>
              <a:rPr lang="en-US" sz="2000" dirty="0"/>
              <a:t>that you want to work on with others, you can push it using </a:t>
            </a:r>
            <a:r>
              <a:rPr lang="en-US" sz="2000" dirty="0">
                <a:solidFill>
                  <a:srgbClr val="00B0F0"/>
                </a:solidFill>
                <a:latin typeface="Consolas" panose="020B0609020204030204" pitchFamily="49" charset="0"/>
              </a:rPr>
              <a:t>git push &lt;remote&gt; &lt;branch&gt;</a:t>
            </a:r>
            <a:r>
              <a:rPr lang="en-US" sz="2000" dirty="0"/>
              <a:t>. In our case </a:t>
            </a:r>
            <a:r>
              <a:rPr lang="en-US" sz="2000" dirty="0">
                <a:solidFill>
                  <a:srgbClr val="00B0F0"/>
                </a:solidFill>
                <a:latin typeface="Consolas" panose="020B0609020204030204" pitchFamily="49" charset="0"/>
              </a:rPr>
              <a:t>git push origin </a:t>
            </a:r>
            <a:r>
              <a:rPr lang="en-US" sz="2000" dirty="0" err="1">
                <a:solidFill>
                  <a:srgbClr val="00B0F0"/>
                </a:solidFill>
                <a:latin typeface="Consolas" panose="020B0609020204030204" pitchFamily="49" charset="0"/>
              </a:rPr>
              <a:t>serverfix</a:t>
            </a:r>
            <a:r>
              <a:rPr lang="en-US" sz="2000" dirty="0"/>
              <a:t>.</a:t>
            </a:r>
            <a:endParaRPr lang="en-US" sz="2000" dirty="0">
              <a:solidFill>
                <a:srgbClr val="00B0F0"/>
              </a:solidFill>
              <a:latin typeface="Consolas" panose="020B0609020204030204" pitchFamily="49" charset="0"/>
            </a:endParaRPr>
          </a:p>
          <a:p>
            <a:endParaRPr lang="en-US" sz="2000" dirty="0">
              <a:solidFill>
                <a:srgbClr val="00B0F0"/>
              </a:solidFill>
              <a:latin typeface="Consolas" panose="020B0609020204030204" pitchFamily="49" charset="0"/>
            </a:endParaRPr>
          </a:p>
          <a:p>
            <a:r>
              <a:rPr lang="en-US" sz="2000" dirty="0"/>
              <a:t>If you didn’t want to call it </a:t>
            </a:r>
            <a:r>
              <a:rPr lang="en-US" sz="2000" i="1" dirty="0" err="1"/>
              <a:t>serverfix</a:t>
            </a:r>
            <a:r>
              <a:rPr lang="en-US" sz="2000" dirty="0"/>
              <a:t> on the remote, you could use</a:t>
            </a:r>
            <a:br>
              <a:rPr lang="en-US" sz="2000" dirty="0"/>
            </a:br>
            <a:r>
              <a:rPr lang="en-US" sz="2000" dirty="0"/>
              <a:t> </a:t>
            </a:r>
            <a:r>
              <a:rPr lang="en-US" sz="2000" dirty="0">
                <a:solidFill>
                  <a:srgbClr val="00B0F0"/>
                </a:solidFill>
                <a:latin typeface="Consolas" panose="020B0609020204030204" pitchFamily="49" charset="0"/>
              </a:rPr>
              <a:t>git push origin </a:t>
            </a:r>
            <a:r>
              <a:rPr lang="en-US" sz="2000" dirty="0" err="1">
                <a:solidFill>
                  <a:srgbClr val="00B0F0"/>
                </a:solidFill>
                <a:latin typeface="Consolas" panose="020B0609020204030204" pitchFamily="49" charset="0"/>
              </a:rPr>
              <a:t>serverfix:awesomebranch</a:t>
            </a:r>
            <a:br>
              <a:rPr lang="en-US" sz="2000" dirty="0">
                <a:solidFill>
                  <a:srgbClr val="00B0F0"/>
                </a:solidFill>
                <a:latin typeface="Consolas" panose="020B0609020204030204" pitchFamily="49" charset="0"/>
              </a:rPr>
            </a:br>
            <a:r>
              <a:rPr lang="en-US" sz="2000" dirty="0"/>
              <a:t>to push your local </a:t>
            </a:r>
            <a:r>
              <a:rPr lang="en-US" sz="2000" i="1" dirty="0" err="1"/>
              <a:t>serverfix</a:t>
            </a:r>
            <a:r>
              <a:rPr lang="en-US" sz="2000" dirty="0"/>
              <a:t> branch to the </a:t>
            </a:r>
            <a:r>
              <a:rPr lang="en-US" sz="2000" i="1" dirty="0" err="1"/>
              <a:t>awesomebranch</a:t>
            </a:r>
            <a:r>
              <a:rPr lang="en-US" sz="2000" dirty="0"/>
              <a:t> branch on the remote project.</a:t>
            </a:r>
            <a:endParaRPr lang="el-GR" sz="2000" dirty="0"/>
          </a:p>
        </p:txBody>
      </p:sp>
      <p:sp>
        <p:nvSpPr>
          <p:cNvPr id="5" name="TextBox 4">
            <a:extLst>
              <a:ext uri="{FF2B5EF4-FFF2-40B4-BE49-F238E27FC236}">
                <a16:creationId xmlns:a16="http://schemas.microsoft.com/office/drawing/2014/main" id="{EA63AA91-0DB1-0DF3-4652-9EC319EE7C6C}"/>
              </a:ext>
            </a:extLst>
          </p:cNvPr>
          <p:cNvSpPr txBox="1"/>
          <p:nvPr/>
        </p:nvSpPr>
        <p:spPr>
          <a:xfrm>
            <a:off x="1196970" y="4124411"/>
            <a:ext cx="9951822" cy="1754326"/>
          </a:xfrm>
          <a:prstGeom prst="rect">
            <a:avLst/>
          </a:prstGeom>
          <a:noFill/>
        </p:spPr>
        <p:txBody>
          <a:bodyPr wrap="square">
            <a:spAutoFit/>
          </a:bodyPr>
          <a:lstStyle/>
          <a:p>
            <a:r>
              <a:rPr lang="en-US" dirty="0"/>
              <a:t>SOS!!</a:t>
            </a:r>
          </a:p>
          <a:p>
            <a:r>
              <a:rPr lang="el-GR" b="1" dirty="0" err="1"/>
              <a:t>It’s</a:t>
            </a:r>
            <a:r>
              <a:rPr lang="el-GR" b="1" dirty="0"/>
              <a:t> </a:t>
            </a:r>
            <a:r>
              <a:rPr lang="el-GR" b="1" dirty="0" err="1"/>
              <a:t>important</a:t>
            </a:r>
            <a:r>
              <a:rPr lang="el-GR" b="1" dirty="0"/>
              <a:t> </a:t>
            </a:r>
            <a:r>
              <a:rPr lang="el-GR" b="1" dirty="0" err="1"/>
              <a:t>to</a:t>
            </a:r>
            <a:r>
              <a:rPr lang="el-GR" b="1" dirty="0"/>
              <a:t> </a:t>
            </a:r>
            <a:r>
              <a:rPr lang="el-GR" b="1" dirty="0" err="1"/>
              <a:t>note</a:t>
            </a:r>
            <a:r>
              <a:rPr lang="el-GR" b="1" dirty="0"/>
              <a:t> </a:t>
            </a:r>
            <a:r>
              <a:rPr lang="el-GR" b="1" dirty="0" err="1"/>
              <a:t>that</a:t>
            </a:r>
            <a:r>
              <a:rPr lang="el-GR" b="1" dirty="0"/>
              <a:t> </a:t>
            </a:r>
            <a:r>
              <a:rPr lang="el-GR" b="1" dirty="0" err="1"/>
              <a:t>when</a:t>
            </a:r>
            <a:r>
              <a:rPr lang="el-GR" b="1" dirty="0"/>
              <a:t> </a:t>
            </a:r>
            <a:r>
              <a:rPr lang="el-GR" b="1" dirty="0" err="1"/>
              <a:t>you</a:t>
            </a:r>
            <a:r>
              <a:rPr lang="el-GR" b="1" dirty="0"/>
              <a:t> </a:t>
            </a:r>
            <a:r>
              <a:rPr lang="el-GR" b="1" dirty="0" err="1"/>
              <a:t>do</a:t>
            </a:r>
            <a:r>
              <a:rPr lang="el-GR" b="1" dirty="0"/>
              <a:t> a </a:t>
            </a:r>
            <a:r>
              <a:rPr lang="el-GR" b="1" u="sng" dirty="0" err="1"/>
              <a:t>fetch</a:t>
            </a:r>
            <a:r>
              <a:rPr lang="el-GR" b="1" dirty="0"/>
              <a:t> </a:t>
            </a:r>
            <a:r>
              <a:rPr lang="el-GR" b="1" dirty="0" err="1"/>
              <a:t>that</a:t>
            </a:r>
            <a:r>
              <a:rPr lang="el-GR" b="1" dirty="0"/>
              <a:t> </a:t>
            </a:r>
            <a:r>
              <a:rPr lang="el-GR" b="1" dirty="0" err="1"/>
              <a:t>brings</a:t>
            </a:r>
            <a:r>
              <a:rPr lang="el-GR" b="1" dirty="0"/>
              <a:t> </a:t>
            </a:r>
            <a:r>
              <a:rPr lang="el-GR" b="1" dirty="0" err="1"/>
              <a:t>down</a:t>
            </a:r>
            <a:r>
              <a:rPr lang="el-GR" b="1" dirty="0"/>
              <a:t> </a:t>
            </a:r>
            <a:r>
              <a:rPr lang="el-GR" b="1" dirty="0" err="1"/>
              <a:t>new</a:t>
            </a:r>
            <a:r>
              <a:rPr lang="el-GR" b="1" dirty="0"/>
              <a:t> </a:t>
            </a:r>
            <a:r>
              <a:rPr lang="el-GR" b="1" dirty="0" err="1"/>
              <a:t>remote-tracking</a:t>
            </a:r>
            <a:r>
              <a:rPr lang="el-GR" b="1" dirty="0"/>
              <a:t> </a:t>
            </a:r>
            <a:r>
              <a:rPr lang="el-GR" b="1" dirty="0" err="1"/>
              <a:t>branches</a:t>
            </a:r>
            <a:r>
              <a:rPr lang="el-GR" b="1" dirty="0"/>
              <a:t>, </a:t>
            </a:r>
            <a:r>
              <a:rPr lang="el-GR" b="1" dirty="0" err="1"/>
              <a:t>you</a:t>
            </a:r>
            <a:r>
              <a:rPr lang="el-GR" b="1" dirty="0"/>
              <a:t> </a:t>
            </a:r>
            <a:r>
              <a:rPr lang="el-GR" b="1" dirty="0" err="1"/>
              <a:t>don’t</a:t>
            </a:r>
            <a:r>
              <a:rPr lang="el-GR" b="1" dirty="0"/>
              <a:t> </a:t>
            </a:r>
            <a:r>
              <a:rPr lang="el-GR" b="1" dirty="0" err="1"/>
              <a:t>automatically</a:t>
            </a:r>
            <a:r>
              <a:rPr lang="el-GR" b="1" dirty="0"/>
              <a:t> </a:t>
            </a:r>
            <a:r>
              <a:rPr lang="el-GR" b="1" dirty="0" err="1"/>
              <a:t>have</a:t>
            </a:r>
            <a:r>
              <a:rPr lang="el-GR" b="1" dirty="0"/>
              <a:t> </a:t>
            </a:r>
            <a:r>
              <a:rPr lang="el-GR" b="1" dirty="0" err="1"/>
              <a:t>local</a:t>
            </a:r>
            <a:r>
              <a:rPr lang="el-GR" b="1" dirty="0"/>
              <a:t>, </a:t>
            </a:r>
            <a:r>
              <a:rPr lang="el-GR" b="1" dirty="0" err="1"/>
              <a:t>editable</a:t>
            </a:r>
            <a:r>
              <a:rPr lang="el-GR" b="1" dirty="0"/>
              <a:t> </a:t>
            </a:r>
            <a:r>
              <a:rPr lang="el-GR" b="1" dirty="0" err="1"/>
              <a:t>copies</a:t>
            </a:r>
            <a:r>
              <a:rPr lang="el-GR" b="1" dirty="0"/>
              <a:t> of </a:t>
            </a:r>
            <a:r>
              <a:rPr lang="el-GR" b="1" dirty="0" err="1"/>
              <a:t>them</a:t>
            </a:r>
            <a:r>
              <a:rPr lang="el-GR" b="1" dirty="0"/>
              <a:t>. In </a:t>
            </a:r>
            <a:r>
              <a:rPr lang="el-GR" b="1" dirty="0" err="1"/>
              <a:t>other</a:t>
            </a:r>
            <a:r>
              <a:rPr lang="el-GR" b="1" dirty="0"/>
              <a:t> </a:t>
            </a:r>
            <a:r>
              <a:rPr lang="el-GR" b="1" dirty="0" err="1"/>
              <a:t>words</a:t>
            </a:r>
            <a:r>
              <a:rPr lang="el-GR" b="1" dirty="0"/>
              <a:t>, in </a:t>
            </a:r>
            <a:r>
              <a:rPr lang="el-GR" b="1" dirty="0" err="1"/>
              <a:t>this</a:t>
            </a:r>
            <a:r>
              <a:rPr lang="el-GR" b="1" dirty="0"/>
              <a:t> </a:t>
            </a:r>
            <a:r>
              <a:rPr lang="el-GR" b="1" dirty="0" err="1"/>
              <a:t>case</a:t>
            </a:r>
            <a:r>
              <a:rPr lang="el-GR" b="1" dirty="0"/>
              <a:t>, </a:t>
            </a:r>
            <a:r>
              <a:rPr lang="el-GR" b="1" dirty="0" err="1"/>
              <a:t>you</a:t>
            </a:r>
            <a:r>
              <a:rPr lang="el-GR" b="1" dirty="0"/>
              <a:t> </a:t>
            </a:r>
            <a:r>
              <a:rPr lang="el-GR" b="1" dirty="0" err="1"/>
              <a:t>don’t</a:t>
            </a:r>
            <a:r>
              <a:rPr lang="el-GR" b="1" dirty="0"/>
              <a:t> </a:t>
            </a:r>
            <a:r>
              <a:rPr lang="el-GR" b="1" dirty="0" err="1"/>
              <a:t>have</a:t>
            </a:r>
            <a:r>
              <a:rPr lang="el-GR" b="1" dirty="0"/>
              <a:t> a </a:t>
            </a:r>
            <a:r>
              <a:rPr lang="el-GR" b="1" dirty="0" err="1"/>
              <a:t>new</a:t>
            </a:r>
            <a:r>
              <a:rPr lang="el-GR" b="1" dirty="0"/>
              <a:t> </a:t>
            </a:r>
            <a:r>
              <a:rPr lang="el-GR" b="1" i="1" dirty="0" err="1"/>
              <a:t>serverfix</a:t>
            </a:r>
            <a:r>
              <a:rPr lang="el-GR" b="1" dirty="0"/>
              <a:t> </a:t>
            </a:r>
            <a:r>
              <a:rPr lang="el-GR" b="1" dirty="0" err="1"/>
              <a:t>branch</a:t>
            </a:r>
            <a:r>
              <a:rPr lang="el-GR" b="1" dirty="0"/>
              <a:t> — </a:t>
            </a:r>
            <a:r>
              <a:rPr lang="el-GR" b="1" dirty="0" err="1"/>
              <a:t>you</a:t>
            </a:r>
            <a:r>
              <a:rPr lang="el-GR" b="1" dirty="0"/>
              <a:t> </a:t>
            </a:r>
            <a:r>
              <a:rPr lang="el-GR" b="1" dirty="0" err="1"/>
              <a:t>have</a:t>
            </a:r>
            <a:r>
              <a:rPr lang="el-GR" b="1" dirty="0"/>
              <a:t> </a:t>
            </a:r>
            <a:r>
              <a:rPr lang="en-US" b="1" dirty="0"/>
              <a:t>ONLY</a:t>
            </a:r>
            <a:r>
              <a:rPr lang="el-GR" b="1" dirty="0"/>
              <a:t> </a:t>
            </a:r>
            <a:r>
              <a:rPr lang="el-GR" b="1" dirty="0" err="1"/>
              <a:t>an</a:t>
            </a:r>
            <a:r>
              <a:rPr lang="el-GR" b="1" dirty="0"/>
              <a:t> </a:t>
            </a:r>
            <a:r>
              <a:rPr lang="el-GR" b="1" i="1" dirty="0" err="1"/>
              <a:t>origin</a:t>
            </a:r>
            <a:r>
              <a:rPr lang="el-GR" b="1" i="1" dirty="0"/>
              <a:t>/</a:t>
            </a:r>
            <a:r>
              <a:rPr lang="el-GR" b="1" i="1" dirty="0" err="1"/>
              <a:t>serverfix</a:t>
            </a:r>
            <a:r>
              <a:rPr lang="el-GR" b="1" i="1" dirty="0"/>
              <a:t> </a:t>
            </a:r>
            <a:r>
              <a:rPr lang="el-GR" b="1" u="sng" dirty="0" err="1"/>
              <a:t>pointer</a:t>
            </a:r>
            <a:r>
              <a:rPr lang="el-GR" b="1" dirty="0"/>
              <a:t> </a:t>
            </a:r>
            <a:r>
              <a:rPr lang="el-GR" b="1" dirty="0" err="1"/>
              <a:t>that</a:t>
            </a:r>
            <a:r>
              <a:rPr lang="el-GR" b="1" dirty="0"/>
              <a:t> </a:t>
            </a:r>
            <a:r>
              <a:rPr lang="el-GR" b="1" dirty="0" err="1"/>
              <a:t>you</a:t>
            </a:r>
            <a:r>
              <a:rPr lang="el-GR" b="1" dirty="0"/>
              <a:t> </a:t>
            </a:r>
            <a:r>
              <a:rPr lang="el-GR" b="1" dirty="0" err="1"/>
              <a:t>can’t</a:t>
            </a:r>
            <a:r>
              <a:rPr lang="el-GR" b="1" dirty="0"/>
              <a:t> </a:t>
            </a:r>
            <a:r>
              <a:rPr lang="el-GR" b="1" dirty="0" err="1"/>
              <a:t>modify</a:t>
            </a:r>
            <a:r>
              <a:rPr lang="el-GR" b="1" dirty="0"/>
              <a:t>. </a:t>
            </a:r>
            <a:r>
              <a:rPr lang="el-GR" b="1" dirty="0" err="1"/>
              <a:t>To</a:t>
            </a:r>
            <a:r>
              <a:rPr lang="el-GR" b="1" dirty="0"/>
              <a:t> </a:t>
            </a:r>
            <a:r>
              <a:rPr lang="el-GR" b="1" dirty="0" err="1"/>
              <a:t>merge</a:t>
            </a:r>
            <a:r>
              <a:rPr lang="el-GR" b="1" dirty="0"/>
              <a:t> </a:t>
            </a:r>
            <a:r>
              <a:rPr lang="el-GR" b="1" dirty="0" err="1"/>
              <a:t>this</a:t>
            </a:r>
            <a:r>
              <a:rPr lang="el-GR" b="1" dirty="0"/>
              <a:t> </a:t>
            </a:r>
            <a:r>
              <a:rPr lang="el-GR" b="1" dirty="0" err="1"/>
              <a:t>work</a:t>
            </a:r>
            <a:r>
              <a:rPr lang="el-GR" b="1" dirty="0"/>
              <a:t> </a:t>
            </a:r>
            <a:r>
              <a:rPr lang="el-GR" b="1" dirty="0" err="1"/>
              <a:t>into</a:t>
            </a:r>
            <a:r>
              <a:rPr lang="el-GR" b="1" dirty="0"/>
              <a:t> </a:t>
            </a:r>
            <a:r>
              <a:rPr lang="el-GR" b="1" dirty="0" err="1"/>
              <a:t>your</a:t>
            </a:r>
            <a:r>
              <a:rPr lang="el-GR" b="1" dirty="0"/>
              <a:t> </a:t>
            </a:r>
            <a:r>
              <a:rPr lang="el-GR" b="1" dirty="0" err="1"/>
              <a:t>current</a:t>
            </a:r>
            <a:r>
              <a:rPr lang="el-GR" b="1" dirty="0"/>
              <a:t> </a:t>
            </a:r>
            <a:r>
              <a:rPr lang="el-GR" b="1" dirty="0" err="1"/>
              <a:t>working</a:t>
            </a:r>
            <a:r>
              <a:rPr lang="el-GR" b="1" dirty="0"/>
              <a:t> </a:t>
            </a:r>
            <a:r>
              <a:rPr lang="el-GR" b="1" dirty="0" err="1"/>
              <a:t>branch</a:t>
            </a:r>
            <a:r>
              <a:rPr lang="el-GR" b="1" dirty="0"/>
              <a:t>, </a:t>
            </a:r>
            <a:r>
              <a:rPr lang="el-GR" b="1" dirty="0" err="1"/>
              <a:t>you</a:t>
            </a:r>
            <a:r>
              <a:rPr lang="el-GR" b="1" dirty="0"/>
              <a:t> </a:t>
            </a:r>
            <a:r>
              <a:rPr lang="el-GR" b="1" dirty="0" err="1"/>
              <a:t>can</a:t>
            </a:r>
            <a:r>
              <a:rPr lang="el-GR" b="1" dirty="0"/>
              <a:t> </a:t>
            </a:r>
            <a:r>
              <a:rPr lang="el-GR" b="1" dirty="0" err="1"/>
              <a:t>run</a:t>
            </a:r>
            <a:r>
              <a:rPr lang="el-GR" b="1" dirty="0"/>
              <a:t> </a:t>
            </a:r>
            <a:r>
              <a:rPr lang="el-GR" sz="1600" dirty="0" err="1">
                <a:solidFill>
                  <a:srgbClr val="00B0F0"/>
                </a:solidFill>
                <a:latin typeface="Consolas" panose="020B0609020204030204" pitchFamily="49" charset="0"/>
              </a:rPr>
              <a:t>git</a:t>
            </a:r>
            <a:r>
              <a:rPr lang="el-GR" sz="1600" dirty="0">
                <a:solidFill>
                  <a:srgbClr val="00B0F0"/>
                </a:solidFill>
                <a:latin typeface="Consolas" panose="020B0609020204030204" pitchFamily="49" charset="0"/>
              </a:rPr>
              <a:t> </a:t>
            </a:r>
            <a:r>
              <a:rPr lang="el-GR" sz="1600" dirty="0" err="1">
                <a:solidFill>
                  <a:srgbClr val="00B0F0"/>
                </a:solidFill>
                <a:latin typeface="Consolas" panose="020B0609020204030204" pitchFamily="49" charset="0"/>
              </a:rPr>
              <a:t>merge</a:t>
            </a:r>
            <a:r>
              <a:rPr lang="el-GR" sz="1600" dirty="0">
                <a:solidFill>
                  <a:srgbClr val="00B0F0"/>
                </a:solidFill>
                <a:latin typeface="Consolas" panose="020B0609020204030204" pitchFamily="49" charset="0"/>
              </a:rPr>
              <a:t> </a:t>
            </a:r>
            <a:r>
              <a:rPr lang="el-GR" sz="1600" dirty="0" err="1">
                <a:solidFill>
                  <a:srgbClr val="00B0F0"/>
                </a:solidFill>
                <a:latin typeface="Consolas" panose="020B0609020204030204" pitchFamily="49" charset="0"/>
              </a:rPr>
              <a:t>origin</a:t>
            </a:r>
            <a:r>
              <a:rPr lang="el-GR" sz="1600" dirty="0">
                <a:solidFill>
                  <a:srgbClr val="00B0F0"/>
                </a:solidFill>
                <a:latin typeface="Consolas" panose="020B0609020204030204" pitchFamily="49" charset="0"/>
              </a:rPr>
              <a:t>/</a:t>
            </a:r>
            <a:r>
              <a:rPr lang="el-GR" sz="1600" dirty="0" err="1">
                <a:solidFill>
                  <a:srgbClr val="00B0F0"/>
                </a:solidFill>
                <a:latin typeface="Consolas" panose="020B0609020204030204" pitchFamily="49" charset="0"/>
              </a:rPr>
              <a:t>serverfix</a:t>
            </a:r>
            <a:r>
              <a:rPr lang="el-GR" b="1" dirty="0"/>
              <a:t>. </a:t>
            </a:r>
            <a:r>
              <a:rPr lang="el-GR" b="1" dirty="0" err="1"/>
              <a:t>If</a:t>
            </a:r>
            <a:r>
              <a:rPr lang="el-GR" b="1" dirty="0"/>
              <a:t> </a:t>
            </a:r>
            <a:r>
              <a:rPr lang="el-GR" b="1" dirty="0" err="1"/>
              <a:t>you</a:t>
            </a:r>
            <a:r>
              <a:rPr lang="el-GR" b="1" dirty="0"/>
              <a:t> </a:t>
            </a:r>
            <a:r>
              <a:rPr lang="el-GR" b="1" dirty="0" err="1"/>
              <a:t>want</a:t>
            </a:r>
            <a:r>
              <a:rPr lang="el-GR" b="1" dirty="0"/>
              <a:t> </a:t>
            </a:r>
            <a:r>
              <a:rPr lang="el-GR" b="1" dirty="0" err="1"/>
              <a:t>your</a:t>
            </a:r>
            <a:r>
              <a:rPr lang="el-GR" b="1" dirty="0"/>
              <a:t> </a:t>
            </a:r>
            <a:r>
              <a:rPr lang="el-GR" b="1" dirty="0" err="1"/>
              <a:t>own</a:t>
            </a:r>
            <a:r>
              <a:rPr lang="el-GR" b="1" dirty="0"/>
              <a:t> </a:t>
            </a:r>
            <a:r>
              <a:rPr lang="el-GR" b="1" i="1" dirty="0" err="1"/>
              <a:t>serverfix</a:t>
            </a:r>
            <a:r>
              <a:rPr lang="el-GR" b="1" dirty="0"/>
              <a:t> </a:t>
            </a:r>
            <a:r>
              <a:rPr lang="el-GR" b="1" dirty="0" err="1"/>
              <a:t>branch</a:t>
            </a:r>
            <a:r>
              <a:rPr lang="el-GR" b="1" dirty="0"/>
              <a:t> </a:t>
            </a:r>
            <a:r>
              <a:rPr lang="el-GR" b="1" dirty="0" err="1"/>
              <a:t>that</a:t>
            </a:r>
            <a:r>
              <a:rPr lang="el-GR" b="1" dirty="0"/>
              <a:t> </a:t>
            </a:r>
            <a:r>
              <a:rPr lang="el-GR" b="1" dirty="0" err="1"/>
              <a:t>you</a:t>
            </a:r>
            <a:r>
              <a:rPr lang="el-GR" b="1" dirty="0"/>
              <a:t> </a:t>
            </a:r>
            <a:r>
              <a:rPr lang="el-GR" b="1" dirty="0" err="1"/>
              <a:t>can</a:t>
            </a:r>
            <a:r>
              <a:rPr lang="el-GR" b="1" dirty="0"/>
              <a:t> </a:t>
            </a:r>
            <a:r>
              <a:rPr lang="el-GR" b="1" dirty="0" err="1"/>
              <a:t>work</a:t>
            </a:r>
            <a:r>
              <a:rPr lang="el-GR" b="1" dirty="0"/>
              <a:t> on, </a:t>
            </a:r>
            <a:r>
              <a:rPr lang="el-GR" b="1" dirty="0" err="1"/>
              <a:t>you</a:t>
            </a:r>
            <a:r>
              <a:rPr lang="el-GR" b="1" dirty="0"/>
              <a:t> </a:t>
            </a:r>
            <a:r>
              <a:rPr lang="el-GR" b="1" dirty="0" err="1"/>
              <a:t>can</a:t>
            </a:r>
            <a:r>
              <a:rPr lang="el-GR" b="1" dirty="0"/>
              <a:t> </a:t>
            </a:r>
            <a:r>
              <a:rPr lang="el-GR" b="1" dirty="0" err="1"/>
              <a:t>base</a:t>
            </a:r>
            <a:r>
              <a:rPr lang="el-GR" b="1" dirty="0"/>
              <a:t> </a:t>
            </a:r>
            <a:r>
              <a:rPr lang="el-GR" b="1" dirty="0" err="1"/>
              <a:t>it</a:t>
            </a:r>
            <a:r>
              <a:rPr lang="el-GR" b="1" dirty="0"/>
              <a:t> </a:t>
            </a:r>
            <a:r>
              <a:rPr lang="el-GR" b="1" dirty="0" err="1"/>
              <a:t>off</a:t>
            </a:r>
            <a:r>
              <a:rPr lang="el-GR" b="1" dirty="0"/>
              <a:t> </a:t>
            </a:r>
            <a:r>
              <a:rPr lang="el-GR" b="1" dirty="0" err="1"/>
              <a:t>your</a:t>
            </a:r>
            <a:r>
              <a:rPr lang="el-GR" b="1" dirty="0"/>
              <a:t> </a:t>
            </a:r>
            <a:r>
              <a:rPr lang="el-GR" b="1" dirty="0" err="1"/>
              <a:t>remote-tracking</a:t>
            </a:r>
            <a:r>
              <a:rPr lang="el-GR" b="1" dirty="0"/>
              <a:t> </a:t>
            </a:r>
            <a:r>
              <a:rPr lang="el-GR" b="1" dirty="0" err="1"/>
              <a:t>branch</a:t>
            </a:r>
            <a:endParaRPr lang="el-GR" b="1" dirty="0"/>
          </a:p>
        </p:txBody>
      </p:sp>
      <p:sp>
        <p:nvSpPr>
          <p:cNvPr id="8" name="TextBox 7">
            <a:extLst>
              <a:ext uri="{FF2B5EF4-FFF2-40B4-BE49-F238E27FC236}">
                <a16:creationId xmlns:a16="http://schemas.microsoft.com/office/drawing/2014/main" id="{6B753130-5C60-5DCC-86FC-2443DE64BB03}"/>
              </a:ext>
            </a:extLst>
          </p:cNvPr>
          <p:cNvSpPr txBox="1"/>
          <p:nvPr/>
        </p:nvSpPr>
        <p:spPr>
          <a:xfrm>
            <a:off x="2670772" y="6161563"/>
            <a:ext cx="7607178" cy="369332"/>
          </a:xfrm>
          <a:prstGeom prst="rect">
            <a:avLst/>
          </a:prstGeom>
          <a:noFill/>
        </p:spPr>
        <p:txBody>
          <a:bodyPr wrap="square">
            <a:spAutoFit/>
          </a:bodyPr>
          <a:lstStyle/>
          <a:p>
            <a:r>
              <a:rPr lang="el-GR" i="1" dirty="0"/>
              <a:t>https://stackoverflow.com/questions/4693588/what-is-a-tracking-branch</a:t>
            </a:r>
          </a:p>
        </p:txBody>
      </p:sp>
    </p:spTree>
    <p:extLst>
      <p:ext uri="{BB962C8B-B14F-4D97-AF65-F5344CB8AC3E}">
        <p14:creationId xmlns:p14="http://schemas.microsoft.com/office/powerpoint/2010/main" val="1416480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3B69-CC5D-3E63-ECBE-A732700B6FD5}"/>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8D41828D-F7B8-212C-AFFC-1C552BA8E488}"/>
              </a:ext>
            </a:extLst>
          </p:cNvPr>
          <p:cNvSpPr>
            <a:spLocks noGrp="1"/>
          </p:cNvSpPr>
          <p:nvPr>
            <p:ph idx="1"/>
          </p:nvPr>
        </p:nvSpPr>
        <p:spPr/>
        <p:txBody>
          <a:bodyPr/>
          <a:lstStyle/>
          <a:p>
            <a:endParaRPr lang="el-GR"/>
          </a:p>
        </p:txBody>
      </p:sp>
      <p:pic>
        <p:nvPicPr>
          <p:cNvPr id="5" name="Picture 4">
            <a:extLst>
              <a:ext uri="{FF2B5EF4-FFF2-40B4-BE49-F238E27FC236}">
                <a16:creationId xmlns:a16="http://schemas.microsoft.com/office/drawing/2014/main" id="{E89D780B-AB83-AC05-1210-FDCCCD394046}"/>
              </a:ext>
            </a:extLst>
          </p:cNvPr>
          <p:cNvPicPr>
            <a:picLocks noChangeAspect="1"/>
          </p:cNvPicPr>
          <p:nvPr/>
        </p:nvPicPr>
        <p:blipFill>
          <a:blip r:embed="rId2"/>
          <a:stretch>
            <a:fillRect/>
          </a:stretch>
        </p:blipFill>
        <p:spPr>
          <a:xfrm>
            <a:off x="3686072" y="365125"/>
            <a:ext cx="5801960" cy="6536490"/>
          </a:xfrm>
          <a:prstGeom prst="rect">
            <a:avLst/>
          </a:prstGeom>
        </p:spPr>
      </p:pic>
    </p:spTree>
    <p:extLst>
      <p:ext uri="{BB962C8B-B14F-4D97-AF65-F5344CB8AC3E}">
        <p14:creationId xmlns:p14="http://schemas.microsoft.com/office/powerpoint/2010/main" val="1465475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A1BE-16A2-1401-7A27-287E46C2E5E2}"/>
              </a:ext>
            </a:extLst>
          </p:cNvPr>
          <p:cNvSpPr>
            <a:spLocks noGrp="1"/>
          </p:cNvSpPr>
          <p:nvPr>
            <p:ph type="title"/>
          </p:nvPr>
        </p:nvSpPr>
        <p:spPr/>
        <p:txBody>
          <a:bodyPr/>
          <a:lstStyle/>
          <a:p>
            <a:r>
              <a:rPr lang="en-US" dirty="0"/>
              <a:t>Remote branches</a:t>
            </a:r>
            <a:endParaRPr lang="el-GR" dirty="0"/>
          </a:p>
        </p:txBody>
      </p:sp>
      <p:sp>
        <p:nvSpPr>
          <p:cNvPr id="3" name="Content Placeholder 2">
            <a:extLst>
              <a:ext uri="{FF2B5EF4-FFF2-40B4-BE49-F238E27FC236}">
                <a16:creationId xmlns:a16="http://schemas.microsoft.com/office/drawing/2014/main" id="{2FDD89F5-B6A1-EA12-0EFB-0C8E9B99D306}"/>
              </a:ext>
            </a:extLst>
          </p:cNvPr>
          <p:cNvSpPr>
            <a:spLocks noGrp="1"/>
          </p:cNvSpPr>
          <p:nvPr>
            <p:ph idx="1"/>
          </p:nvPr>
        </p:nvSpPr>
        <p:spPr/>
        <p:txBody>
          <a:bodyPr>
            <a:normAutofit/>
          </a:bodyPr>
          <a:lstStyle/>
          <a:p>
            <a:r>
              <a:rPr lang="en-US" sz="2000" dirty="0"/>
              <a:t>To delete a remote branch use the </a:t>
            </a:r>
            <a:r>
              <a:rPr lang="en-US" sz="2000" dirty="0">
                <a:solidFill>
                  <a:srgbClr val="00B0F0"/>
                </a:solidFill>
                <a:latin typeface="Consolas" panose="020B0609020204030204" pitchFamily="49" charset="0"/>
              </a:rPr>
              <a:t>--delete </a:t>
            </a:r>
            <a:r>
              <a:rPr lang="en-US" sz="2000" dirty="0"/>
              <a:t>option to </a:t>
            </a:r>
            <a:r>
              <a:rPr lang="en-US" sz="2000" dirty="0">
                <a:solidFill>
                  <a:srgbClr val="00B0F0"/>
                </a:solidFill>
                <a:latin typeface="Consolas" panose="020B0609020204030204" pitchFamily="49" charset="0"/>
              </a:rPr>
              <a:t>git push</a:t>
            </a:r>
            <a:r>
              <a:rPr lang="en-US" sz="2000" dirty="0"/>
              <a:t>. For example if you are done with the </a:t>
            </a:r>
            <a:r>
              <a:rPr lang="en-US" sz="2000" i="1" dirty="0" err="1"/>
              <a:t>serverfix</a:t>
            </a:r>
            <a:r>
              <a:rPr lang="en-US" sz="2000" dirty="0"/>
              <a:t> branch on the remote project, use </a:t>
            </a:r>
            <a:r>
              <a:rPr lang="en-US" sz="2000" dirty="0">
                <a:solidFill>
                  <a:srgbClr val="00B0F0"/>
                </a:solidFill>
                <a:latin typeface="Consolas" panose="020B0609020204030204" pitchFamily="49" charset="0"/>
              </a:rPr>
              <a:t>git push origin --delete </a:t>
            </a:r>
            <a:r>
              <a:rPr lang="en-US" sz="2000" dirty="0" err="1">
                <a:solidFill>
                  <a:srgbClr val="00B0F0"/>
                </a:solidFill>
                <a:latin typeface="Consolas" panose="020B0609020204030204" pitchFamily="49" charset="0"/>
              </a:rPr>
              <a:t>serverfix</a:t>
            </a:r>
            <a:r>
              <a:rPr lang="en-US" sz="2000" dirty="0">
                <a:solidFill>
                  <a:srgbClr val="00B0F0"/>
                </a:solidFill>
                <a:latin typeface="Consolas" panose="020B0609020204030204" pitchFamily="49" charset="0"/>
              </a:rPr>
              <a:t> </a:t>
            </a:r>
            <a:r>
              <a:rPr lang="en-US" sz="2000" dirty="0"/>
              <a:t>to delete it</a:t>
            </a:r>
          </a:p>
          <a:p>
            <a:r>
              <a:rPr lang="en-US" sz="2000" dirty="0"/>
              <a:t>When using git fetch it will fetch all changes on the server that you don’t have yet, but it </a:t>
            </a:r>
            <a:r>
              <a:rPr lang="en-US" sz="2000" b="1" dirty="0"/>
              <a:t>will not modify your working directory</a:t>
            </a:r>
            <a:r>
              <a:rPr lang="en-US" sz="2000" dirty="0"/>
              <a:t>. It will simply get the data for you and let you merge it yourself. There is a command called </a:t>
            </a:r>
            <a:r>
              <a:rPr lang="en-US" sz="2000" dirty="0">
                <a:solidFill>
                  <a:srgbClr val="00B0F0"/>
                </a:solidFill>
                <a:latin typeface="Consolas" panose="020B0609020204030204" pitchFamily="49" charset="0"/>
              </a:rPr>
              <a:t>git pull </a:t>
            </a:r>
            <a:r>
              <a:rPr lang="en-US" sz="2000" dirty="0"/>
              <a:t>which is a </a:t>
            </a:r>
            <a:r>
              <a:rPr lang="en-US" sz="2000" dirty="0">
                <a:solidFill>
                  <a:srgbClr val="00B0F0"/>
                </a:solidFill>
                <a:latin typeface="Consolas" panose="020B0609020204030204" pitchFamily="49" charset="0"/>
              </a:rPr>
              <a:t>git fetch </a:t>
            </a:r>
            <a:r>
              <a:rPr lang="en-US" sz="2000" dirty="0"/>
              <a:t>immediately followed by a </a:t>
            </a:r>
            <a:r>
              <a:rPr lang="en-US" sz="2000" dirty="0">
                <a:solidFill>
                  <a:srgbClr val="00B0F0"/>
                </a:solidFill>
                <a:latin typeface="Consolas" panose="020B0609020204030204" pitchFamily="49" charset="0"/>
              </a:rPr>
              <a:t>git merge.</a:t>
            </a:r>
          </a:p>
          <a:p>
            <a:r>
              <a:rPr lang="en-US" sz="2000" dirty="0"/>
              <a:t>If you have a tracking branch set up either by explicitly setting it or by having it created for you by the </a:t>
            </a:r>
            <a:r>
              <a:rPr lang="en-US" sz="2000" dirty="0">
                <a:solidFill>
                  <a:srgbClr val="00B0F0"/>
                </a:solidFill>
                <a:latin typeface="Consolas" panose="020B0609020204030204" pitchFamily="49" charset="0"/>
              </a:rPr>
              <a:t>clone</a:t>
            </a:r>
            <a:r>
              <a:rPr lang="en-US" sz="2000" dirty="0"/>
              <a:t> or </a:t>
            </a:r>
            <a:r>
              <a:rPr lang="en-US" sz="2000" dirty="0">
                <a:solidFill>
                  <a:srgbClr val="00B0F0"/>
                </a:solidFill>
                <a:latin typeface="Consolas" panose="020B0609020204030204" pitchFamily="49" charset="0"/>
              </a:rPr>
              <a:t>checkout</a:t>
            </a:r>
            <a:r>
              <a:rPr lang="en-US" sz="2000" dirty="0"/>
              <a:t> commands, </a:t>
            </a:r>
            <a:r>
              <a:rPr lang="en-US" sz="2000" dirty="0">
                <a:solidFill>
                  <a:srgbClr val="00B0F0"/>
                </a:solidFill>
                <a:latin typeface="Consolas" panose="020B0609020204030204" pitchFamily="49" charset="0"/>
              </a:rPr>
              <a:t>git pull </a:t>
            </a:r>
            <a:r>
              <a:rPr lang="en-US" sz="2000" dirty="0"/>
              <a:t>will look up what server and branch your current branch is tracking, fetch from that server and then try to merge in that remote branch</a:t>
            </a:r>
            <a:endParaRPr lang="el-GR" sz="2000" dirty="0"/>
          </a:p>
        </p:txBody>
      </p:sp>
    </p:spTree>
    <p:extLst>
      <p:ext uri="{BB962C8B-B14F-4D97-AF65-F5344CB8AC3E}">
        <p14:creationId xmlns:p14="http://schemas.microsoft.com/office/powerpoint/2010/main" val="2207670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D37F3B-CF07-E90D-C461-507A31DC272B}"/>
              </a:ext>
            </a:extLst>
          </p:cNvPr>
          <p:cNvSpPr>
            <a:spLocks noGrp="1"/>
          </p:cNvSpPr>
          <p:nvPr>
            <p:ph type="title"/>
          </p:nvPr>
        </p:nvSpPr>
        <p:spPr/>
        <p:txBody>
          <a:bodyPr/>
          <a:lstStyle/>
          <a:p>
            <a:r>
              <a:rPr lang="en-US" dirty="0"/>
              <a:t>What makes a repo popular</a:t>
            </a:r>
            <a:endParaRPr lang="el-GR" dirty="0"/>
          </a:p>
        </p:txBody>
      </p:sp>
      <p:sp>
        <p:nvSpPr>
          <p:cNvPr id="3" name="Θέση περιεχομένου 2">
            <a:extLst>
              <a:ext uri="{FF2B5EF4-FFF2-40B4-BE49-F238E27FC236}">
                <a16:creationId xmlns:a16="http://schemas.microsoft.com/office/drawing/2014/main" id="{E57D0ED7-2221-5A14-0A22-B3D101E54A6F}"/>
              </a:ext>
            </a:extLst>
          </p:cNvPr>
          <p:cNvSpPr>
            <a:spLocks noGrp="1"/>
          </p:cNvSpPr>
          <p:nvPr>
            <p:ph idx="1"/>
          </p:nvPr>
        </p:nvSpPr>
        <p:spPr/>
        <p:txBody>
          <a:bodyPr/>
          <a:lstStyle/>
          <a:p>
            <a:r>
              <a:rPr lang="en-US" dirty="0"/>
              <a:t>This question can be answered with 3 metrics:</a:t>
            </a:r>
          </a:p>
          <a:p>
            <a:pPr lvl="1"/>
            <a:r>
              <a:rPr lang="en-US" b="1" dirty="0"/>
              <a:t>Star</a:t>
            </a:r>
            <a:r>
              <a:rPr lang="en-US" dirty="0"/>
              <a:t>, when a user likes your repo or they want to show some appreciation, they </a:t>
            </a:r>
            <a:r>
              <a:rPr lang="en-US" u="sng" dirty="0"/>
              <a:t>star it</a:t>
            </a:r>
          </a:p>
          <a:p>
            <a:pPr lvl="1"/>
            <a:r>
              <a:rPr lang="en-US" b="1" dirty="0"/>
              <a:t>Watch</a:t>
            </a:r>
            <a:r>
              <a:rPr lang="en-US" dirty="0"/>
              <a:t>, when a user wants to be notified of all the activities in a repo, they </a:t>
            </a:r>
            <a:r>
              <a:rPr lang="en-US" u="sng" dirty="0"/>
              <a:t>watch it</a:t>
            </a:r>
          </a:p>
          <a:p>
            <a:pPr lvl="1"/>
            <a:r>
              <a:rPr lang="en-US" b="1" dirty="0"/>
              <a:t>Fork</a:t>
            </a:r>
            <a:r>
              <a:rPr lang="en-US" dirty="0"/>
              <a:t>, when a user wants a copy of the repo or they </a:t>
            </a:r>
            <a:r>
              <a:rPr lang="en-US" dirty="0" err="1"/>
              <a:t>inted</a:t>
            </a:r>
            <a:r>
              <a:rPr lang="en-US" dirty="0"/>
              <a:t> to make contributions, they </a:t>
            </a:r>
            <a:r>
              <a:rPr lang="en-US" u="sng" dirty="0"/>
              <a:t>fork it</a:t>
            </a:r>
            <a:endParaRPr lang="el-GR" u="sng" dirty="0"/>
          </a:p>
        </p:txBody>
      </p:sp>
    </p:spTree>
    <p:extLst>
      <p:ext uri="{BB962C8B-B14F-4D97-AF65-F5344CB8AC3E}">
        <p14:creationId xmlns:p14="http://schemas.microsoft.com/office/powerpoint/2010/main" val="566385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D37F3B-CF07-E90D-C461-507A31DC272B}"/>
              </a:ext>
            </a:extLst>
          </p:cNvPr>
          <p:cNvSpPr>
            <a:spLocks noGrp="1"/>
          </p:cNvSpPr>
          <p:nvPr>
            <p:ph type="title"/>
          </p:nvPr>
        </p:nvSpPr>
        <p:spPr/>
        <p:txBody>
          <a:bodyPr/>
          <a:lstStyle/>
          <a:p>
            <a:r>
              <a:rPr lang="en-US" dirty="0"/>
              <a:t>What is code of conduct</a:t>
            </a:r>
            <a:endParaRPr lang="el-GR" dirty="0"/>
          </a:p>
        </p:txBody>
      </p:sp>
      <p:sp>
        <p:nvSpPr>
          <p:cNvPr id="3" name="Θέση περιεχομένου 2">
            <a:extLst>
              <a:ext uri="{FF2B5EF4-FFF2-40B4-BE49-F238E27FC236}">
                <a16:creationId xmlns:a16="http://schemas.microsoft.com/office/drawing/2014/main" id="{E57D0ED7-2221-5A14-0A22-B3D101E54A6F}"/>
              </a:ext>
            </a:extLst>
          </p:cNvPr>
          <p:cNvSpPr>
            <a:spLocks noGrp="1"/>
          </p:cNvSpPr>
          <p:nvPr>
            <p:ph idx="1"/>
          </p:nvPr>
        </p:nvSpPr>
        <p:spPr>
          <a:xfrm>
            <a:off x="203484" y="1483880"/>
            <a:ext cx="11785032" cy="4351338"/>
          </a:xfrm>
        </p:spPr>
        <p:txBody>
          <a:bodyPr>
            <a:normAutofit/>
          </a:bodyPr>
          <a:lstStyle/>
          <a:p>
            <a:r>
              <a:rPr lang="en-US" sz="2000" b="0" i="0" dirty="0">
                <a:solidFill>
                  <a:srgbClr val="202124"/>
                </a:solidFill>
                <a:effectLst/>
                <a:latin typeface="arial" panose="020B0604020202020204" pitchFamily="34" charset="0"/>
              </a:rPr>
              <a:t> </a:t>
            </a:r>
            <a:r>
              <a:rPr lang="en-US" sz="2000" dirty="0"/>
              <a:t>The </a:t>
            </a:r>
            <a:r>
              <a:rPr lang="en-US" sz="2000" b="1" dirty="0"/>
              <a:t>code of conduct</a:t>
            </a:r>
            <a:r>
              <a:rPr lang="en-US" sz="2000" dirty="0"/>
              <a:t>, defines standards for how to engage in a community. It signals an inclusive environment that respects all contributions. It also outlines procedures for addressing problems between members of your project's community.</a:t>
            </a:r>
            <a:endParaRPr lang="el-GR" sz="2000" dirty="0"/>
          </a:p>
        </p:txBody>
      </p:sp>
      <p:pic>
        <p:nvPicPr>
          <p:cNvPr id="5" name="Picture 4">
            <a:extLst>
              <a:ext uri="{FF2B5EF4-FFF2-40B4-BE49-F238E27FC236}">
                <a16:creationId xmlns:a16="http://schemas.microsoft.com/office/drawing/2014/main" id="{7B787496-ADAA-2CB4-F4AF-349C8BDFCE31}"/>
              </a:ext>
            </a:extLst>
          </p:cNvPr>
          <p:cNvPicPr>
            <a:picLocks noChangeAspect="1"/>
          </p:cNvPicPr>
          <p:nvPr/>
        </p:nvPicPr>
        <p:blipFill>
          <a:blip r:embed="rId2"/>
          <a:stretch>
            <a:fillRect/>
          </a:stretch>
        </p:blipFill>
        <p:spPr>
          <a:xfrm>
            <a:off x="1819848" y="2438401"/>
            <a:ext cx="8245715" cy="4054474"/>
          </a:xfrm>
          <a:prstGeom prst="rect">
            <a:avLst/>
          </a:prstGeom>
        </p:spPr>
      </p:pic>
      <p:sp>
        <p:nvSpPr>
          <p:cNvPr id="6" name="Arrow: Right 5">
            <a:extLst>
              <a:ext uri="{FF2B5EF4-FFF2-40B4-BE49-F238E27FC236}">
                <a16:creationId xmlns:a16="http://schemas.microsoft.com/office/drawing/2014/main" id="{B67595B8-8FB5-9B91-F779-807D5F3C30E3}"/>
              </a:ext>
            </a:extLst>
          </p:cNvPr>
          <p:cNvSpPr/>
          <p:nvPr/>
        </p:nvSpPr>
        <p:spPr>
          <a:xfrm rot="9804638">
            <a:off x="7989859" y="4259479"/>
            <a:ext cx="2059709" cy="41232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76865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3684004"/>
            <a:ext cx="11306041" cy="2927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1600" dirty="0">
                <a:solidFill>
                  <a:srgbClr val="4E443C"/>
                </a:solidFill>
                <a:latin typeface="Arial" panose="020B0604020202020204" pitchFamily="34" charset="0"/>
              </a:rPr>
              <a:t>User </a:t>
            </a:r>
            <a:r>
              <a:rPr lang="en-US" altLang="el-GR" sz="1600" dirty="0">
                <a:solidFill>
                  <a:srgbClr val="00B0F0"/>
                </a:solidFill>
                <a:latin typeface="Consolas" panose="020B0609020204030204" pitchFamily="49" charset="0"/>
              </a:rPr>
              <a:t>git config </a:t>
            </a:r>
            <a:r>
              <a:rPr lang="en-US" sz="1600" dirty="0">
                <a:solidFill>
                  <a:srgbClr val="4E443C"/>
                </a:solidFill>
                <a:latin typeface="Arial" panose="020B0604020202020204" pitchFamily="34" charset="0"/>
              </a:rPr>
              <a:t>to set configuration variables</a:t>
            </a:r>
          </a:p>
          <a:p>
            <a:pPr marL="342900" indent="-342900"/>
            <a:endParaRPr lang="en-US" altLang="el-GR" sz="1600" dirty="0">
              <a:solidFill>
                <a:srgbClr val="4E443C"/>
              </a:solidFill>
              <a:latin typeface="Consolas" panose="020B0609020204030204" pitchFamily="49" charset="0"/>
            </a:endParaRPr>
          </a:p>
          <a:p>
            <a:pPr marL="800100" lvl="1" indent="-342900"/>
            <a:r>
              <a:rPr lang="en-US" altLang="el-GR" sz="1600" dirty="0">
                <a:solidFill>
                  <a:srgbClr val="00B0F0"/>
                </a:solidFill>
                <a:latin typeface="Consolas" panose="020B0609020204030204" pitchFamily="49" charset="0"/>
              </a:rPr>
              <a:t>git config --global user.name “Ioannis Maragkakis”</a:t>
            </a:r>
            <a:r>
              <a:rPr lang="en-US" altLang="el-GR" sz="1600" dirty="0">
                <a:solidFill>
                  <a:srgbClr val="4E443C"/>
                </a:solidFill>
                <a:latin typeface="Consolas" panose="020B0609020204030204" pitchFamily="49" charset="0"/>
              </a:rPr>
              <a:t> # set your username</a:t>
            </a:r>
          </a:p>
          <a:p>
            <a:pPr marL="800100" lvl="1" indent="-342900"/>
            <a:r>
              <a:rPr lang="en-US" altLang="el-GR" sz="1600" dirty="0">
                <a:solidFill>
                  <a:srgbClr val="00B0F0"/>
                </a:solidFill>
                <a:latin typeface="Consolas" panose="020B0609020204030204" pitchFamily="49" charset="0"/>
              </a:rPr>
              <a:t>git config --global </a:t>
            </a:r>
            <a:r>
              <a:rPr lang="en-US" altLang="el-GR" sz="1600" dirty="0" err="1">
                <a:solidFill>
                  <a:srgbClr val="00B0F0"/>
                </a:solidFill>
                <a:latin typeface="Consolas" panose="020B0609020204030204" pitchFamily="49" charset="0"/>
              </a:rPr>
              <a:t>user.email</a:t>
            </a:r>
            <a:r>
              <a:rPr lang="en-US" altLang="el-GR" sz="1600" dirty="0">
                <a:solidFill>
                  <a:srgbClr val="00B0F0"/>
                </a:solidFill>
                <a:latin typeface="Consolas" panose="020B0609020204030204" pitchFamily="49" charset="0"/>
              </a:rPr>
              <a:t> </a:t>
            </a:r>
            <a:r>
              <a:rPr lang="en-US" altLang="el-GR" sz="1600" dirty="0">
                <a:solidFill>
                  <a:srgbClr val="00B0F0"/>
                </a:solidFill>
                <a:latin typeface="Consolas" panose="020B0609020204030204" pitchFamily="49" charset="0"/>
                <a:hlinkClick r:id="rId2">
                  <a:extLst>
                    <a:ext uri="{A12FA001-AC4F-418D-AE19-62706E023703}">
                      <ahyp:hlinkClr xmlns:ahyp="http://schemas.microsoft.com/office/drawing/2018/hyperlinkcolor" val="tx"/>
                    </a:ext>
                  </a:extLst>
                </a:hlinkClick>
              </a:rPr>
              <a:t>Giannis.marar@hotmail.com</a:t>
            </a:r>
            <a:r>
              <a:rPr lang="en-US" altLang="el-GR" sz="1600" dirty="0">
                <a:solidFill>
                  <a:srgbClr val="00B0F0"/>
                </a:solidFill>
                <a:latin typeface="Consolas" panose="020B0609020204030204" pitchFamily="49" charset="0"/>
              </a:rPr>
              <a:t> </a:t>
            </a:r>
            <a:r>
              <a:rPr lang="en-US" altLang="el-GR" sz="1600" dirty="0">
                <a:solidFill>
                  <a:srgbClr val="4E443C"/>
                </a:solidFill>
                <a:latin typeface="Consolas" panose="020B0609020204030204" pitchFamily="49" charset="0"/>
              </a:rPr>
              <a:t># set your email</a:t>
            </a:r>
          </a:p>
          <a:p>
            <a:pPr marL="800100" lvl="1" indent="-342900"/>
            <a:r>
              <a:rPr lang="en-US" altLang="el-GR" sz="1600" dirty="0">
                <a:solidFill>
                  <a:srgbClr val="00B0F0"/>
                </a:solidFill>
                <a:latin typeface="Consolas" panose="020B0609020204030204" pitchFamily="49" charset="0"/>
              </a:rPr>
              <a:t>git config --global </a:t>
            </a:r>
            <a:r>
              <a:rPr lang="en-US" altLang="el-GR" sz="1600" dirty="0" err="1">
                <a:solidFill>
                  <a:srgbClr val="00B0F0"/>
                </a:solidFill>
                <a:latin typeface="Consolas" panose="020B0609020204030204" pitchFamily="49" charset="0"/>
              </a:rPr>
              <a:t>core.editor</a:t>
            </a:r>
            <a:r>
              <a:rPr lang="en-US" altLang="el-GR" sz="1600" dirty="0">
                <a:solidFill>
                  <a:srgbClr val="00B0F0"/>
                </a:solidFill>
                <a:latin typeface="Consolas" panose="020B0609020204030204" pitchFamily="49" charset="0"/>
              </a:rPr>
              <a:t> “path of editor exe file” </a:t>
            </a:r>
            <a:r>
              <a:rPr lang="en-US" altLang="el-GR" sz="1600" dirty="0">
                <a:solidFill>
                  <a:srgbClr val="4E443C"/>
                </a:solidFill>
                <a:latin typeface="Consolas" panose="020B0609020204030204" pitchFamily="49" charset="0"/>
              </a:rPr>
              <a:t># set your default editor</a:t>
            </a:r>
          </a:p>
          <a:p>
            <a:pPr marL="800100" lvl="1" indent="-342900"/>
            <a:r>
              <a:rPr lang="en-US" altLang="el-GR" sz="1600" dirty="0">
                <a:solidFill>
                  <a:srgbClr val="00B0F0"/>
                </a:solidFill>
                <a:latin typeface="Consolas" panose="020B0609020204030204" pitchFamily="49" charset="0"/>
              </a:rPr>
              <a:t>git config –global </a:t>
            </a:r>
            <a:r>
              <a:rPr lang="en-US" altLang="el-GR" sz="1600" dirty="0" err="1">
                <a:solidFill>
                  <a:srgbClr val="00B0F0"/>
                </a:solidFill>
                <a:latin typeface="Consolas" panose="020B0609020204030204" pitchFamily="49" charset="0"/>
              </a:rPr>
              <a:t>init.defaultBranch</a:t>
            </a:r>
            <a:r>
              <a:rPr lang="en-US" altLang="el-GR" sz="1600" dirty="0">
                <a:solidFill>
                  <a:srgbClr val="00B0F0"/>
                </a:solidFill>
                <a:latin typeface="Consolas" panose="020B0609020204030204" pitchFamily="49" charset="0"/>
              </a:rPr>
              <a:t> main </a:t>
            </a:r>
            <a:r>
              <a:rPr lang="en-US" altLang="el-GR" sz="1600" dirty="0">
                <a:solidFill>
                  <a:srgbClr val="4E443C"/>
                </a:solidFill>
                <a:latin typeface="Consolas" panose="020B0609020204030204" pitchFamily="49" charset="0"/>
              </a:rPr>
              <a:t># set your default branch main name</a:t>
            </a:r>
          </a:p>
          <a:p>
            <a:pPr marL="800100" lvl="1" indent="-342900"/>
            <a:r>
              <a:rPr lang="en-US" altLang="el-GR" sz="1600" dirty="0">
                <a:solidFill>
                  <a:srgbClr val="00B0F0"/>
                </a:solidFill>
                <a:latin typeface="Consolas" panose="020B0609020204030204" pitchFamily="49" charset="0"/>
              </a:rPr>
              <a:t>git config --list </a:t>
            </a:r>
            <a:r>
              <a:rPr lang="en-US" altLang="el-GR" sz="1600" dirty="0">
                <a:solidFill>
                  <a:srgbClr val="4E443C"/>
                </a:solidFill>
                <a:latin typeface="Consolas" panose="020B0609020204030204" pitchFamily="49" charset="0"/>
              </a:rPr>
              <a:t># see all the configurations </a:t>
            </a:r>
          </a:p>
          <a:p>
            <a:pPr marL="800100" lvl="1" indent="-342900"/>
            <a:r>
              <a:rPr lang="en-US" altLang="el-GR" sz="1600" dirty="0">
                <a:solidFill>
                  <a:srgbClr val="00B0F0"/>
                </a:solidFill>
                <a:latin typeface="Consolas" panose="020B0609020204030204" pitchFamily="49" charset="0"/>
              </a:rPr>
              <a:t>git help &lt;verb&gt; or git &lt;verb&gt; --help </a:t>
            </a:r>
            <a:r>
              <a:rPr lang="en-US" altLang="el-GR" sz="1600" dirty="0">
                <a:solidFill>
                  <a:srgbClr val="4E443C"/>
                </a:solidFill>
                <a:latin typeface="Consolas" panose="020B0609020204030204" pitchFamily="49" charset="0"/>
              </a:rPr>
              <a:t># get help</a:t>
            </a:r>
          </a:p>
          <a:p>
            <a:pPr marL="342900" indent="-342900"/>
            <a:endParaRPr kumimoji="0" lang="en-US" altLang="el-GR" sz="16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5389104" y="358777"/>
            <a:ext cx="1047910" cy="646331"/>
          </a:xfrm>
          <a:prstGeom prst="rect">
            <a:avLst/>
          </a:prstGeom>
          <a:noFill/>
        </p:spPr>
        <p:txBody>
          <a:bodyPr wrap="square" rtlCol="0">
            <a:spAutoFit/>
          </a:bodyPr>
          <a:lstStyle/>
          <a:p>
            <a:r>
              <a:rPr lang="en-US" sz="3600" dirty="0"/>
              <a:t>GIT</a:t>
            </a:r>
            <a:endParaRPr lang="el-GR" sz="3600" dirty="0"/>
          </a:p>
        </p:txBody>
      </p:sp>
      <p:pic>
        <p:nvPicPr>
          <p:cNvPr id="2" name="Picture 1">
            <a:extLst>
              <a:ext uri="{FF2B5EF4-FFF2-40B4-BE49-F238E27FC236}">
                <a16:creationId xmlns:a16="http://schemas.microsoft.com/office/drawing/2014/main" id="{4F0BD13F-A0FB-0252-E4DA-6D2C8CD6C9ED}"/>
              </a:ext>
            </a:extLst>
          </p:cNvPr>
          <p:cNvPicPr>
            <a:picLocks noChangeAspect="1"/>
          </p:cNvPicPr>
          <p:nvPr/>
        </p:nvPicPr>
        <p:blipFill>
          <a:blip r:embed="rId3"/>
          <a:stretch>
            <a:fillRect/>
          </a:stretch>
        </p:blipFill>
        <p:spPr>
          <a:xfrm>
            <a:off x="7939889" y="1101605"/>
            <a:ext cx="4188738" cy="2365013"/>
          </a:xfrm>
          <a:prstGeom prst="rect">
            <a:avLst/>
          </a:prstGeom>
        </p:spPr>
      </p:pic>
      <p:sp>
        <p:nvSpPr>
          <p:cNvPr id="6" name="TextBox 5">
            <a:extLst>
              <a:ext uri="{FF2B5EF4-FFF2-40B4-BE49-F238E27FC236}">
                <a16:creationId xmlns:a16="http://schemas.microsoft.com/office/drawing/2014/main" id="{F9FC6B7D-B530-AD54-C96C-A5FC4E9E45FC}"/>
              </a:ext>
            </a:extLst>
          </p:cNvPr>
          <p:cNvSpPr txBox="1"/>
          <p:nvPr/>
        </p:nvSpPr>
        <p:spPr>
          <a:xfrm>
            <a:off x="339505" y="940908"/>
            <a:ext cx="7600384" cy="2554545"/>
          </a:xfrm>
          <a:prstGeom prst="rect">
            <a:avLst/>
          </a:prstGeom>
          <a:noFill/>
        </p:spPr>
        <p:txBody>
          <a:bodyPr wrap="square">
            <a:spAutoFit/>
          </a:bodyPr>
          <a:lstStyle/>
          <a:p>
            <a:pPr marL="342900" indent="-342900"/>
            <a:r>
              <a:rPr lang="en-US" sz="1600" b="1" dirty="0">
                <a:solidFill>
                  <a:srgbClr val="4E443C"/>
                </a:solidFill>
                <a:latin typeface="Arial" panose="020B0604020202020204" pitchFamily="34" charset="0"/>
              </a:rPr>
              <a:t>Workflow</a:t>
            </a:r>
            <a:r>
              <a:rPr lang="en-US" sz="1600" dirty="0">
                <a:solidFill>
                  <a:srgbClr val="4E443C"/>
                </a:solidFill>
                <a:latin typeface="Arial" panose="020B0604020202020204" pitchFamily="34" charset="0"/>
              </a:rPr>
              <a:t>:</a:t>
            </a:r>
          </a:p>
          <a:p>
            <a:pPr marL="800100" lvl="1" indent="-342900">
              <a:buFont typeface="+mj-lt"/>
              <a:buAutoNum type="arabicPeriod"/>
            </a:pPr>
            <a:r>
              <a:rPr kumimoji="0" lang="en-US" altLang="el-GR" sz="1600" b="0" i="0" u="none" strike="noStrike" cap="none" normalizeH="0" baseline="0" dirty="0">
                <a:ln>
                  <a:noFill/>
                </a:ln>
                <a:solidFill>
                  <a:srgbClr val="4E443C"/>
                </a:solidFill>
                <a:effectLst/>
                <a:latin typeface="Arial" panose="020B0604020202020204" pitchFamily="34" charset="0"/>
              </a:rPr>
              <a:t>Modify files in your working tree/directory</a:t>
            </a:r>
          </a:p>
          <a:p>
            <a:pPr marL="800100" lvl="1" indent="-342900">
              <a:buFont typeface="+mj-lt"/>
              <a:buAutoNum type="arabicPeriod"/>
            </a:pPr>
            <a:r>
              <a:rPr lang="en-US" altLang="el-GR" sz="1600" dirty="0">
                <a:solidFill>
                  <a:srgbClr val="4E443C"/>
                </a:solidFill>
                <a:latin typeface="Arial" panose="020B0604020202020204" pitchFamily="34" charset="0"/>
              </a:rPr>
              <a:t>Stage just those changes you want to be part of your next commit </a:t>
            </a:r>
          </a:p>
          <a:p>
            <a:pPr marL="800100" lvl="1" indent="-342900">
              <a:buFont typeface="+mj-lt"/>
              <a:buAutoNum type="arabicPeriod"/>
            </a:pPr>
            <a:r>
              <a:rPr kumimoji="0" lang="en-US" altLang="el-GR" sz="1600" b="0" i="0" u="none" strike="noStrike" cap="none" normalizeH="0" baseline="0" dirty="0">
                <a:ln>
                  <a:noFill/>
                </a:ln>
                <a:solidFill>
                  <a:srgbClr val="4E443C"/>
                </a:solidFill>
                <a:effectLst/>
                <a:latin typeface="Arial" panose="020B0604020202020204" pitchFamily="34" charset="0"/>
              </a:rPr>
              <a:t>Commit (take the files in the staging area and store that snapshot to your Git directory)</a:t>
            </a:r>
          </a:p>
          <a:p>
            <a:pPr marL="800100" lvl="1" indent="-342900">
              <a:buFont typeface="+mj-lt"/>
              <a:buAutoNum type="arabicPeriod"/>
            </a:pPr>
            <a:endParaRPr kumimoji="0" lang="en-US" altLang="el-GR" sz="1600" b="0" i="0" u="none" strike="noStrike" cap="none" normalizeH="0" baseline="0" dirty="0">
              <a:ln>
                <a:noFill/>
              </a:ln>
              <a:solidFill>
                <a:srgbClr val="4E443C"/>
              </a:solidFill>
              <a:effectLst/>
              <a:latin typeface="Arial" panose="020B0604020202020204" pitchFamily="34" charset="0"/>
            </a:endParaRPr>
          </a:p>
          <a:p>
            <a:r>
              <a:rPr kumimoji="0" lang="en-US" altLang="el-GR" sz="1600" b="0" i="0" u="none" strike="noStrike" cap="none" normalizeH="0" baseline="0" dirty="0">
                <a:ln>
                  <a:noFill/>
                </a:ln>
                <a:solidFill>
                  <a:srgbClr val="4E443C"/>
                </a:solidFill>
                <a:effectLst/>
                <a:latin typeface="Arial" panose="020B0604020202020204" pitchFamily="34" charset="0"/>
              </a:rPr>
              <a:t>If a particular version of a file is in the Git directory, it’s considered </a:t>
            </a:r>
            <a:r>
              <a:rPr kumimoji="0" lang="en-US" altLang="el-GR" sz="1600" b="1" i="0" u="none" strike="noStrike" cap="none" normalizeH="0" baseline="0" dirty="0">
                <a:ln>
                  <a:noFill/>
                </a:ln>
                <a:solidFill>
                  <a:srgbClr val="4E443C"/>
                </a:solidFill>
                <a:effectLst/>
                <a:latin typeface="Arial" panose="020B0604020202020204" pitchFamily="34" charset="0"/>
              </a:rPr>
              <a:t>committed</a:t>
            </a:r>
            <a:r>
              <a:rPr kumimoji="0" lang="en-US" altLang="el-GR" sz="1600" b="0" i="0" u="none" strike="noStrike" cap="none" normalizeH="0" baseline="0" dirty="0">
                <a:ln>
                  <a:noFill/>
                </a:ln>
                <a:solidFill>
                  <a:srgbClr val="4E443C"/>
                </a:solidFill>
                <a:effectLst/>
                <a:latin typeface="Arial" panose="020B0604020202020204" pitchFamily="34" charset="0"/>
              </a:rPr>
              <a:t>. If it has been modified and was added to the staging area, it is </a:t>
            </a:r>
            <a:r>
              <a:rPr kumimoji="0" lang="en-US" altLang="el-GR" sz="1600" b="1" i="0" u="none" strike="noStrike" cap="none" normalizeH="0" baseline="0" dirty="0">
                <a:ln>
                  <a:noFill/>
                </a:ln>
                <a:solidFill>
                  <a:srgbClr val="4E443C"/>
                </a:solidFill>
                <a:effectLst/>
                <a:latin typeface="Arial" panose="020B0604020202020204" pitchFamily="34" charset="0"/>
              </a:rPr>
              <a:t>staged</a:t>
            </a:r>
            <a:r>
              <a:rPr kumimoji="0" lang="en-US" altLang="el-GR" sz="1600" b="0" i="0" u="none" strike="noStrike" cap="none" normalizeH="0" baseline="0" dirty="0">
                <a:ln>
                  <a:noFill/>
                </a:ln>
                <a:solidFill>
                  <a:srgbClr val="4E443C"/>
                </a:solidFill>
                <a:effectLst/>
                <a:latin typeface="Arial" panose="020B0604020202020204" pitchFamily="34" charset="0"/>
              </a:rPr>
              <a:t>. And if it was changed (modified) since it was checked out (a copy of it from your repo into your working directory) but has not been staged, it is </a:t>
            </a:r>
            <a:r>
              <a:rPr kumimoji="0" lang="en-US" altLang="el-GR" sz="1600" b="1" i="0" u="none" strike="noStrike" cap="none" normalizeH="0" baseline="0" dirty="0">
                <a:ln>
                  <a:noFill/>
                </a:ln>
                <a:solidFill>
                  <a:srgbClr val="4E443C"/>
                </a:solidFill>
                <a:effectLst/>
                <a:latin typeface="Arial" panose="020B0604020202020204" pitchFamily="34" charset="0"/>
              </a:rPr>
              <a:t>modified</a:t>
            </a:r>
            <a:r>
              <a:rPr kumimoji="0" lang="en-US" altLang="el-GR" sz="1600" b="0" i="0" u="none" strike="noStrike" cap="none" normalizeH="0" baseline="0" dirty="0">
                <a:ln>
                  <a:noFill/>
                </a:ln>
                <a:solidFill>
                  <a:srgbClr val="4E443C"/>
                </a:solidFill>
                <a:effectLst/>
                <a:latin typeface="Arial" panose="020B0604020202020204" pitchFamily="34" charset="0"/>
              </a:rPr>
              <a:t>.</a:t>
            </a:r>
          </a:p>
        </p:txBody>
      </p:sp>
    </p:spTree>
    <p:extLst>
      <p:ext uri="{BB962C8B-B14F-4D97-AF65-F5344CB8AC3E}">
        <p14:creationId xmlns:p14="http://schemas.microsoft.com/office/powerpoint/2010/main" val="176128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1091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You can get a GIT repository in one of two ways:</a:t>
            </a:r>
          </a:p>
          <a:p>
            <a:pPr marL="800100" lvl="1" indent="-342900"/>
            <a:r>
              <a:rPr lang="en-US" altLang="el-GR" sz="1600" dirty="0">
                <a:solidFill>
                  <a:srgbClr val="4E443C"/>
                </a:solidFill>
                <a:latin typeface="Arial" panose="020B0604020202020204" pitchFamily="34" charset="0"/>
              </a:rPr>
              <a:t>Convert a local directory into Git repository</a:t>
            </a:r>
          </a:p>
          <a:p>
            <a:pPr marL="800100" lvl="1" indent="-342900"/>
            <a:r>
              <a:rPr lang="en-US" altLang="el-GR" sz="1600" dirty="0">
                <a:solidFill>
                  <a:srgbClr val="4E443C"/>
                </a:solidFill>
                <a:latin typeface="Arial" panose="020B0604020202020204" pitchFamily="34" charset="0"/>
              </a:rPr>
              <a:t>Clone an existing Git repository</a:t>
            </a: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Get a repository</a:t>
            </a:r>
            <a:endParaRPr lang="el-GR" sz="3600" dirty="0"/>
          </a:p>
        </p:txBody>
      </p:sp>
      <p:sp>
        <p:nvSpPr>
          <p:cNvPr id="2" name="TextBox 1">
            <a:extLst>
              <a:ext uri="{FF2B5EF4-FFF2-40B4-BE49-F238E27FC236}">
                <a16:creationId xmlns:a16="http://schemas.microsoft.com/office/drawing/2014/main" id="{258BDA6C-6E9D-6B0C-B04B-013B7EDF3AE4}"/>
              </a:ext>
            </a:extLst>
          </p:cNvPr>
          <p:cNvSpPr txBox="1"/>
          <p:nvPr/>
        </p:nvSpPr>
        <p:spPr>
          <a:xfrm>
            <a:off x="325925" y="2335807"/>
            <a:ext cx="3512744" cy="369332"/>
          </a:xfrm>
          <a:prstGeom prst="rect">
            <a:avLst/>
          </a:prstGeom>
          <a:noFill/>
        </p:spPr>
        <p:txBody>
          <a:bodyPr wrap="square" rtlCol="0">
            <a:spAutoFit/>
          </a:bodyPr>
          <a:lstStyle/>
          <a:p>
            <a:r>
              <a:rPr lang="en-US" u="sng" dirty="0"/>
              <a:t>Convert a local directory</a:t>
            </a:r>
            <a:endParaRPr lang="el-GR" u="sng" dirty="0"/>
          </a:p>
        </p:txBody>
      </p:sp>
      <p:sp>
        <p:nvSpPr>
          <p:cNvPr id="3" name="TextBox 2">
            <a:extLst>
              <a:ext uri="{FF2B5EF4-FFF2-40B4-BE49-F238E27FC236}">
                <a16:creationId xmlns:a16="http://schemas.microsoft.com/office/drawing/2014/main" id="{115F0B6B-144F-B1FB-9648-DC31B907B94F}"/>
              </a:ext>
            </a:extLst>
          </p:cNvPr>
          <p:cNvSpPr txBox="1"/>
          <p:nvPr/>
        </p:nvSpPr>
        <p:spPr>
          <a:xfrm>
            <a:off x="883580" y="2797472"/>
            <a:ext cx="10121774" cy="923330"/>
          </a:xfrm>
          <a:prstGeom prst="rect">
            <a:avLst/>
          </a:prstGeom>
          <a:noFill/>
        </p:spPr>
        <p:txBody>
          <a:bodyPr wrap="square" rtlCol="0">
            <a:spAutoFit/>
          </a:bodyPr>
          <a:lstStyle/>
          <a:p>
            <a:r>
              <a:rPr lang="en-US" dirty="0"/>
              <a:t>Go into your local directory and </a:t>
            </a:r>
            <a:r>
              <a:rPr lang="en-US" sz="1600" dirty="0">
                <a:solidFill>
                  <a:srgbClr val="00B0F0"/>
                </a:solidFill>
                <a:latin typeface="Consolas" panose="020B0609020204030204" pitchFamily="49" charset="0"/>
              </a:rPr>
              <a:t>git </a:t>
            </a:r>
            <a:r>
              <a:rPr lang="en-US" sz="1600" dirty="0" err="1">
                <a:solidFill>
                  <a:srgbClr val="00B0F0"/>
                </a:solidFill>
                <a:latin typeface="Consolas" panose="020B0609020204030204" pitchFamily="49" charset="0"/>
              </a:rPr>
              <a:t>init</a:t>
            </a:r>
            <a:r>
              <a:rPr lang="en-US" dirty="0" err="1">
                <a:latin typeface="Consolas" panose="020B0609020204030204" pitchFamily="49" charset="0"/>
              </a:rPr>
              <a:t>.</a:t>
            </a:r>
            <a:r>
              <a:rPr lang="en-US" dirty="0">
                <a:latin typeface="Consolas" panose="020B0609020204030204" pitchFamily="49" charset="0"/>
              </a:rPr>
              <a:t> </a:t>
            </a:r>
            <a:r>
              <a:rPr lang="en-US" dirty="0"/>
              <a:t>This creates a new subdirectory named </a:t>
            </a:r>
            <a:r>
              <a:rPr lang="en-US" i="1" dirty="0"/>
              <a:t>.git </a:t>
            </a:r>
            <a:r>
              <a:rPr lang="en-US" dirty="0"/>
              <a:t>(the dot in front of it makes it a hidden file, see all hidden files using </a:t>
            </a:r>
            <a:r>
              <a:rPr lang="en-US" sz="1600" dirty="0">
                <a:solidFill>
                  <a:srgbClr val="00B0F0"/>
                </a:solidFill>
                <a:latin typeface="Consolas" panose="020B0609020204030204" pitchFamily="49" charset="0"/>
              </a:rPr>
              <a:t>ls –la </a:t>
            </a:r>
            <a:r>
              <a:rPr lang="en-US" dirty="0"/>
              <a:t>in your terminal) that contains all of your necessary repository files — a git repository skeleton. At this point, nothing in your project is tracked yet</a:t>
            </a:r>
            <a:endParaRPr lang="el-GR" dirty="0"/>
          </a:p>
        </p:txBody>
      </p:sp>
      <p:sp>
        <p:nvSpPr>
          <p:cNvPr id="7" name="TextBox 6">
            <a:extLst>
              <a:ext uri="{FF2B5EF4-FFF2-40B4-BE49-F238E27FC236}">
                <a16:creationId xmlns:a16="http://schemas.microsoft.com/office/drawing/2014/main" id="{BAF89344-7A2B-3D48-E1F1-0D6116FD0F3B}"/>
              </a:ext>
            </a:extLst>
          </p:cNvPr>
          <p:cNvSpPr txBox="1"/>
          <p:nvPr/>
        </p:nvSpPr>
        <p:spPr>
          <a:xfrm>
            <a:off x="291447" y="3891024"/>
            <a:ext cx="3512744" cy="369332"/>
          </a:xfrm>
          <a:prstGeom prst="rect">
            <a:avLst/>
          </a:prstGeom>
          <a:noFill/>
        </p:spPr>
        <p:txBody>
          <a:bodyPr wrap="square" rtlCol="0">
            <a:spAutoFit/>
          </a:bodyPr>
          <a:lstStyle/>
          <a:p>
            <a:r>
              <a:rPr lang="en-US" u="sng" dirty="0"/>
              <a:t>Clone an existing repository</a:t>
            </a:r>
            <a:endParaRPr lang="el-GR" u="sng" dirty="0"/>
          </a:p>
        </p:txBody>
      </p:sp>
      <p:sp>
        <p:nvSpPr>
          <p:cNvPr id="8" name="TextBox 7">
            <a:extLst>
              <a:ext uri="{FF2B5EF4-FFF2-40B4-BE49-F238E27FC236}">
                <a16:creationId xmlns:a16="http://schemas.microsoft.com/office/drawing/2014/main" id="{B7610FFC-D9C1-8749-0FEB-8244F97DA8B5}"/>
              </a:ext>
            </a:extLst>
          </p:cNvPr>
          <p:cNvSpPr txBox="1"/>
          <p:nvPr/>
        </p:nvSpPr>
        <p:spPr>
          <a:xfrm>
            <a:off x="291447" y="4382775"/>
            <a:ext cx="11496165" cy="2585323"/>
          </a:xfrm>
          <a:prstGeom prst="rect">
            <a:avLst/>
          </a:prstGeom>
          <a:noFill/>
        </p:spPr>
        <p:txBody>
          <a:bodyPr wrap="square" rtlCol="0">
            <a:spAutoFit/>
          </a:bodyPr>
          <a:lstStyle/>
          <a:p>
            <a:r>
              <a:rPr lang="en-US" dirty="0"/>
              <a:t>Use </a:t>
            </a:r>
            <a:r>
              <a:rPr lang="en-US" sz="1600" dirty="0">
                <a:solidFill>
                  <a:srgbClr val="00B0F0"/>
                </a:solidFill>
                <a:latin typeface="Consolas" panose="020B0609020204030204" pitchFamily="49" charset="0"/>
              </a:rPr>
              <a:t>git clone &lt;</a:t>
            </a:r>
            <a:r>
              <a:rPr lang="en-US" sz="1600" dirty="0" err="1">
                <a:solidFill>
                  <a:srgbClr val="00B0F0"/>
                </a:solidFill>
                <a:latin typeface="Consolas" panose="020B0609020204030204" pitchFamily="49" charset="0"/>
              </a:rPr>
              <a:t>url</a:t>
            </a:r>
            <a:r>
              <a:rPr lang="en-US" sz="1600" dirty="0">
                <a:solidFill>
                  <a:srgbClr val="00B0F0"/>
                </a:solidFill>
                <a:latin typeface="Consolas" panose="020B0609020204030204" pitchFamily="49" charset="0"/>
              </a:rPr>
              <a:t>&gt;</a:t>
            </a:r>
            <a:r>
              <a:rPr lang="en-US" sz="1600" dirty="0">
                <a:latin typeface="Consolas" panose="020B0609020204030204" pitchFamily="49" charset="0"/>
              </a:rPr>
              <a:t>. </a:t>
            </a:r>
            <a:r>
              <a:rPr lang="en-US" dirty="0"/>
              <a:t>Git receives a full copy of nearly all data that the server has. Every version of every file for the history of the project is pulled down by default.</a:t>
            </a:r>
          </a:p>
          <a:p>
            <a:r>
              <a:rPr lang="en-US" dirty="0"/>
              <a:t>Example:</a:t>
            </a:r>
          </a:p>
          <a:p>
            <a:r>
              <a:rPr lang="en-US" sz="1600" dirty="0">
                <a:solidFill>
                  <a:srgbClr val="00B0F0"/>
                </a:solidFill>
                <a:latin typeface="Consolas" panose="020B0609020204030204" pitchFamily="49" charset="0"/>
              </a:rPr>
              <a:t>git clone </a:t>
            </a:r>
            <a:r>
              <a:rPr lang="en-US" sz="1600" dirty="0">
                <a:solidFill>
                  <a:srgbClr val="00B0F0"/>
                </a:solidFill>
                <a:latin typeface="Consolas" panose="020B0609020204030204" pitchFamily="49" charset="0"/>
                <a:hlinkClick r:id="rId2">
                  <a:extLst>
                    <a:ext uri="{A12FA001-AC4F-418D-AE19-62706E023703}">
                      <ahyp:hlinkClr xmlns:ahyp="http://schemas.microsoft.com/office/drawing/2018/hyperlinkcolor" val="tx"/>
                    </a:ext>
                  </a:extLst>
                </a:hlinkClick>
              </a:rPr>
              <a:t>https://github.com/libgit2/libgit2</a:t>
            </a:r>
            <a:r>
              <a:rPr lang="en-US" sz="1600" dirty="0">
                <a:solidFill>
                  <a:srgbClr val="00B0F0"/>
                </a:solidFill>
                <a:latin typeface="Consolas" panose="020B0609020204030204" pitchFamily="49" charset="0"/>
              </a:rPr>
              <a:t> </a:t>
            </a:r>
            <a:r>
              <a:rPr lang="en-US" dirty="0"/>
              <a:t># That creates a directory named </a:t>
            </a:r>
            <a:r>
              <a:rPr lang="en-US" sz="1600" i="1" dirty="0">
                <a:latin typeface="Consolas" panose="020B0609020204030204" pitchFamily="49" charset="0"/>
              </a:rPr>
              <a:t>libgit2</a:t>
            </a:r>
            <a:r>
              <a:rPr lang="en-US" dirty="0"/>
              <a:t>, initializes a </a:t>
            </a:r>
            <a:r>
              <a:rPr lang="en-US" sz="1600" i="1" dirty="0">
                <a:latin typeface="Consolas" panose="020B0609020204030204" pitchFamily="49" charset="0"/>
              </a:rPr>
              <a:t>.git</a:t>
            </a:r>
            <a:r>
              <a:rPr lang="en-US" sz="1600" dirty="0">
                <a:latin typeface="Consolas" panose="020B0609020204030204" pitchFamily="49" charset="0"/>
              </a:rPr>
              <a:t> </a:t>
            </a:r>
            <a:r>
              <a:rPr lang="en-US" dirty="0"/>
              <a:t>directory inside it, pulls down all the data for that repository, and checks out a working copy of the latest version</a:t>
            </a:r>
          </a:p>
          <a:p>
            <a:endParaRPr lang="en-US" dirty="0"/>
          </a:p>
          <a:p>
            <a:r>
              <a:rPr lang="fr-FR" sz="1600" dirty="0">
                <a:solidFill>
                  <a:srgbClr val="00B0F0"/>
                </a:solidFill>
                <a:latin typeface="Consolas" panose="020B0609020204030204" pitchFamily="49" charset="0"/>
              </a:rPr>
              <a:t>git clone https://github.com/libgit2/libgit2 </a:t>
            </a:r>
            <a:r>
              <a:rPr lang="fr-FR" sz="1600" dirty="0" err="1">
                <a:solidFill>
                  <a:srgbClr val="00B0F0"/>
                </a:solidFill>
                <a:latin typeface="Consolas" panose="020B0609020204030204" pitchFamily="49" charset="0"/>
              </a:rPr>
              <a:t>mylibgit</a:t>
            </a:r>
            <a:r>
              <a:rPr lang="en-US" sz="1600" dirty="0">
                <a:solidFill>
                  <a:srgbClr val="00B0F0"/>
                </a:solidFill>
                <a:latin typeface="Consolas" panose="020B0609020204030204" pitchFamily="49" charset="0"/>
              </a:rPr>
              <a:t> </a:t>
            </a:r>
            <a:r>
              <a:rPr lang="en-US" dirty="0"/>
              <a:t># it does the same as the previous but the folder has a different name</a:t>
            </a:r>
          </a:p>
          <a:p>
            <a:endParaRPr lang="en-US" dirty="0"/>
          </a:p>
        </p:txBody>
      </p:sp>
    </p:spTree>
    <p:extLst>
      <p:ext uri="{BB962C8B-B14F-4D97-AF65-F5344CB8AC3E}">
        <p14:creationId xmlns:p14="http://schemas.microsoft.com/office/powerpoint/2010/main" val="5822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800" dirty="0">
                <a:solidFill>
                  <a:srgbClr val="4E443C"/>
                </a:solidFill>
                <a:latin typeface="Arial" panose="020B0604020202020204" pitchFamily="34" charset="0"/>
              </a:rPr>
              <a:t>Files can be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or </a:t>
            </a:r>
            <a:r>
              <a:rPr lang="en-US" sz="1800" b="1" dirty="0">
                <a:solidFill>
                  <a:srgbClr val="4E443C"/>
                </a:solidFill>
                <a:latin typeface="Arial" panose="020B0604020202020204" pitchFamily="34" charset="0"/>
              </a:rPr>
              <a:t>untracked</a:t>
            </a:r>
          </a:p>
          <a:p>
            <a:pPr marL="342900" indent="-342900"/>
            <a:r>
              <a:rPr lang="en-US" sz="1800" b="1" dirty="0">
                <a:solidFill>
                  <a:srgbClr val="4E443C"/>
                </a:solidFill>
                <a:latin typeface="Arial" panose="020B0604020202020204" pitchFamily="34" charset="0"/>
              </a:rPr>
              <a:t>Untracked</a:t>
            </a:r>
            <a:r>
              <a:rPr lang="en-US" sz="1800" dirty="0">
                <a:solidFill>
                  <a:srgbClr val="4E443C"/>
                </a:solidFill>
                <a:latin typeface="Arial" panose="020B0604020202020204" pitchFamily="34" charset="0"/>
              </a:rPr>
              <a:t> files are files that Git doesn’t know about them. It does not track them. These files in your current working directory were not in your last snapshot and were not in your staging area .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files are files that were in the last snapshot.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can be unmodified, modified, staged. </a:t>
            </a:r>
          </a:p>
          <a:p>
            <a:pPr marL="342900" indent="-342900"/>
            <a:r>
              <a:rPr lang="en-US" sz="1800" b="1" dirty="0">
                <a:solidFill>
                  <a:srgbClr val="4E443C"/>
                </a:solidFill>
                <a:latin typeface="Arial" panose="020B0604020202020204" pitchFamily="34" charset="0"/>
              </a:rPr>
              <a:t>When you first clone, all of your files are </a:t>
            </a:r>
            <a:r>
              <a:rPr lang="en-US" sz="1800" b="1" u="sng" dirty="0">
                <a:solidFill>
                  <a:srgbClr val="4E443C"/>
                </a:solidFill>
                <a:latin typeface="Arial" panose="020B0604020202020204" pitchFamily="34" charset="0"/>
              </a:rPr>
              <a:t>tracked</a:t>
            </a:r>
            <a:r>
              <a:rPr lang="en-US" sz="1800" b="1" dirty="0">
                <a:solidFill>
                  <a:srgbClr val="4E443C"/>
                </a:solidFill>
                <a:latin typeface="Arial" panose="020B0604020202020204" pitchFamily="34" charset="0"/>
              </a:rPr>
              <a:t> and </a:t>
            </a:r>
            <a:r>
              <a:rPr lang="en-US" sz="1800" b="1" u="sng" dirty="0">
                <a:solidFill>
                  <a:srgbClr val="4E443C"/>
                </a:solidFill>
                <a:latin typeface="Arial" panose="020B0604020202020204" pitchFamily="34" charset="0"/>
              </a:rPr>
              <a:t>unmodified</a:t>
            </a:r>
            <a:r>
              <a:rPr lang="en-US" sz="1800" dirty="0">
                <a:solidFill>
                  <a:srgbClr val="4E443C"/>
                </a:solidFill>
                <a:latin typeface="Arial" panose="020B0604020202020204" pitchFamily="34" charset="0"/>
              </a:rPr>
              <a:t>. </a:t>
            </a:r>
          </a:p>
          <a:p>
            <a:pPr marL="342900" indent="-342900"/>
            <a:r>
              <a:rPr lang="en-US" sz="1800" dirty="0">
                <a:solidFill>
                  <a:srgbClr val="4E443C"/>
                </a:solidFill>
                <a:latin typeface="Arial" panose="020B0604020202020204" pitchFamily="34" charset="0"/>
              </a:rPr>
              <a:t>When you edit files, Git sees them as </a:t>
            </a:r>
            <a:r>
              <a:rPr lang="en-US" sz="1800" b="1" dirty="0">
                <a:solidFill>
                  <a:srgbClr val="4E443C"/>
                </a:solidFill>
                <a:latin typeface="Arial" panose="020B0604020202020204" pitchFamily="34" charset="0"/>
              </a:rPr>
              <a:t>modified</a:t>
            </a:r>
            <a:r>
              <a:rPr lang="en-US" sz="1800" dirty="0">
                <a:solidFill>
                  <a:srgbClr val="4E443C"/>
                </a:solidFill>
                <a:latin typeface="Arial" panose="020B0604020202020204" pitchFamily="34" charset="0"/>
              </a:rPr>
              <a:t> because you have changed them since your last commit. As you work you </a:t>
            </a:r>
            <a:r>
              <a:rPr lang="en-US" sz="1800" b="1" dirty="0">
                <a:solidFill>
                  <a:srgbClr val="4E443C"/>
                </a:solidFill>
                <a:latin typeface="Arial" panose="020B0604020202020204" pitchFamily="34" charset="0"/>
              </a:rPr>
              <a:t>stage</a:t>
            </a:r>
            <a:r>
              <a:rPr lang="en-US" sz="1800" dirty="0">
                <a:solidFill>
                  <a:srgbClr val="4E443C"/>
                </a:solidFill>
                <a:latin typeface="Arial" panose="020B0604020202020204" pitchFamily="34" charset="0"/>
              </a:rPr>
              <a:t> these modified files and then </a:t>
            </a:r>
            <a:r>
              <a:rPr lang="en-US" sz="1800" b="1" dirty="0">
                <a:solidFill>
                  <a:srgbClr val="4E443C"/>
                </a:solidFill>
                <a:latin typeface="Arial" panose="020B0604020202020204" pitchFamily="34" charset="0"/>
              </a:rPr>
              <a:t>commit</a:t>
            </a:r>
            <a:r>
              <a:rPr lang="en-US" sz="1800" dirty="0">
                <a:solidFill>
                  <a:srgbClr val="4E443C"/>
                </a:solidFill>
                <a:latin typeface="Arial" panose="020B0604020202020204" pitchFamily="34" charset="0"/>
              </a:rPr>
              <a:t> all those staged changes and the cycle repeats</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Get a repository</a:t>
            </a:r>
            <a:endParaRPr lang="el-GR" sz="3600" dirty="0"/>
          </a:p>
        </p:txBody>
      </p:sp>
      <p:pic>
        <p:nvPicPr>
          <p:cNvPr id="9" name="Picture 8">
            <a:extLst>
              <a:ext uri="{FF2B5EF4-FFF2-40B4-BE49-F238E27FC236}">
                <a16:creationId xmlns:a16="http://schemas.microsoft.com/office/drawing/2014/main" id="{B456634C-1E5D-6CD0-EEF6-B6ECB3817D76}"/>
              </a:ext>
            </a:extLst>
          </p:cNvPr>
          <p:cNvPicPr>
            <a:picLocks noChangeAspect="1"/>
          </p:cNvPicPr>
          <p:nvPr/>
        </p:nvPicPr>
        <p:blipFill>
          <a:blip r:embed="rId2"/>
          <a:stretch>
            <a:fillRect/>
          </a:stretch>
        </p:blipFill>
        <p:spPr>
          <a:xfrm>
            <a:off x="4862384" y="3614351"/>
            <a:ext cx="4811997" cy="2143071"/>
          </a:xfrm>
          <a:prstGeom prst="rect">
            <a:avLst/>
          </a:prstGeom>
        </p:spPr>
      </p:pic>
      <p:sp>
        <p:nvSpPr>
          <p:cNvPr id="10" name="Left Brace 9">
            <a:extLst>
              <a:ext uri="{FF2B5EF4-FFF2-40B4-BE49-F238E27FC236}">
                <a16:creationId xmlns:a16="http://schemas.microsoft.com/office/drawing/2014/main" id="{31DDBB78-BE35-6D5B-A335-0F5652759232}"/>
              </a:ext>
            </a:extLst>
          </p:cNvPr>
          <p:cNvSpPr/>
          <p:nvPr/>
        </p:nvSpPr>
        <p:spPr>
          <a:xfrm rot="16200000">
            <a:off x="7591333" y="4664109"/>
            <a:ext cx="624689" cy="2571182"/>
          </a:xfrm>
          <a:prstGeom prst="leftBrace">
            <a:avLst>
              <a:gd name="adj1" fmla="val 8333"/>
              <a:gd name="adj2" fmla="val 5019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l-GR"/>
          </a:p>
        </p:txBody>
      </p:sp>
      <p:sp>
        <p:nvSpPr>
          <p:cNvPr id="11" name="TextBox 10">
            <a:extLst>
              <a:ext uri="{FF2B5EF4-FFF2-40B4-BE49-F238E27FC236}">
                <a16:creationId xmlns:a16="http://schemas.microsoft.com/office/drawing/2014/main" id="{4CBBA716-F9AB-B700-F50A-4E72EAEB7787}"/>
              </a:ext>
            </a:extLst>
          </p:cNvPr>
          <p:cNvSpPr txBox="1"/>
          <p:nvPr/>
        </p:nvSpPr>
        <p:spPr>
          <a:xfrm>
            <a:off x="7487975" y="6287923"/>
            <a:ext cx="1068309" cy="369332"/>
          </a:xfrm>
          <a:prstGeom prst="rect">
            <a:avLst/>
          </a:prstGeom>
          <a:noFill/>
        </p:spPr>
        <p:txBody>
          <a:bodyPr wrap="square" rtlCol="0">
            <a:spAutoFit/>
          </a:bodyPr>
          <a:lstStyle/>
          <a:p>
            <a:r>
              <a:rPr lang="en-US" dirty="0"/>
              <a:t>tracked</a:t>
            </a:r>
            <a:endParaRPr lang="el-GR" dirty="0"/>
          </a:p>
        </p:txBody>
      </p:sp>
      <p:sp>
        <p:nvSpPr>
          <p:cNvPr id="12" name="Left Brace 11">
            <a:extLst>
              <a:ext uri="{FF2B5EF4-FFF2-40B4-BE49-F238E27FC236}">
                <a16:creationId xmlns:a16="http://schemas.microsoft.com/office/drawing/2014/main" id="{290842A3-AA93-B7A8-89F5-D49D07243701}"/>
              </a:ext>
            </a:extLst>
          </p:cNvPr>
          <p:cNvSpPr/>
          <p:nvPr/>
        </p:nvSpPr>
        <p:spPr>
          <a:xfrm rot="16200000">
            <a:off x="5261570" y="5374278"/>
            <a:ext cx="624689" cy="1202601"/>
          </a:xfrm>
          <a:prstGeom prst="leftBrace">
            <a:avLst>
              <a:gd name="adj1" fmla="val 8333"/>
              <a:gd name="adj2" fmla="val 5019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l-GR"/>
          </a:p>
        </p:txBody>
      </p:sp>
      <p:sp>
        <p:nvSpPr>
          <p:cNvPr id="13" name="TextBox 12">
            <a:extLst>
              <a:ext uri="{FF2B5EF4-FFF2-40B4-BE49-F238E27FC236}">
                <a16:creationId xmlns:a16="http://schemas.microsoft.com/office/drawing/2014/main" id="{E12FE43D-6E47-0481-C697-091FD008CF03}"/>
              </a:ext>
            </a:extLst>
          </p:cNvPr>
          <p:cNvSpPr txBox="1"/>
          <p:nvPr/>
        </p:nvSpPr>
        <p:spPr>
          <a:xfrm>
            <a:off x="5020899" y="6287923"/>
            <a:ext cx="1449309" cy="369332"/>
          </a:xfrm>
          <a:prstGeom prst="rect">
            <a:avLst/>
          </a:prstGeom>
          <a:noFill/>
        </p:spPr>
        <p:txBody>
          <a:bodyPr wrap="square" rtlCol="0">
            <a:spAutoFit/>
          </a:bodyPr>
          <a:lstStyle/>
          <a:p>
            <a:r>
              <a:rPr lang="en-US" dirty="0"/>
              <a:t>untracked</a:t>
            </a:r>
            <a:endParaRPr lang="el-GR" dirty="0"/>
          </a:p>
        </p:txBody>
      </p:sp>
    </p:spTree>
    <p:extLst>
      <p:ext uri="{BB962C8B-B14F-4D97-AF65-F5344CB8AC3E}">
        <p14:creationId xmlns:p14="http://schemas.microsoft.com/office/powerpoint/2010/main" val="21778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See the status of your files (in which state they are currently):</a:t>
            </a:r>
          </a:p>
          <a:p>
            <a:pPr marL="800100" lvl="1" indent="-342900"/>
            <a:r>
              <a:rPr lang="en-US" sz="2000" dirty="0">
                <a:solidFill>
                  <a:srgbClr val="00B0F0"/>
                </a:solidFill>
                <a:latin typeface="Consolas" panose="020B0609020204030204" pitchFamily="49" charset="0"/>
              </a:rPr>
              <a:t>git status </a:t>
            </a:r>
          </a:p>
          <a:p>
            <a:pPr marL="342900" indent="-342900"/>
            <a:r>
              <a:rPr lang="en-US" sz="2000" dirty="0">
                <a:solidFill>
                  <a:srgbClr val="4E443C"/>
                </a:solidFill>
                <a:latin typeface="Arial" panose="020B0604020202020204" pitchFamily="34" charset="0"/>
              </a:rPr>
              <a:t>Start by making a directory (</a:t>
            </a:r>
            <a:r>
              <a:rPr lang="en-US" sz="2000" dirty="0" err="1">
                <a:solidFill>
                  <a:srgbClr val="00B0F0"/>
                </a:solidFill>
                <a:latin typeface="Consolas" panose="020B0609020204030204" pitchFamily="49" charset="0"/>
              </a:rPr>
              <a:t>mkdir</a:t>
            </a:r>
            <a:r>
              <a:rPr lang="en-US" sz="2000" dirty="0">
                <a:solidFill>
                  <a:srgbClr val="4E443C"/>
                </a:solidFill>
                <a:latin typeface="Arial" panose="020B0604020202020204" pitchFamily="34" charset="0"/>
              </a:rPr>
              <a:t>), going into that directory (</a:t>
            </a:r>
            <a:r>
              <a:rPr lang="en-US" sz="2000" dirty="0">
                <a:solidFill>
                  <a:srgbClr val="00B0F0"/>
                </a:solidFill>
                <a:latin typeface="Consolas" panose="020B0609020204030204" pitchFamily="49" charset="0"/>
              </a:rPr>
              <a:t>cd</a:t>
            </a:r>
            <a:r>
              <a:rPr lang="en-US" sz="2000" dirty="0">
                <a:solidFill>
                  <a:srgbClr val="4E443C"/>
                </a:solidFill>
                <a:latin typeface="Arial" panose="020B0604020202020204" pitchFamily="34" charset="0"/>
              </a:rPr>
              <a:t>) and </a:t>
            </a:r>
            <a:r>
              <a:rPr lang="en-US" sz="2000" dirty="0">
                <a:solidFill>
                  <a:srgbClr val="00B0F0"/>
                </a:solidFill>
                <a:latin typeface="Consolas" panose="020B0609020204030204" pitchFamily="49" charset="0"/>
              </a:rPr>
              <a:t>git </a:t>
            </a:r>
            <a:r>
              <a:rPr lang="en-US" sz="2000" dirty="0" err="1">
                <a:solidFill>
                  <a:srgbClr val="00B0F0"/>
                </a:solidFill>
                <a:latin typeface="Consolas" panose="020B0609020204030204" pitchFamily="49" charset="0"/>
              </a:rPr>
              <a:t>init</a:t>
            </a:r>
            <a:r>
              <a:rPr lang="en-US" sz="2000" dirty="0" err="1">
                <a:solidFill>
                  <a:srgbClr val="4E443C"/>
                </a:solidFill>
                <a:latin typeface="Arial" panose="020B0604020202020204" pitchFamily="34" charset="0"/>
              </a:rPr>
              <a:t>.</a:t>
            </a:r>
            <a:r>
              <a:rPr lang="en-US" sz="2000" dirty="0">
                <a:solidFill>
                  <a:srgbClr val="4E443C"/>
                </a:solidFill>
                <a:latin typeface="Arial" panose="020B0604020202020204" pitchFamily="34" charset="0"/>
              </a:rPr>
              <a:t> It will create a new subdirectory named </a:t>
            </a:r>
            <a:r>
              <a:rPr lang="en-US" sz="2000" i="1" dirty="0">
                <a:solidFill>
                  <a:srgbClr val="4E443C"/>
                </a:solidFill>
                <a:latin typeface="Arial" panose="020B0604020202020204" pitchFamily="34" charset="0"/>
              </a:rPr>
              <a:t>.git </a:t>
            </a:r>
            <a:r>
              <a:rPr lang="en-US" sz="2000" dirty="0">
                <a:solidFill>
                  <a:srgbClr val="4E443C"/>
                </a:solidFill>
                <a:latin typeface="Arial" panose="020B0604020202020204" pitchFamily="34" charset="0"/>
              </a:rPr>
              <a:t>that contains all of your necessary repository files. At this point nothing in your project is tracked yet.</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Status</a:t>
            </a:r>
            <a:endParaRPr lang="el-GR" sz="3600" dirty="0"/>
          </a:p>
        </p:txBody>
      </p:sp>
      <p:pic>
        <p:nvPicPr>
          <p:cNvPr id="3" name="Picture 2">
            <a:extLst>
              <a:ext uri="{FF2B5EF4-FFF2-40B4-BE49-F238E27FC236}">
                <a16:creationId xmlns:a16="http://schemas.microsoft.com/office/drawing/2014/main" id="{F43BA21C-518D-4BDA-8B1B-F5E4DBF7E811}"/>
              </a:ext>
            </a:extLst>
          </p:cNvPr>
          <p:cNvPicPr>
            <a:picLocks noChangeAspect="1"/>
          </p:cNvPicPr>
          <p:nvPr/>
        </p:nvPicPr>
        <p:blipFill>
          <a:blip r:embed="rId2"/>
          <a:stretch>
            <a:fillRect/>
          </a:stretch>
        </p:blipFill>
        <p:spPr>
          <a:xfrm>
            <a:off x="6421153" y="5256201"/>
            <a:ext cx="5053810" cy="1063118"/>
          </a:xfrm>
          <a:prstGeom prst="rect">
            <a:avLst/>
          </a:prstGeom>
        </p:spPr>
      </p:pic>
      <p:sp>
        <p:nvSpPr>
          <p:cNvPr id="6" name="TextBox 5">
            <a:extLst>
              <a:ext uri="{FF2B5EF4-FFF2-40B4-BE49-F238E27FC236}">
                <a16:creationId xmlns:a16="http://schemas.microsoft.com/office/drawing/2014/main" id="{D983A27F-768C-CED6-8C24-7451F81E0418}"/>
              </a:ext>
            </a:extLst>
          </p:cNvPr>
          <p:cNvSpPr txBox="1"/>
          <p:nvPr/>
        </p:nvSpPr>
        <p:spPr>
          <a:xfrm>
            <a:off x="291447" y="5008902"/>
            <a:ext cx="6007181" cy="1508105"/>
          </a:xfrm>
          <a:prstGeom prst="rect">
            <a:avLst/>
          </a:prstGeom>
          <a:noFill/>
        </p:spPr>
        <p:txBody>
          <a:bodyPr wrap="square" rtlCol="0">
            <a:spAutoFit/>
          </a:bodyPr>
          <a:lstStyle/>
          <a:p>
            <a:pPr marL="285750" indent="-285750">
              <a:buFont typeface="Arial" panose="020B0604020202020204" pitchFamily="34" charset="0"/>
              <a:buChar char="•"/>
            </a:pPr>
            <a:r>
              <a:rPr lang="en-US" dirty="0"/>
              <a:t>Now run </a:t>
            </a:r>
            <a:r>
              <a:rPr lang="en-US" sz="2000" dirty="0">
                <a:solidFill>
                  <a:srgbClr val="00B0F0"/>
                </a:solidFill>
                <a:latin typeface="Consolas" panose="020B0609020204030204" pitchFamily="49" charset="0"/>
              </a:rPr>
              <a:t>git status </a:t>
            </a:r>
            <a:r>
              <a:rPr lang="en-US" dirty="0"/>
              <a:t>and we have a clean directory</a:t>
            </a:r>
          </a:p>
          <a:p>
            <a:pPr marL="742950" lvl="1" indent="-285750">
              <a:buFont typeface="Arial" panose="020B0604020202020204" pitchFamily="34" charset="0"/>
              <a:buChar char="•"/>
            </a:pPr>
            <a:r>
              <a:rPr lang="en-US" dirty="0"/>
              <a:t>Clean working directory</a:t>
            </a:r>
          </a:p>
          <a:p>
            <a:pPr marL="742950" lvl="1" indent="-285750">
              <a:buFont typeface="Arial" panose="020B0604020202020204" pitchFamily="34" charset="0"/>
              <a:buChar char="•"/>
            </a:pPr>
            <a:r>
              <a:rPr lang="en-US" dirty="0"/>
              <a:t>none of your tracked files are modified</a:t>
            </a:r>
          </a:p>
          <a:p>
            <a:pPr marL="742950" lvl="1" indent="-285750">
              <a:buFont typeface="Arial" panose="020B0604020202020204" pitchFamily="34" charset="0"/>
              <a:buChar char="•"/>
            </a:pPr>
            <a:r>
              <a:rPr lang="en-US" dirty="0"/>
              <a:t>no untracked files</a:t>
            </a:r>
          </a:p>
          <a:p>
            <a:pPr marL="742950" lvl="1" indent="-285750">
              <a:buFont typeface="Arial" panose="020B0604020202020204" pitchFamily="34" charset="0"/>
              <a:buChar char="•"/>
            </a:pPr>
            <a:r>
              <a:rPr lang="en-US" dirty="0"/>
              <a:t>on branch </a:t>
            </a:r>
            <a:r>
              <a:rPr lang="en-US" i="1" dirty="0"/>
              <a:t>master</a:t>
            </a:r>
            <a:endParaRPr lang="el-GR" i="1" dirty="0"/>
          </a:p>
        </p:txBody>
      </p:sp>
      <p:pic>
        <p:nvPicPr>
          <p:cNvPr id="7" name="Picture 6">
            <a:extLst>
              <a:ext uri="{FF2B5EF4-FFF2-40B4-BE49-F238E27FC236}">
                <a16:creationId xmlns:a16="http://schemas.microsoft.com/office/drawing/2014/main" id="{33013259-122E-7E74-7E5F-2280B04FD0F9}"/>
              </a:ext>
            </a:extLst>
          </p:cNvPr>
          <p:cNvPicPr>
            <a:picLocks noChangeAspect="1"/>
          </p:cNvPicPr>
          <p:nvPr/>
        </p:nvPicPr>
        <p:blipFill>
          <a:blip r:embed="rId3"/>
          <a:stretch>
            <a:fillRect/>
          </a:stretch>
        </p:blipFill>
        <p:spPr>
          <a:xfrm>
            <a:off x="2688879" y="2866336"/>
            <a:ext cx="6007181" cy="2013765"/>
          </a:xfrm>
          <a:prstGeom prst="rect">
            <a:avLst/>
          </a:prstGeom>
        </p:spPr>
      </p:pic>
    </p:spTree>
    <p:extLst>
      <p:ext uri="{BB962C8B-B14F-4D97-AF65-F5344CB8AC3E}">
        <p14:creationId xmlns:p14="http://schemas.microsoft.com/office/powerpoint/2010/main" val="30220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Adding a file</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4442234" y="1555550"/>
            <a:ext cx="6720572" cy="2062103"/>
          </a:xfrm>
          <a:prstGeom prst="rect">
            <a:avLst/>
          </a:prstGeom>
          <a:noFill/>
        </p:spPr>
        <p:txBody>
          <a:bodyPr wrap="square" rtlCol="0">
            <a:spAutoFit/>
          </a:bodyPr>
          <a:lstStyle/>
          <a:p>
            <a:pPr marL="285750" indent="-285750">
              <a:buFont typeface="Arial" panose="020B0604020202020204" pitchFamily="34" charset="0"/>
              <a:buChar char="•"/>
            </a:pPr>
            <a:r>
              <a:rPr lang="en-US" dirty="0"/>
              <a:t>Now add a file named </a:t>
            </a:r>
            <a:r>
              <a:rPr lang="en-US" i="1" dirty="0"/>
              <a:t>README</a:t>
            </a:r>
            <a:r>
              <a:rPr lang="en-US" dirty="0"/>
              <a:t> (use the </a:t>
            </a:r>
            <a:r>
              <a:rPr lang="en-US" i="1" dirty="0"/>
              <a:t>touch command</a:t>
            </a:r>
            <a:r>
              <a:rPr lang="en-US" dirty="0"/>
              <a:t>)</a:t>
            </a:r>
          </a:p>
          <a:p>
            <a:pPr marL="285750" indent="-285750">
              <a:buFont typeface="Arial" panose="020B0604020202020204" pitchFamily="34" charset="0"/>
              <a:buChar char="•"/>
            </a:pPr>
            <a:r>
              <a:rPr lang="en-US" dirty="0"/>
              <a:t>Run git status</a:t>
            </a:r>
          </a:p>
          <a:p>
            <a:pPr marL="285750" indent="-285750">
              <a:buFont typeface="Arial" panose="020B0604020202020204" pitchFamily="34" charset="0"/>
              <a:buChar char="•"/>
            </a:pPr>
            <a:r>
              <a:rPr lang="en-US" dirty="0"/>
              <a:t>You can see the file under </a:t>
            </a:r>
            <a:r>
              <a:rPr lang="en-US" i="1" dirty="0"/>
              <a:t>untracked files </a:t>
            </a:r>
            <a:r>
              <a:rPr lang="en-US" dirty="0"/>
              <a:t>because git still doesn’t track the file</a:t>
            </a:r>
          </a:p>
          <a:p>
            <a:pPr marL="285750" indent="-285750">
              <a:buFont typeface="Arial" panose="020B0604020202020204" pitchFamily="34" charset="0"/>
              <a:buChar char="•"/>
            </a:pPr>
            <a:r>
              <a:rPr lang="en-US" dirty="0"/>
              <a:t>Untracked means git sees a file you didn’t have in the previous commit</a:t>
            </a:r>
          </a:p>
          <a:p>
            <a:pPr marL="285750" indent="-285750">
              <a:buFont typeface="Arial" panose="020B0604020202020204" pitchFamily="34" charset="0"/>
              <a:buChar char="•"/>
            </a:pPr>
            <a:r>
              <a:rPr lang="en-US" dirty="0"/>
              <a:t>Use </a:t>
            </a:r>
            <a:r>
              <a:rPr lang="en-US" sz="2000" dirty="0">
                <a:solidFill>
                  <a:srgbClr val="00B0F0"/>
                </a:solidFill>
                <a:latin typeface="Consolas" panose="020B0609020204030204" pitchFamily="49" charset="0"/>
              </a:rPr>
              <a:t>git add </a:t>
            </a:r>
            <a:r>
              <a:rPr lang="en-US" dirty="0"/>
              <a:t>to tell git to track it</a:t>
            </a:r>
            <a:endParaRPr lang="el-GR" dirty="0"/>
          </a:p>
        </p:txBody>
      </p:sp>
      <p:pic>
        <p:nvPicPr>
          <p:cNvPr id="7" name="Picture 6">
            <a:extLst>
              <a:ext uri="{FF2B5EF4-FFF2-40B4-BE49-F238E27FC236}">
                <a16:creationId xmlns:a16="http://schemas.microsoft.com/office/drawing/2014/main" id="{A033C463-775C-63A3-8A88-F239B467AED5}"/>
              </a:ext>
            </a:extLst>
          </p:cNvPr>
          <p:cNvPicPr>
            <a:picLocks noChangeAspect="1"/>
          </p:cNvPicPr>
          <p:nvPr/>
        </p:nvPicPr>
        <p:blipFill>
          <a:blip r:embed="rId2"/>
          <a:stretch>
            <a:fillRect/>
          </a:stretch>
        </p:blipFill>
        <p:spPr>
          <a:xfrm>
            <a:off x="4148869" y="4511306"/>
            <a:ext cx="7436549" cy="1742200"/>
          </a:xfrm>
          <a:prstGeom prst="rect">
            <a:avLst/>
          </a:prstGeom>
        </p:spPr>
      </p:pic>
      <p:pic>
        <p:nvPicPr>
          <p:cNvPr id="3" name="Picture 2">
            <a:extLst>
              <a:ext uri="{FF2B5EF4-FFF2-40B4-BE49-F238E27FC236}">
                <a16:creationId xmlns:a16="http://schemas.microsoft.com/office/drawing/2014/main" id="{3A4C22C3-6BA3-6890-FDF0-F178F90ABE52}"/>
              </a:ext>
            </a:extLst>
          </p:cNvPr>
          <p:cNvPicPr>
            <a:picLocks noChangeAspect="1"/>
          </p:cNvPicPr>
          <p:nvPr/>
        </p:nvPicPr>
        <p:blipFill>
          <a:blip r:embed="rId3"/>
          <a:stretch>
            <a:fillRect/>
          </a:stretch>
        </p:blipFill>
        <p:spPr>
          <a:xfrm>
            <a:off x="231879" y="1005108"/>
            <a:ext cx="3534268" cy="5611008"/>
          </a:xfrm>
          <a:prstGeom prst="rect">
            <a:avLst/>
          </a:prstGeom>
        </p:spPr>
      </p:pic>
    </p:spTree>
    <p:extLst>
      <p:ext uri="{BB962C8B-B14F-4D97-AF65-F5344CB8AC3E}">
        <p14:creationId xmlns:p14="http://schemas.microsoft.com/office/powerpoint/2010/main" val="552226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1448</TotalTime>
  <Words>6826</Words>
  <Application>Microsoft Office PowerPoint</Application>
  <PresentationFormat>Widescreen</PresentationFormat>
  <Paragraphs>340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vt:lpstr>
      <vt:lpstr>Calibri</vt:lpstr>
      <vt:lpstr>Calibri Light</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remotes</vt:lpstr>
      <vt:lpstr>Working with remotes (2)</vt:lpstr>
      <vt:lpstr>Working with remotes (2)</vt:lpstr>
      <vt:lpstr>Git fetch pull push</vt:lpstr>
      <vt:lpstr>Branching</vt:lpstr>
      <vt:lpstr>Branching</vt:lpstr>
      <vt:lpstr>Branching</vt:lpstr>
      <vt:lpstr>Branching</vt:lpstr>
      <vt:lpstr>Branching example</vt:lpstr>
      <vt:lpstr>Branching</vt:lpstr>
      <vt:lpstr>Basic branching example (2)</vt:lpstr>
      <vt:lpstr>Basic branching example (2)</vt:lpstr>
      <vt:lpstr>Basic branching example (2)</vt:lpstr>
      <vt:lpstr>conflicts</vt:lpstr>
      <vt:lpstr>Branch management</vt:lpstr>
      <vt:lpstr>Branch management</vt:lpstr>
      <vt:lpstr>Types of branches</vt:lpstr>
      <vt:lpstr>Remote branches</vt:lpstr>
      <vt:lpstr>Remote branches</vt:lpstr>
      <vt:lpstr>Remote branches</vt:lpstr>
      <vt:lpstr>Tracking branches</vt:lpstr>
      <vt:lpstr>Tracking branches</vt:lpstr>
      <vt:lpstr>Tracking branches</vt:lpstr>
      <vt:lpstr>Remote branches</vt:lpstr>
      <vt:lpstr>PowerPoint Presentation</vt:lpstr>
      <vt:lpstr>Remote branches</vt:lpstr>
      <vt:lpstr>What makes a repo popular</vt:lpstr>
      <vt:lpstr>What is code of conduct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Maragkakis, Ioannis</dc:creator>
  <cp:lastModifiedBy>Maragkakis, Ioannis</cp:lastModifiedBy>
  <cp:revision>5</cp:revision>
  <dcterms:created xsi:type="dcterms:W3CDTF">2023-03-21T13:27:00Z</dcterms:created>
  <dcterms:modified xsi:type="dcterms:W3CDTF">2023-04-13T21:16:33Z</dcterms:modified>
</cp:coreProperties>
</file>