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2" r:id="rId3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1CBCC2-75C4-4ECD-888D-DFA70C06F347}" v="3" dt="2023-04-02T10:23:43.280"/>
    <p1510:client id="{D3CEAFC5-BBAE-43DD-BC85-E928AB8B5579}" v="29" dt="2023-03-27T10:47:16.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E1CBCC2-75C4-4ECD-888D-DFA70C06F347}"/>
    <pc:docChg chg="modSld">
      <pc:chgData name="" userId="" providerId="" clId="Web-{BE1CBCC2-75C4-4ECD-888D-DFA70C06F347}" dt="2023-04-02T10:23:36.874" v="0" actId="20577"/>
      <pc:docMkLst>
        <pc:docMk/>
      </pc:docMkLst>
      <pc:sldChg chg="modSp">
        <pc:chgData name="" userId="" providerId="" clId="Web-{BE1CBCC2-75C4-4ECD-888D-DFA70C06F347}" dt="2023-04-02T10:23:36.874" v="0" actId="20577"/>
        <pc:sldMkLst>
          <pc:docMk/>
          <pc:sldMk cId="2456306629" sldId="256"/>
        </pc:sldMkLst>
        <pc:spChg chg="mod">
          <ac:chgData name="" userId="" providerId="" clId="Web-{BE1CBCC2-75C4-4ECD-888D-DFA70C06F347}" dt="2023-04-02T10:23:36.874" v="0" actId="20577"/>
          <ac:spMkLst>
            <pc:docMk/>
            <pc:sldMk cId="2456306629" sldId="256"/>
            <ac:spMk id="3" creationId="{8C86AF33-FF16-2BD5-D52E-89CAA4A1C5D0}"/>
          </ac:spMkLst>
        </pc:spChg>
      </pc:sldChg>
    </pc:docChg>
  </pc:docChgLst>
  <pc:docChgLst>
    <pc:chgData name="Maragkakis, Ioannis" userId="S::ioannis.maragkakis@accenture.com::dc64b797-ce1e-4824-9ab2-7e29fa18e2b6" providerId="AD" clId="Web-{BE1CBCC2-75C4-4ECD-888D-DFA70C06F347}"/>
    <pc:docChg chg="modSld">
      <pc:chgData name="Maragkakis, Ioannis" userId="S::ioannis.maragkakis@accenture.com::dc64b797-ce1e-4824-9ab2-7e29fa18e2b6" providerId="AD" clId="Web-{BE1CBCC2-75C4-4ECD-888D-DFA70C06F347}" dt="2023-04-02T10:23:37.374" v="0" actId="20577"/>
      <pc:docMkLst>
        <pc:docMk/>
      </pc:docMkLst>
      <pc:sldChg chg="modSp">
        <pc:chgData name="Maragkakis, Ioannis" userId="S::ioannis.maragkakis@accenture.com::dc64b797-ce1e-4824-9ab2-7e29fa18e2b6" providerId="AD" clId="Web-{BE1CBCC2-75C4-4ECD-888D-DFA70C06F347}" dt="2023-04-02T10:23:37.374" v="0" actId="20577"/>
        <pc:sldMkLst>
          <pc:docMk/>
          <pc:sldMk cId="2456306629" sldId="256"/>
        </pc:sldMkLst>
        <pc:spChg chg="mod">
          <ac:chgData name="Maragkakis, Ioannis" userId="S::ioannis.maragkakis@accenture.com::dc64b797-ce1e-4824-9ab2-7e29fa18e2b6" providerId="AD" clId="Web-{BE1CBCC2-75C4-4ECD-888D-DFA70C06F347}" dt="2023-04-02T10:23:37.374" v="0" actId="20577"/>
          <ac:spMkLst>
            <pc:docMk/>
            <pc:sldMk cId="2456306629" sldId="256"/>
            <ac:spMk id="3" creationId="{8C86AF33-FF16-2BD5-D52E-89CAA4A1C5D0}"/>
          </ac:spMkLst>
        </pc:spChg>
      </pc:sldChg>
    </pc:docChg>
  </pc:docChgLst>
  <pc:docChgLst>
    <pc:chgData name="Maragkakis, Ioannis" userId="dc64b797-ce1e-4824-9ab2-7e29fa18e2b6" providerId="ADAL" clId="{D3CEAFC5-BBAE-43DD-BC85-E928AB8B5579}"/>
    <pc:docChg chg="undo custSel addSld delSld modSld sldOrd">
      <pc:chgData name="Maragkakis, Ioannis" userId="dc64b797-ce1e-4824-9ab2-7e29fa18e2b6" providerId="ADAL" clId="{D3CEAFC5-BBAE-43DD-BC85-E928AB8B5579}" dt="2023-03-27T11:05:08.777" v="14625" actId="20577"/>
      <pc:docMkLst>
        <pc:docMk/>
      </pc:docMkLst>
      <pc:sldChg chg="modSp mod">
        <pc:chgData name="Maragkakis, Ioannis" userId="dc64b797-ce1e-4824-9ab2-7e29fa18e2b6" providerId="ADAL" clId="{D3CEAFC5-BBAE-43DD-BC85-E928AB8B5579}" dt="2023-03-27T10:25:06.519" v="12099" actId="404"/>
        <pc:sldMkLst>
          <pc:docMk/>
          <pc:sldMk cId="2456306629" sldId="256"/>
        </pc:sldMkLst>
        <pc:spChg chg="mod">
          <ac:chgData name="Maragkakis, Ioannis" userId="dc64b797-ce1e-4824-9ab2-7e29fa18e2b6" providerId="ADAL" clId="{D3CEAFC5-BBAE-43DD-BC85-E928AB8B5579}" dt="2023-03-27T10:25:06.519" v="12099" actId="404"/>
          <ac:spMkLst>
            <pc:docMk/>
            <pc:sldMk cId="2456306629" sldId="256"/>
            <ac:spMk id="3" creationId="{8C86AF33-FF16-2BD5-D52E-89CAA4A1C5D0}"/>
          </ac:spMkLst>
        </pc:spChg>
      </pc:sldChg>
      <pc:sldChg chg="addSp modSp mod">
        <pc:chgData name="Maragkakis, Ioannis" userId="dc64b797-ce1e-4824-9ab2-7e29fa18e2b6" providerId="ADAL" clId="{D3CEAFC5-BBAE-43DD-BC85-E928AB8B5579}" dt="2023-03-27T10:24:59.308" v="12098" actId="27636"/>
        <pc:sldMkLst>
          <pc:docMk/>
          <pc:sldMk cId="3628372775" sldId="257"/>
        </pc:sldMkLst>
        <pc:spChg chg="mod">
          <ac:chgData name="Maragkakis, Ioannis" userId="dc64b797-ce1e-4824-9ab2-7e29fa18e2b6" providerId="ADAL" clId="{D3CEAFC5-BBAE-43DD-BC85-E928AB8B5579}" dt="2023-03-27T10:24:59.308" v="12098" actId="27636"/>
          <ac:spMkLst>
            <pc:docMk/>
            <pc:sldMk cId="3628372775" sldId="257"/>
            <ac:spMk id="4" creationId="{F6927683-335E-0540-E459-8C6FD5517533}"/>
          </ac:spMkLst>
        </pc:spChg>
        <pc:spChg chg="mod">
          <ac:chgData name="Maragkakis, Ioannis" userId="dc64b797-ce1e-4824-9ab2-7e29fa18e2b6" providerId="ADAL" clId="{D3CEAFC5-BBAE-43DD-BC85-E928AB8B5579}" dt="2023-03-21T14:30:20.518" v="444" actId="1076"/>
          <ac:spMkLst>
            <pc:docMk/>
            <pc:sldMk cId="3628372775" sldId="257"/>
            <ac:spMk id="5" creationId="{7C692B89-E290-F6AB-63F2-700383D4471C}"/>
          </ac:spMkLst>
        </pc:spChg>
        <pc:spChg chg="add mod">
          <ac:chgData name="Maragkakis, Ioannis" userId="dc64b797-ce1e-4824-9ab2-7e29fa18e2b6" providerId="ADAL" clId="{D3CEAFC5-BBAE-43DD-BC85-E928AB8B5579}" dt="2023-03-21T14:29:50.512" v="433" actId="1076"/>
          <ac:spMkLst>
            <pc:docMk/>
            <pc:sldMk cId="3628372775" sldId="257"/>
            <ac:spMk id="8" creationId="{51B7E0E0-203D-64FB-8490-A3297E6BA9D7}"/>
          </ac:spMkLst>
        </pc:spChg>
      </pc:sldChg>
      <pc:sldChg chg="addSp modSp mod">
        <pc:chgData name="Maragkakis, Ioannis" userId="dc64b797-ce1e-4824-9ab2-7e29fa18e2b6" providerId="ADAL" clId="{D3CEAFC5-BBAE-43DD-BC85-E928AB8B5579}" dt="2023-03-27T10:25:54.229" v="12113" actId="20577"/>
        <pc:sldMkLst>
          <pc:docMk/>
          <pc:sldMk cId="3836632661" sldId="258"/>
        </pc:sldMkLst>
        <pc:spChg chg="add mod">
          <ac:chgData name="Maragkakis, Ioannis" userId="dc64b797-ce1e-4824-9ab2-7e29fa18e2b6" providerId="ADAL" clId="{D3CEAFC5-BBAE-43DD-BC85-E928AB8B5579}" dt="2023-03-27T10:25:54.229" v="12113" actId="20577"/>
          <ac:spMkLst>
            <pc:docMk/>
            <pc:sldMk cId="3836632661" sldId="258"/>
            <ac:spMk id="3" creationId="{B18221FB-6C7A-8C2D-7778-21E6D83C09FD}"/>
          </ac:spMkLst>
        </pc:spChg>
        <pc:spChg chg="mod">
          <ac:chgData name="Maragkakis, Ioannis" userId="dc64b797-ce1e-4824-9ab2-7e29fa18e2b6" providerId="ADAL" clId="{D3CEAFC5-BBAE-43DD-BC85-E928AB8B5579}" dt="2023-03-27T10:25:20.216" v="12101" actId="255"/>
          <ac:spMkLst>
            <pc:docMk/>
            <pc:sldMk cId="3836632661" sldId="258"/>
            <ac:spMk id="4" creationId="{F6927683-335E-0540-E459-8C6FD5517533}"/>
          </ac:spMkLst>
        </pc:spChg>
        <pc:picChg chg="add mod">
          <ac:chgData name="Maragkakis, Ioannis" userId="dc64b797-ce1e-4824-9ab2-7e29fa18e2b6" providerId="ADAL" clId="{D3CEAFC5-BBAE-43DD-BC85-E928AB8B5579}" dt="2023-03-24T11:02:54.382" v="4383" actId="1076"/>
          <ac:picMkLst>
            <pc:docMk/>
            <pc:sldMk cId="3836632661" sldId="258"/>
            <ac:picMk id="7" creationId="{5E7F5BFC-ABD9-6EB3-B9ED-3DBD8F2F42A0}"/>
          </ac:picMkLst>
        </pc:picChg>
      </pc:sldChg>
      <pc:sldChg chg="modSp mod">
        <pc:chgData name="Maragkakis, Ioannis" userId="dc64b797-ce1e-4824-9ab2-7e29fa18e2b6" providerId="ADAL" clId="{D3CEAFC5-BBAE-43DD-BC85-E928AB8B5579}" dt="2023-03-24T11:08:33.186" v="4565" actId="20577"/>
        <pc:sldMkLst>
          <pc:docMk/>
          <pc:sldMk cId="1761288313" sldId="259"/>
        </pc:sldMkLst>
        <pc:spChg chg="mod">
          <ac:chgData name="Maragkakis, Ioannis" userId="dc64b797-ce1e-4824-9ab2-7e29fa18e2b6" providerId="ADAL" clId="{D3CEAFC5-BBAE-43DD-BC85-E928AB8B5579}" dt="2023-03-24T11:08:33.186" v="4565" actId="20577"/>
          <ac:spMkLst>
            <pc:docMk/>
            <pc:sldMk cId="1761288313" sldId="259"/>
            <ac:spMk id="4" creationId="{F6927683-335E-0540-E459-8C6FD5517533}"/>
          </ac:spMkLst>
        </pc:spChg>
      </pc:sldChg>
      <pc:sldChg chg="modSp new del mod">
        <pc:chgData name="Maragkakis, Ioannis" userId="dc64b797-ce1e-4824-9ab2-7e29fa18e2b6" providerId="ADAL" clId="{D3CEAFC5-BBAE-43DD-BC85-E928AB8B5579}" dt="2023-03-21T14:54:08.783" v="1708" actId="2696"/>
        <pc:sldMkLst>
          <pc:docMk/>
          <pc:sldMk cId="4041229013" sldId="260"/>
        </pc:sldMkLst>
        <pc:spChg chg="mod">
          <ac:chgData name="Maragkakis, Ioannis" userId="dc64b797-ce1e-4824-9ab2-7e29fa18e2b6" providerId="ADAL" clId="{D3CEAFC5-BBAE-43DD-BC85-E928AB8B5579}" dt="2023-03-21T14:45:07.923" v="1051" actId="20577"/>
          <ac:spMkLst>
            <pc:docMk/>
            <pc:sldMk cId="4041229013" sldId="260"/>
            <ac:spMk id="2" creationId="{C3B1F066-F8A0-9E5A-D532-6EB6CF2C4EA8}"/>
          </ac:spMkLst>
        </pc:spChg>
      </pc:sldChg>
      <pc:sldChg chg="addSp delSp modSp add mod">
        <pc:chgData name="Maragkakis, Ioannis" userId="dc64b797-ce1e-4824-9ab2-7e29fa18e2b6" providerId="ADAL" clId="{D3CEAFC5-BBAE-43DD-BC85-E928AB8B5579}" dt="2023-03-24T11:10:36.060" v="4584"/>
        <pc:sldMkLst>
          <pc:docMk/>
          <pc:sldMk cId="58228524" sldId="261"/>
        </pc:sldMkLst>
        <pc:spChg chg="add mod">
          <ac:chgData name="Maragkakis, Ioannis" userId="dc64b797-ce1e-4824-9ab2-7e29fa18e2b6" providerId="ADAL" clId="{D3CEAFC5-BBAE-43DD-BC85-E928AB8B5579}" dt="2023-03-24T11:09:19.241" v="4568" actId="115"/>
          <ac:spMkLst>
            <pc:docMk/>
            <pc:sldMk cId="58228524" sldId="261"/>
            <ac:spMk id="2" creationId="{258BDA6C-6E9D-6B0C-B04B-013B7EDF3AE4}"/>
          </ac:spMkLst>
        </pc:spChg>
        <pc:spChg chg="add mod">
          <ac:chgData name="Maragkakis, Ioannis" userId="dc64b797-ce1e-4824-9ab2-7e29fa18e2b6" providerId="ADAL" clId="{D3CEAFC5-BBAE-43DD-BC85-E928AB8B5579}" dt="2023-03-24T11:09:45.327" v="4574"/>
          <ac:spMkLst>
            <pc:docMk/>
            <pc:sldMk cId="58228524" sldId="261"/>
            <ac:spMk id="3" creationId="{115F0B6B-144F-B1FB-9648-DC31B907B94F}"/>
          </ac:spMkLst>
        </pc:spChg>
        <pc:spChg chg="mod">
          <ac:chgData name="Maragkakis, Ioannis" userId="dc64b797-ce1e-4824-9ab2-7e29fa18e2b6" providerId="ADAL" clId="{D3CEAFC5-BBAE-43DD-BC85-E928AB8B5579}" dt="2023-03-24T11:09:14.271" v="4567" actId="113"/>
          <ac:spMkLst>
            <pc:docMk/>
            <pc:sldMk cId="58228524" sldId="261"/>
            <ac:spMk id="4" creationId="{F6927683-335E-0540-E459-8C6FD5517533}"/>
          </ac:spMkLst>
        </pc:spChg>
        <pc:spChg chg="mod">
          <ac:chgData name="Maragkakis, Ioannis" userId="dc64b797-ce1e-4824-9ab2-7e29fa18e2b6" providerId="ADAL" clId="{D3CEAFC5-BBAE-43DD-BC85-E928AB8B5579}" dt="2023-03-21T14:30:54.702" v="469" actId="1076"/>
          <ac:spMkLst>
            <pc:docMk/>
            <pc:sldMk cId="58228524" sldId="261"/>
            <ac:spMk id="5" creationId="{7C692B89-E290-F6AB-63F2-700383D4471C}"/>
          </ac:spMkLst>
        </pc:spChg>
        <pc:spChg chg="add del">
          <ac:chgData name="Maragkakis, Ioannis" userId="dc64b797-ce1e-4824-9ab2-7e29fa18e2b6" providerId="ADAL" clId="{D3CEAFC5-BBAE-43DD-BC85-E928AB8B5579}" dt="2023-03-21T14:33:51.436" v="747"/>
          <ac:spMkLst>
            <pc:docMk/>
            <pc:sldMk cId="58228524" sldId="261"/>
            <ac:spMk id="6" creationId="{49DC954C-C9D0-E7E6-6887-EDFE122F09DF}"/>
          </ac:spMkLst>
        </pc:spChg>
        <pc:spChg chg="add mod">
          <ac:chgData name="Maragkakis, Ioannis" userId="dc64b797-ce1e-4824-9ab2-7e29fa18e2b6" providerId="ADAL" clId="{D3CEAFC5-BBAE-43DD-BC85-E928AB8B5579}" dt="2023-03-24T11:09:21.980" v="4569" actId="115"/>
          <ac:spMkLst>
            <pc:docMk/>
            <pc:sldMk cId="58228524" sldId="261"/>
            <ac:spMk id="7" creationId="{BAF89344-7A2B-3D48-E1F1-0D6116FD0F3B}"/>
          </ac:spMkLst>
        </pc:spChg>
        <pc:spChg chg="add mod">
          <ac:chgData name="Maragkakis, Ioannis" userId="dc64b797-ce1e-4824-9ab2-7e29fa18e2b6" providerId="ADAL" clId="{D3CEAFC5-BBAE-43DD-BC85-E928AB8B5579}" dt="2023-03-24T11:10:36.060" v="4584"/>
          <ac:spMkLst>
            <pc:docMk/>
            <pc:sldMk cId="58228524" sldId="261"/>
            <ac:spMk id="8" creationId="{B7610FFC-D9C1-8749-0FEB-8244F97DA8B5}"/>
          </ac:spMkLst>
        </pc:spChg>
        <pc:spChg chg="add del">
          <ac:chgData name="Maragkakis, Ioannis" userId="dc64b797-ce1e-4824-9ab2-7e29fa18e2b6" providerId="ADAL" clId="{D3CEAFC5-BBAE-43DD-BC85-E928AB8B5579}" dt="2023-03-21T14:37:47.028" v="834"/>
          <ac:spMkLst>
            <pc:docMk/>
            <pc:sldMk cId="58228524" sldId="261"/>
            <ac:spMk id="9" creationId="{F00B4EA8-740B-7AF2-E801-9D38CC3392A6}"/>
          </ac:spMkLst>
        </pc:spChg>
        <pc:spChg chg="add del">
          <ac:chgData name="Maragkakis, Ioannis" userId="dc64b797-ce1e-4824-9ab2-7e29fa18e2b6" providerId="ADAL" clId="{D3CEAFC5-BBAE-43DD-BC85-E928AB8B5579}" dt="2023-03-21T14:38:11.790" v="840"/>
          <ac:spMkLst>
            <pc:docMk/>
            <pc:sldMk cId="58228524" sldId="261"/>
            <ac:spMk id="10" creationId="{1DDDA923-9138-289A-1562-5533113E09A4}"/>
          </ac:spMkLst>
        </pc:spChg>
        <pc:spChg chg="add del">
          <ac:chgData name="Maragkakis, Ioannis" userId="dc64b797-ce1e-4824-9ab2-7e29fa18e2b6" providerId="ADAL" clId="{D3CEAFC5-BBAE-43DD-BC85-E928AB8B5579}" dt="2023-03-21T14:38:58.582" v="870"/>
          <ac:spMkLst>
            <pc:docMk/>
            <pc:sldMk cId="58228524" sldId="261"/>
            <ac:spMk id="11" creationId="{A54391BD-B797-D808-C11F-C298FE0D54FE}"/>
          </ac:spMkLst>
        </pc:spChg>
      </pc:sldChg>
      <pc:sldChg chg="addSp delSp modSp add mod">
        <pc:chgData name="Maragkakis, Ioannis" userId="dc64b797-ce1e-4824-9ab2-7e29fa18e2b6" providerId="ADAL" clId="{D3CEAFC5-BBAE-43DD-BC85-E928AB8B5579}" dt="2023-03-24T11:16:18.643" v="4756" actId="478"/>
        <pc:sldMkLst>
          <pc:docMk/>
          <pc:sldMk cId="217783173" sldId="262"/>
        </pc:sldMkLst>
        <pc:spChg chg="del">
          <ac:chgData name="Maragkakis, Ioannis" userId="dc64b797-ce1e-4824-9ab2-7e29fa18e2b6" providerId="ADAL" clId="{D3CEAFC5-BBAE-43DD-BC85-E928AB8B5579}" dt="2023-03-21T14:45:25.120" v="1054" actId="478"/>
          <ac:spMkLst>
            <pc:docMk/>
            <pc:sldMk cId="217783173" sldId="262"/>
            <ac:spMk id="2" creationId="{258BDA6C-6E9D-6B0C-B04B-013B7EDF3AE4}"/>
          </ac:spMkLst>
        </pc:spChg>
        <pc:spChg chg="add del mod">
          <ac:chgData name="Maragkakis, Ioannis" userId="dc64b797-ce1e-4824-9ab2-7e29fa18e2b6" providerId="ADAL" clId="{D3CEAFC5-BBAE-43DD-BC85-E928AB8B5579}" dt="2023-03-24T11:16:18.643" v="4756" actId="478"/>
          <ac:spMkLst>
            <pc:docMk/>
            <pc:sldMk cId="217783173" sldId="262"/>
            <ac:spMk id="2" creationId="{C8626DBE-6E14-54A8-5D88-9003C3E4953D}"/>
          </ac:spMkLst>
        </pc:spChg>
        <pc:spChg chg="del">
          <ac:chgData name="Maragkakis, Ioannis" userId="dc64b797-ce1e-4824-9ab2-7e29fa18e2b6" providerId="ADAL" clId="{D3CEAFC5-BBAE-43DD-BC85-E928AB8B5579}" dt="2023-03-21T14:45:25.120" v="1054" actId="478"/>
          <ac:spMkLst>
            <pc:docMk/>
            <pc:sldMk cId="217783173" sldId="262"/>
            <ac:spMk id="3" creationId="{115F0B6B-144F-B1FB-9648-DC31B907B94F}"/>
          </ac:spMkLst>
        </pc:spChg>
        <pc:spChg chg="mod">
          <ac:chgData name="Maragkakis, Ioannis" userId="dc64b797-ce1e-4824-9ab2-7e29fa18e2b6" providerId="ADAL" clId="{D3CEAFC5-BBAE-43DD-BC85-E928AB8B5579}" dt="2023-03-24T11:15:02.882" v="4734" actId="404"/>
          <ac:spMkLst>
            <pc:docMk/>
            <pc:sldMk cId="217783173" sldId="262"/>
            <ac:spMk id="4" creationId="{F6927683-335E-0540-E459-8C6FD5517533}"/>
          </ac:spMkLst>
        </pc:spChg>
        <pc:spChg chg="del">
          <ac:chgData name="Maragkakis, Ioannis" userId="dc64b797-ce1e-4824-9ab2-7e29fa18e2b6" providerId="ADAL" clId="{D3CEAFC5-BBAE-43DD-BC85-E928AB8B5579}" dt="2023-03-21T14:45:25.120" v="1054" actId="478"/>
          <ac:spMkLst>
            <pc:docMk/>
            <pc:sldMk cId="217783173" sldId="262"/>
            <ac:spMk id="7" creationId="{BAF89344-7A2B-3D48-E1F1-0D6116FD0F3B}"/>
          </ac:spMkLst>
        </pc:spChg>
        <pc:spChg chg="del">
          <ac:chgData name="Maragkakis, Ioannis" userId="dc64b797-ce1e-4824-9ab2-7e29fa18e2b6" providerId="ADAL" clId="{D3CEAFC5-BBAE-43DD-BC85-E928AB8B5579}" dt="2023-03-21T14:45:19.502" v="1053" actId="478"/>
          <ac:spMkLst>
            <pc:docMk/>
            <pc:sldMk cId="217783173" sldId="262"/>
            <ac:spMk id="8" creationId="{B7610FFC-D9C1-8749-0FEB-8244F97DA8B5}"/>
          </ac:spMkLst>
        </pc:spChg>
        <pc:spChg chg="add mod">
          <ac:chgData name="Maragkakis, Ioannis" userId="dc64b797-ce1e-4824-9ab2-7e29fa18e2b6" providerId="ADAL" clId="{D3CEAFC5-BBAE-43DD-BC85-E928AB8B5579}" dt="2023-03-21T14:51:51.892" v="1694" actId="1076"/>
          <ac:spMkLst>
            <pc:docMk/>
            <pc:sldMk cId="217783173" sldId="262"/>
            <ac:spMk id="10" creationId="{31DDBB78-BE35-6D5B-A335-0F5652759232}"/>
          </ac:spMkLst>
        </pc:spChg>
        <pc:spChg chg="add mod">
          <ac:chgData name="Maragkakis, Ioannis" userId="dc64b797-ce1e-4824-9ab2-7e29fa18e2b6" providerId="ADAL" clId="{D3CEAFC5-BBAE-43DD-BC85-E928AB8B5579}" dt="2023-03-21T14:52:33.733" v="1704" actId="1037"/>
          <ac:spMkLst>
            <pc:docMk/>
            <pc:sldMk cId="217783173" sldId="262"/>
            <ac:spMk id="11" creationId="{4CBBA716-F9AB-B700-F50A-4E72EAEB7787}"/>
          </ac:spMkLst>
        </pc:spChg>
        <pc:spChg chg="add mod">
          <ac:chgData name="Maragkakis, Ioannis" userId="dc64b797-ce1e-4824-9ab2-7e29fa18e2b6" providerId="ADAL" clId="{D3CEAFC5-BBAE-43DD-BC85-E928AB8B5579}" dt="2023-03-21T14:51:55.502" v="1695" actId="1076"/>
          <ac:spMkLst>
            <pc:docMk/>
            <pc:sldMk cId="217783173" sldId="262"/>
            <ac:spMk id="12" creationId="{290842A3-AA93-B7A8-89F5-D49D07243701}"/>
          </ac:spMkLst>
        </pc:spChg>
        <pc:spChg chg="add mod">
          <ac:chgData name="Maragkakis, Ioannis" userId="dc64b797-ce1e-4824-9ab2-7e29fa18e2b6" providerId="ADAL" clId="{D3CEAFC5-BBAE-43DD-BC85-E928AB8B5579}" dt="2023-03-21T14:51:59.125" v="1696" actId="1076"/>
          <ac:spMkLst>
            <pc:docMk/>
            <pc:sldMk cId="217783173" sldId="262"/>
            <ac:spMk id="13" creationId="{E12FE43D-6E47-0481-C697-091FD008CF03}"/>
          </ac:spMkLst>
        </pc:spChg>
        <pc:picChg chg="add mod">
          <ac:chgData name="Maragkakis, Ioannis" userId="dc64b797-ce1e-4824-9ab2-7e29fa18e2b6" providerId="ADAL" clId="{D3CEAFC5-BBAE-43DD-BC85-E928AB8B5579}" dt="2023-03-24T11:15:12.017" v="4736" actId="14100"/>
          <ac:picMkLst>
            <pc:docMk/>
            <pc:sldMk cId="217783173" sldId="262"/>
            <ac:picMk id="9" creationId="{B456634C-1E5D-6CD0-EEF6-B6ECB3817D76}"/>
          </ac:picMkLst>
        </pc:picChg>
      </pc:sldChg>
      <pc:sldChg chg="addSp delSp modSp add mod">
        <pc:chgData name="Maragkakis, Ioannis" userId="dc64b797-ce1e-4824-9ab2-7e29fa18e2b6" providerId="ADAL" clId="{D3CEAFC5-BBAE-43DD-BC85-E928AB8B5579}" dt="2023-03-24T11:20:19.437" v="4980" actId="1076"/>
        <pc:sldMkLst>
          <pc:docMk/>
          <pc:sldMk cId="302209696" sldId="263"/>
        </pc:sldMkLst>
        <pc:spChg chg="mod">
          <ac:chgData name="Maragkakis, Ioannis" userId="dc64b797-ce1e-4824-9ab2-7e29fa18e2b6" providerId="ADAL" clId="{D3CEAFC5-BBAE-43DD-BC85-E928AB8B5579}" dt="2023-03-24T11:18:46.604" v="4898"/>
          <ac:spMkLst>
            <pc:docMk/>
            <pc:sldMk cId="302209696" sldId="263"/>
            <ac:spMk id="4" creationId="{F6927683-335E-0540-E459-8C6FD5517533}"/>
          </ac:spMkLst>
        </pc:spChg>
        <pc:spChg chg="mod">
          <ac:chgData name="Maragkakis, Ioannis" userId="dc64b797-ce1e-4824-9ab2-7e29fa18e2b6" providerId="ADAL" clId="{D3CEAFC5-BBAE-43DD-BC85-E928AB8B5579}" dt="2023-03-21T14:54:39.588" v="1745" actId="20577"/>
          <ac:spMkLst>
            <pc:docMk/>
            <pc:sldMk cId="302209696" sldId="263"/>
            <ac:spMk id="5" creationId="{7C692B89-E290-F6AB-63F2-700383D4471C}"/>
          </ac:spMkLst>
        </pc:spChg>
        <pc:spChg chg="add mod">
          <ac:chgData name="Maragkakis, Ioannis" userId="dc64b797-ce1e-4824-9ab2-7e29fa18e2b6" providerId="ADAL" clId="{D3CEAFC5-BBAE-43DD-BC85-E928AB8B5579}" dt="2023-03-24T11:20:09.301" v="4976" actId="14100"/>
          <ac:spMkLst>
            <pc:docMk/>
            <pc:sldMk cId="302209696" sldId="263"/>
            <ac:spMk id="6" creationId="{D983A27F-768C-CED6-8C24-7451F81E0418}"/>
          </ac:spMkLst>
        </pc:spChg>
        <pc:spChg chg="del">
          <ac:chgData name="Maragkakis, Ioannis" userId="dc64b797-ce1e-4824-9ab2-7e29fa18e2b6" providerId="ADAL" clId="{D3CEAFC5-BBAE-43DD-BC85-E928AB8B5579}" dt="2023-03-21T14:54:25.355" v="1710" actId="478"/>
          <ac:spMkLst>
            <pc:docMk/>
            <pc:sldMk cId="302209696" sldId="263"/>
            <ac:spMk id="10" creationId="{31DDBB78-BE35-6D5B-A335-0F5652759232}"/>
          </ac:spMkLst>
        </pc:spChg>
        <pc:spChg chg="del">
          <ac:chgData name="Maragkakis, Ioannis" userId="dc64b797-ce1e-4824-9ab2-7e29fa18e2b6" providerId="ADAL" clId="{D3CEAFC5-BBAE-43DD-BC85-E928AB8B5579}" dt="2023-03-21T14:54:25.355" v="1710" actId="478"/>
          <ac:spMkLst>
            <pc:docMk/>
            <pc:sldMk cId="302209696" sldId="263"/>
            <ac:spMk id="11" creationId="{4CBBA716-F9AB-B700-F50A-4E72EAEB7787}"/>
          </ac:spMkLst>
        </pc:spChg>
        <pc:spChg chg="del">
          <ac:chgData name="Maragkakis, Ioannis" userId="dc64b797-ce1e-4824-9ab2-7e29fa18e2b6" providerId="ADAL" clId="{D3CEAFC5-BBAE-43DD-BC85-E928AB8B5579}" dt="2023-03-21T14:54:25.355" v="1710" actId="478"/>
          <ac:spMkLst>
            <pc:docMk/>
            <pc:sldMk cId="302209696" sldId="263"/>
            <ac:spMk id="12" creationId="{290842A3-AA93-B7A8-89F5-D49D07243701}"/>
          </ac:spMkLst>
        </pc:spChg>
        <pc:spChg chg="del">
          <ac:chgData name="Maragkakis, Ioannis" userId="dc64b797-ce1e-4824-9ab2-7e29fa18e2b6" providerId="ADAL" clId="{D3CEAFC5-BBAE-43DD-BC85-E928AB8B5579}" dt="2023-03-21T14:54:25.355" v="1710" actId="478"/>
          <ac:spMkLst>
            <pc:docMk/>
            <pc:sldMk cId="302209696" sldId="263"/>
            <ac:spMk id="13" creationId="{E12FE43D-6E47-0481-C697-091FD008CF03}"/>
          </ac:spMkLst>
        </pc:spChg>
        <pc:picChg chg="add mod">
          <ac:chgData name="Maragkakis, Ioannis" userId="dc64b797-ce1e-4824-9ab2-7e29fa18e2b6" providerId="ADAL" clId="{D3CEAFC5-BBAE-43DD-BC85-E928AB8B5579}" dt="2023-03-24T11:19:35.191" v="4908" actId="1076"/>
          <ac:picMkLst>
            <pc:docMk/>
            <pc:sldMk cId="302209696" sldId="263"/>
            <ac:picMk id="3" creationId="{F43BA21C-518D-4BDA-8B1B-F5E4DBF7E811}"/>
          </ac:picMkLst>
        </pc:picChg>
        <pc:picChg chg="add mod">
          <ac:chgData name="Maragkakis, Ioannis" userId="dc64b797-ce1e-4824-9ab2-7e29fa18e2b6" providerId="ADAL" clId="{D3CEAFC5-BBAE-43DD-BC85-E928AB8B5579}" dt="2023-03-24T11:20:19.437" v="4980" actId="1076"/>
          <ac:picMkLst>
            <pc:docMk/>
            <pc:sldMk cId="302209696" sldId="263"/>
            <ac:picMk id="7" creationId="{33013259-122E-7E74-7E5F-2280B04FD0F9}"/>
          </ac:picMkLst>
        </pc:picChg>
        <pc:picChg chg="del">
          <ac:chgData name="Maragkakis, Ioannis" userId="dc64b797-ce1e-4824-9ab2-7e29fa18e2b6" providerId="ADAL" clId="{D3CEAFC5-BBAE-43DD-BC85-E928AB8B5579}" dt="2023-03-21T14:54:25.355" v="1710" actId="478"/>
          <ac:picMkLst>
            <pc:docMk/>
            <pc:sldMk cId="302209696" sldId="263"/>
            <ac:picMk id="9" creationId="{B456634C-1E5D-6CD0-EEF6-B6ECB3817D76}"/>
          </ac:picMkLst>
        </pc:picChg>
      </pc:sldChg>
      <pc:sldChg chg="addSp delSp modSp add mod">
        <pc:chgData name="Maragkakis, Ioannis" userId="dc64b797-ce1e-4824-9ab2-7e29fa18e2b6" providerId="ADAL" clId="{D3CEAFC5-BBAE-43DD-BC85-E928AB8B5579}" dt="2023-03-24T11:28:55.923" v="5270" actId="20577"/>
        <pc:sldMkLst>
          <pc:docMk/>
          <pc:sldMk cId="552226951" sldId="264"/>
        </pc:sldMkLst>
        <pc:spChg chg="del mod">
          <ac:chgData name="Maragkakis, Ioannis" userId="dc64b797-ce1e-4824-9ab2-7e29fa18e2b6" providerId="ADAL" clId="{D3CEAFC5-BBAE-43DD-BC85-E928AB8B5579}" dt="2023-03-21T14:58:17.284" v="1902" actId="478"/>
          <ac:spMkLst>
            <pc:docMk/>
            <pc:sldMk cId="552226951" sldId="264"/>
            <ac:spMk id="4" creationId="{F6927683-335E-0540-E459-8C6FD5517533}"/>
          </ac:spMkLst>
        </pc:spChg>
        <pc:spChg chg="mod">
          <ac:chgData name="Maragkakis, Ioannis" userId="dc64b797-ce1e-4824-9ab2-7e29fa18e2b6" providerId="ADAL" clId="{D3CEAFC5-BBAE-43DD-BC85-E928AB8B5579}" dt="2023-03-21T14:57:35.425" v="1900" actId="20577"/>
          <ac:spMkLst>
            <pc:docMk/>
            <pc:sldMk cId="552226951" sldId="264"/>
            <ac:spMk id="5" creationId="{7C692B89-E290-F6AB-63F2-700383D4471C}"/>
          </ac:spMkLst>
        </pc:spChg>
        <pc:spChg chg="mod">
          <ac:chgData name="Maragkakis, Ioannis" userId="dc64b797-ce1e-4824-9ab2-7e29fa18e2b6" providerId="ADAL" clId="{D3CEAFC5-BBAE-43DD-BC85-E928AB8B5579}" dt="2023-03-24T11:28:55.923" v="5270" actId="20577"/>
          <ac:spMkLst>
            <pc:docMk/>
            <pc:sldMk cId="552226951" sldId="264"/>
            <ac:spMk id="6" creationId="{D983A27F-768C-CED6-8C24-7451F81E0418}"/>
          </ac:spMkLst>
        </pc:spChg>
        <pc:picChg chg="add mod">
          <ac:chgData name="Maragkakis, Ioannis" userId="dc64b797-ce1e-4824-9ab2-7e29fa18e2b6" providerId="ADAL" clId="{D3CEAFC5-BBAE-43DD-BC85-E928AB8B5579}" dt="2023-03-24T11:27:04.529" v="4988" actId="1076"/>
          <ac:picMkLst>
            <pc:docMk/>
            <pc:sldMk cId="552226951" sldId="264"/>
            <ac:picMk id="3" creationId="{3A4C22C3-6BA3-6890-FDF0-F178F90ABE52}"/>
          </ac:picMkLst>
        </pc:picChg>
        <pc:picChg chg="del">
          <ac:chgData name="Maragkakis, Ioannis" userId="dc64b797-ce1e-4824-9ab2-7e29fa18e2b6" providerId="ADAL" clId="{D3CEAFC5-BBAE-43DD-BC85-E928AB8B5579}" dt="2023-03-21T14:58:19.445" v="1903" actId="478"/>
          <ac:picMkLst>
            <pc:docMk/>
            <pc:sldMk cId="552226951" sldId="264"/>
            <ac:picMk id="3" creationId="{F43BA21C-518D-4BDA-8B1B-F5E4DBF7E811}"/>
          </ac:picMkLst>
        </pc:picChg>
        <pc:picChg chg="add mod">
          <ac:chgData name="Maragkakis, Ioannis" userId="dc64b797-ce1e-4824-9ab2-7e29fa18e2b6" providerId="ADAL" clId="{D3CEAFC5-BBAE-43DD-BC85-E928AB8B5579}" dt="2023-03-24T11:27:00.832" v="4986" actId="1076"/>
          <ac:picMkLst>
            <pc:docMk/>
            <pc:sldMk cId="552226951" sldId="264"/>
            <ac:picMk id="7" creationId="{A033C463-775C-63A3-8A88-F239B467AED5}"/>
          </ac:picMkLst>
        </pc:picChg>
      </pc:sldChg>
      <pc:sldChg chg="addSp delSp modSp add mod">
        <pc:chgData name="Maragkakis, Ioannis" userId="dc64b797-ce1e-4824-9ab2-7e29fa18e2b6" providerId="ADAL" clId="{D3CEAFC5-BBAE-43DD-BC85-E928AB8B5579}" dt="2023-03-24T11:30:29.637" v="5471" actId="20577"/>
        <pc:sldMkLst>
          <pc:docMk/>
          <pc:sldMk cId="1375786092" sldId="265"/>
        </pc:sldMkLst>
        <pc:spChg chg="mod">
          <ac:chgData name="Maragkakis, Ioannis" userId="dc64b797-ce1e-4824-9ab2-7e29fa18e2b6" providerId="ADAL" clId="{D3CEAFC5-BBAE-43DD-BC85-E928AB8B5579}" dt="2023-03-21T14:59:58.305" v="2017" actId="20577"/>
          <ac:spMkLst>
            <pc:docMk/>
            <pc:sldMk cId="1375786092" sldId="265"/>
            <ac:spMk id="5" creationId="{7C692B89-E290-F6AB-63F2-700383D4471C}"/>
          </ac:spMkLst>
        </pc:spChg>
        <pc:spChg chg="mod">
          <ac:chgData name="Maragkakis, Ioannis" userId="dc64b797-ce1e-4824-9ab2-7e29fa18e2b6" providerId="ADAL" clId="{D3CEAFC5-BBAE-43DD-BC85-E928AB8B5579}" dt="2023-03-24T11:30:29.637" v="5471" actId="20577"/>
          <ac:spMkLst>
            <pc:docMk/>
            <pc:sldMk cId="1375786092" sldId="265"/>
            <ac:spMk id="6" creationId="{D983A27F-768C-CED6-8C24-7451F81E0418}"/>
          </ac:spMkLst>
        </pc:spChg>
        <pc:picChg chg="add mod">
          <ac:chgData name="Maragkakis, Ioannis" userId="dc64b797-ce1e-4824-9ab2-7e29fa18e2b6" providerId="ADAL" clId="{D3CEAFC5-BBAE-43DD-BC85-E928AB8B5579}" dt="2023-03-21T15:00:37.860" v="2020" actId="1076"/>
          <ac:picMkLst>
            <pc:docMk/>
            <pc:sldMk cId="1375786092" sldId="265"/>
            <ac:picMk id="3" creationId="{5C17D036-3F86-7CA8-C0E4-09B0B5E5753F}"/>
          </ac:picMkLst>
        </pc:picChg>
        <pc:picChg chg="del">
          <ac:chgData name="Maragkakis, Ioannis" userId="dc64b797-ce1e-4824-9ab2-7e29fa18e2b6" providerId="ADAL" clId="{D3CEAFC5-BBAE-43DD-BC85-E928AB8B5579}" dt="2023-03-21T15:00:33.591" v="2018" actId="478"/>
          <ac:picMkLst>
            <pc:docMk/>
            <pc:sldMk cId="1375786092" sldId="265"/>
            <ac:picMk id="7" creationId="{A033C463-775C-63A3-8A88-F239B467AED5}"/>
          </ac:picMkLst>
        </pc:picChg>
      </pc:sldChg>
      <pc:sldChg chg="addSp delSp modSp add mod">
        <pc:chgData name="Maragkakis, Ioannis" userId="dc64b797-ce1e-4824-9ab2-7e29fa18e2b6" providerId="ADAL" clId="{D3CEAFC5-BBAE-43DD-BC85-E928AB8B5579}" dt="2023-03-24T11:35:00.837" v="5836" actId="1076"/>
        <pc:sldMkLst>
          <pc:docMk/>
          <pc:sldMk cId="3568840299" sldId="266"/>
        </pc:sldMkLst>
        <pc:spChg chg="mod">
          <ac:chgData name="Maragkakis, Ioannis" userId="dc64b797-ce1e-4824-9ab2-7e29fa18e2b6" providerId="ADAL" clId="{D3CEAFC5-BBAE-43DD-BC85-E928AB8B5579}" dt="2023-03-21T15:02:48.490" v="2134" actId="20577"/>
          <ac:spMkLst>
            <pc:docMk/>
            <pc:sldMk cId="3568840299" sldId="266"/>
            <ac:spMk id="5" creationId="{7C692B89-E290-F6AB-63F2-700383D4471C}"/>
          </ac:spMkLst>
        </pc:spChg>
        <pc:spChg chg="mod">
          <ac:chgData name="Maragkakis, Ioannis" userId="dc64b797-ce1e-4824-9ab2-7e29fa18e2b6" providerId="ADAL" clId="{D3CEAFC5-BBAE-43DD-BC85-E928AB8B5579}" dt="2023-03-24T11:34:49.401" v="5834" actId="14100"/>
          <ac:spMkLst>
            <pc:docMk/>
            <pc:sldMk cId="3568840299" sldId="266"/>
            <ac:spMk id="6" creationId="{D983A27F-768C-CED6-8C24-7451F81E0418}"/>
          </ac:spMkLst>
        </pc:spChg>
        <pc:picChg chg="del">
          <ac:chgData name="Maragkakis, Ioannis" userId="dc64b797-ce1e-4824-9ab2-7e29fa18e2b6" providerId="ADAL" clId="{D3CEAFC5-BBAE-43DD-BC85-E928AB8B5579}" dt="2023-03-21T15:06:11.231" v="2179" actId="478"/>
          <ac:picMkLst>
            <pc:docMk/>
            <pc:sldMk cId="3568840299" sldId="266"/>
            <ac:picMk id="3" creationId="{5C17D036-3F86-7CA8-C0E4-09B0B5E5753F}"/>
          </ac:picMkLst>
        </pc:picChg>
        <pc:picChg chg="add mod">
          <ac:chgData name="Maragkakis, Ioannis" userId="dc64b797-ce1e-4824-9ab2-7e29fa18e2b6" providerId="ADAL" clId="{D3CEAFC5-BBAE-43DD-BC85-E928AB8B5579}" dt="2023-03-24T11:35:00.837" v="5836" actId="1076"/>
          <ac:picMkLst>
            <pc:docMk/>
            <pc:sldMk cId="3568840299" sldId="266"/>
            <ac:picMk id="4" creationId="{4C6DE30B-7310-0A37-699C-E6A89CE6BB4F}"/>
          </ac:picMkLst>
        </pc:picChg>
      </pc:sldChg>
      <pc:sldChg chg="addSp delSp modSp add mod">
        <pc:chgData name="Maragkakis, Ioannis" userId="dc64b797-ce1e-4824-9ab2-7e29fa18e2b6" providerId="ADAL" clId="{D3CEAFC5-BBAE-43DD-BC85-E928AB8B5579}" dt="2023-03-24T11:37:01.537" v="6046" actId="20577"/>
        <pc:sldMkLst>
          <pc:docMk/>
          <pc:sldMk cId="888212407" sldId="267"/>
        </pc:sldMkLst>
        <pc:spChg chg="mod">
          <ac:chgData name="Maragkakis, Ioannis" userId="dc64b797-ce1e-4824-9ab2-7e29fa18e2b6" providerId="ADAL" clId="{D3CEAFC5-BBAE-43DD-BC85-E928AB8B5579}" dt="2023-03-24T11:37:01.537" v="6046" actId="20577"/>
          <ac:spMkLst>
            <pc:docMk/>
            <pc:sldMk cId="888212407" sldId="267"/>
            <ac:spMk id="6" creationId="{D983A27F-768C-CED6-8C24-7451F81E0418}"/>
          </ac:spMkLst>
        </pc:spChg>
        <pc:picChg chg="add del mod">
          <ac:chgData name="Maragkakis, Ioannis" userId="dc64b797-ce1e-4824-9ab2-7e29fa18e2b6" providerId="ADAL" clId="{D3CEAFC5-BBAE-43DD-BC85-E928AB8B5579}" dt="2023-03-24T11:36:33.876" v="5986" actId="478"/>
          <ac:picMkLst>
            <pc:docMk/>
            <pc:sldMk cId="888212407" sldId="267"/>
            <ac:picMk id="3" creationId="{FE212CED-4390-9382-2356-09D72574B4DE}"/>
          </ac:picMkLst>
        </pc:picChg>
        <pc:picChg chg="add mod">
          <ac:chgData name="Maragkakis, Ioannis" userId="dc64b797-ce1e-4824-9ab2-7e29fa18e2b6" providerId="ADAL" clId="{D3CEAFC5-BBAE-43DD-BC85-E928AB8B5579}" dt="2023-03-24T11:36:38.928" v="5988" actId="1076"/>
          <ac:picMkLst>
            <pc:docMk/>
            <pc:sldMk cId="888212407" sldId="267"/>
            <ac:picMk id="4" creationId="{13671421-B8F1-0D48-314C-E368225C6497}"/>
          </ac:picMkLst>
        </pc:picChg>
        <pc:picChg chg="del">
          <ac:chgData name="Maragkakis, Ioannis" userId="dc64b797-ce1e-4824-9ab2-7e29fa18e2b6" providerId="ADAL" clId="{D3CEAFC5-BBAE-43DD-BC85-E928AB8B5579}" dt="2023-03-21T15:09:04.631" v="2382" actId="478"/>
          <ac:picMkLst>
            <pc:docMk/>
            <pc:sldMk cId="888212407" sldId="267"/>
            <ac:picMk id="4" creationId="{4C6DE30B-7310-0A37-699C-E6A89CE6BB4F}"/>
          </ac:picMkLst>
        </pc:picChg>
      </pc:sldChg>
      <pc:sldChg chg="addSp delSp modSp add mod">
        <pc:chgData name="Maragkakis, Ioannis" userId="dc64b797-ce1e-4824-9ab2-7e29fa18e2b6" providerId="ADAL" clId="{D3CEAFC5-BBAE-43DD-BC85-E928AB8B5579}" dt="2023-03-24T11:40:37.066" v="6288" actId="1076"/>
        <pc:sldMkLst>
          <pc:docMk/>
          <pc:sldMk cId="1496518426" sldId="268"/>
        </pc:sldMkLst>
        <pc:spChg chg="del mod">
          <ac:chgData name="Maragkakis, Ioannis" userId="dc64b797-ce1e-4824-9ab2-7e29fa18e2b6" providerId="ADAL" clId="{D3CEAFC5-BBAE-43DD-BC85-E928AB8B5579}" dt="2023-03-24T11:37:30.233" v="6048" actId="478"/>
          <ac:spMkLst>
            <pc:docMk/>
            <pc:sldMk cId="1496518426" sldId="268"/>
            <ac:spMk id="5" creationId="{7C692B89-E290-F6AB-63F2-700383D4471C}"/>
          </ac:spMkLst>
        </pc:spChg>
        <pc:spChg chg="mod">
          <ac:chgData name="Maragkakis, Ioannis" userId="dc64b797-ce1e-4824-9ab2-7e29fa18e2b6" providerId="ADAL" clId="{D3CEAFC5-BBAE-43DD-BC85-E928AB8B5579}" dt="2023-03-24T11:38:31.923" v="6135" actId="1076"/>
          <ac:spMkLst>
            <pc:docMk/>
            <pc:sldMk cId="1496518426" sldId="268"/>
            <ac:spMk id="6" creationId="{D983A27F-768C-CED6-8C24-7451F81E0418}"/>
          </ac:spMkLst>
        </pc:spChg>
        <pc:spChg chg="add mod">
          <ac:chgData name="Maragkakis, Ioannis" userId="dc64b797-ce1e-4824-9ab2-7e29fa18e2b6" providerId="ADAL" clId="{D3CEAFC5-BBAE-43DD-BC85-E928AB8B5579}" dt="2023-03-24T11:39:09.647" v="6210" actId="1076"/>
          <ac:spMkLst>
            <pc:docMk/>
            <pc:sldMk cId="1496518426" sldId="268"/>
            <ac:spMk id="7" creationId="{4D215F5C-650A-E797-B9FB-D019C57B355B}"/>
          </ac:spMkLst>
        </pc:spChg>
        <pc:spChg chg="add mod">
          <ac:chgData name="Maragkakis, Ioannis" userId="dc64b797-ce1e-4824-9ab2-7e29fa18e2b6" providerId="ADAL" clId="{D3CEAFC5-BBAE-43DD-BC85-E928AB8B5579}" dt="2023-03-24T11:40:37.066" v="6288" actId="1076"/>
          <ac:spMkLst>
            <pc:docMk/>
            <pc:sldMk cId="1496518426" sldId="268"/>
            <ac:spMk id="10" creationId="{60D484CC-6A29-A18F-DADE-A70BEE9EC51B}"/>
          </ac:spMkLst>
        </pc:spChg>
        <pc:picChg chg="add mod">
          <ac:chgData name="Maragkakis, Ioannis" userId="dc64b797-ce1e-4824-9ab2-7e29fa18e2b6" providerId="ADAL" clId="{D3CEAFC5-BBAE-43DD-BC85-E928AB8B5579}" dt="2023-03-24T11:38:28.080" v="6134" actId="1076"/>
          <ac:picMkLst>
            <pc:docMk/>
            <pc:sldMk cId="1496518426" sldId="268"/>
            <ac:picMk id="3" creationId="{0307202A-2515-74A4-C885-F72FBD21BFA0}"/>
          </ac:picMkLst>
        </pc:picChg>
        <pc:picChg chg="del">
          <ac:chgData name="Maragkakis, Ioannis" userId="dc64b797-ce1e-4824-9ab2-7e29fa18e2b6" providerId="ADAL" clId="{D3CEAFC5-BBAE-43DD-BC85-E928AB8B5579}" dt="2023-03-22T14:20:59.427" v="2545" actId="478"/>
          <ac:picMkLst>
            <pc:docMk/>
            <pc:sldMk cId="1496518426" sldId="268"/>
            <ac:picMk id="3" creationId="{FE212CED-4390-9382-2356-09D72574B4DE}"/>
          </ac:picMkLst>
        </pc:picChg>
        <pc:picChg chg="add del mod">
          <ac:chgData name="Maragkakis, Ioannis" userId="dc64b797-ce1e-4824-9ab2-7e29fa18e2b6" providerId="ADAL" clId="{D3CEAFC5-BBAE-43DD-BC85-E928AB8B5579}" dt="2023-03-24T11:38:33.453" v="6136" actId="478"/>
          <ac:picMkLst>
            <pc:docMk/>
            <pc:sldMk cId="1496518426" sldId="268"/>
            <ac:picMk id="4" creationId="{81ECCD74-1AE6-8029-68EB-6FF7D2E583CC}"/>
          </ac:picMkLst>
        </pc:picChg>
        <pc:picChg chg="add mod">
          <ac:chgData name="Maragkakis, Ioannis" userId="dc64b797-ce1e-4824-9ab2-7e29fa18e2b6" providerId="ADAL" clId="{D3CEAFC5-BBAE-43DD-BC85-E928AB8B5579}" dt="2023-03-24T11:39:30.798" v="6213" actId="1076"/>
          <ac:picMkLst>
            <pc:docMk/>
            <pc:sldMk cId="1496518426" sldId="268"/>
            <ac:picMk id="9" creationId="{22AC9F61-7965-0547-024C-9EDD1302DA03}"/>
          </ac:picMkLst>
        </pc:picChg>
        <pc:picChg chg="add mod">
          <ac:chgData name="Maragkakis, Ioannis" userId="dc64b797-ce1e-4824-9ab2-7e29fa18e2b6" providerId="ADAL" clId="{D3CEAFC5-BBAE-43DD-BC85-E928AB8B5579}" dt="2023-03-24T11:40:33.289" v="6287" actId="1076"/>
          <ac:picMkLst>
            <pc:docMk/>
            <pc:sldMk cId="1496518426" sldId="268"/>
            <ac:picMk id="12" creationId="{0F28D430-1C44-0B9C-EF58-31B22794319D}"/>
          </ac:picMkLst>
        </pc:picChg>
      </pc:sldChg>
      <pc:sldChg chg="addSp delSp modSp add mod">
        <pc:chgData name="Maragkakis, Ioannis" userId="dc64b797-ce1e-4824-9ab2-7e29fa18e2b6" providerId="ADAL" clId="{D3CEAFC5-BBAE-43DD-BC85-E928AB8B5579}" dt="2023-03-24T11:42:45.417" v="6554" actId="1076"/>
        <pc:sldMkLst>
          <pc:docMk/>
          <pc:sldMk cId="219746245" sldId="269"/>
        </pc:sldMkLst>
        <pc:spChg chg="mod">
          <ac:chgData name="Maragkakis, Ioannis" userId="dc64b797-ce1e-4824-9ab2-7e29fa18e2b6" providerId="ADAL" clId="{D3CEAFC5-BBAE-43DD-BC85-E928AB8B5579}" dt="2023-03-22T14:21:35.071" v="2602" actId="20577"/>
          <ac:spMkLst>
            <pc:docMk/>
            <pc:sldMk cId="219746245" sldId="269"/>
            <ac:spMk id="5" creationId="{7C692B89-E290-F6AB-63F2-700383D4471C}"/>
          </ac:spMkLst>
        </pc:spChg>
        <pc:spChg chg="mod">
          <ac:chgData name="Maragkakis, Ioannis" userId="dc64b797-ce1e-4824-9ab2-7e29fa18e2b6" providerId="ADAL" clId="{D3CEAFC5-BBAE-43DD-BC85-E928AB8B5579}" dt="2023-03-24T11:41:33.487" v="6548" actId="20577"/>
          <ac:spMkLst>
            <pc:docMk/>
            <pc:sldMk cId="219746245" sldId="269"/>
            <ac:spMk id="6" creationId="{D983A27F-768C-CED6-8C24-7451F81E0418}"/>
          </ac:spMkLst>
        </pc:spChg>
        <pc:spChg chg="add del mod">
          <ac:chgData name="Maragkakis, Ioannis" userId="dc64b797-ce1e-4824-9ab2-7e29fa18e2b6" providerId="ADAL" clId="{D3CEAFC5-BBAE-43DD-BC85-E928AB8B5579}" dt="2023-03-24T11:42:37.405" v="6550" actId="478"/>
          <ac:spMkLst>
            <pc:docMk/>
            <pc:sldMk cId="219746245" sldId="269"/>
            <ac:spMk id="9" creationId="{315B2CD5-85C7-F713-B6A1-979A0FB8535E}"/>
          </ac:spMkLst>
        </pc:spChg>
        <pc:picChg chg="add del mod">
          <ac:chgData name="Maragkakis, Ioannis" userId="dc64b797-ce1e-4824-9ab2-7e29fa18e2b6" providerId="ADAL" clId="{D3CEAFC5-BBAE-43DD-BC85-E928AB8B5579}" dt="2023-03-24T11:42:38.840" v="6551" actId="478"/>
          <ac:picMkLst>
            <pc:docMk/>
            <pc:sldMk cId="219746245" sldId="269"/>
            <ac:picMk id="3" creationId="{44E09835-0B47-9D6C-6BA6-D15FCF4AF07C}"/>
          </ac:picMkLst>
        </pc:picChg>
        <pc:picChg chg="add mod">
          <ac:chgData name="Maragkakis, Ioannis" userId="dc64b797-ce1e-4824-9ab2-7e29fa18e2b6" providerId="ADAL" clId="{D3CEAFC5-BBAE-43DD-BC85-E928AB8B5579}" dt="2023-03-24T11:42:45.417" v="6554" actId="1076"/>
          <ac:picMkLst>
            <pc:docMk/>
            <pc:sldMk cId="219746245" sldId="269"/>
            <ac:picMk id="4" creationId="{225335B3-A064-5C5E-EA50-460757413753}"/>
          </ac:picMkLst>
        </pc:picChg>
        <pc:picChg chg="del">
          <ac:chgData name="Maragkakis, Ioannis" userId="dc64b797-ce1e-4824-9ab2-7e29fa18e2b6" providerId="ADAL" clId="{D3CEAFC5-BBAE-43DD-BC85-E928AB8B5579}" dt="2023-03-22T14:23:00.805" v="2713" actId="478"/>
          <ac:picMkLst>
            <pc:docMk/>
            <pc:sldMk cId="219746245" sldId="269"/>
            <ac:picMk id="4" creationId="{81ECCD74-1AE6-8029-68EB-6FF7D2E583CC}"/>
          </ac:picMkLst>
        </pc:picChg>
        <pc:picChg chg="add del mod">
          <ac:chgData name="Maragkakis, Ioannis" userId="dc64b797-ce1e-4824-9ab2-7e29fa18e2b6" providerId="ADAL" clId="{D3CEAFC5-BBAE-43DD-BC85-E928AB8B5579}" dt="2023-03-24T11:42:34.491" v="6549" actId="478"/>
          <ac:picMkLst>
            <pc:docMk/>
            <pc:sldMk cId="219746245" sldId="269"/>
            <ac:picMk id="8" creationId="{3F13D29E-9215-D205-362C-2407D50429D9}"/>
          </ac:picMkLst>
        </pc:picChg>
      </pc:sldChg>
      <pc:sldChg chg="addSp delSp modSp add mod ord">
        <pc:chgData name="Maragkakis, Ioannis" userId="dc64b797-ce1e-4824-9ab2-7e29fa18e2b6" providerId="ADAL" clId="{D3CEAFC5-BBAE-43DD-BC85-E928AB8B5579}" dt="2023-03-24T11:43:50.608" v="6555" actId="113"/>
        <pc:sldMkLst>
          <pc:docMk/>
          <pc:sldMk cId="1806094573" sldId="270"/>
        </pc:sldMkLst>
        <pc:spChg chg="add del">
          <ac:chgData name="Maragkakis, Ioannis" userId="dc64b797-ce1e-4824-9ab2-7e29fa18e2b6" providerId="ADAL" clId="{D3CEAFC5-BBAE-43DD-BC85-E928AB8B5579}" dt="2023-03-22T14:36:49.486" v="3861"/>
          <ac:spMkLst>
            <pc:docMk/>
            <pc:sldMk cId="1806094573" sldId="270"/>
            <ac:spMk id="2" creationId="{89BBA1BE-93C6-F639-F444-2683A8236AE5}"/>
          </ac:spMkLst>
        </pc:spChg>
        <pc:spChg chg="mod">
          <ac:chgData name="Maragkakis, Ioannis" userId="dc64b797-ce1e-4824-9ab2-7e29fa18e2b6" providerId="ADAL" clId="{D3CEAFC5-BBAE-43DD-BC85-E928AB8B5579}" dt="2023-03-24T11:43:50.608" v="6555" actId="113"/>
          <ac:spMkLst>
            <pc:docMk/>
            <pc:sldMk cId="1806094573" sldId="270"/>
            <ac:spMk id="4" creationId="{F6927683-335E-0540-E459-8C6FD5517533}"/>
          </ac:spMkLst>
        </pc:spChg>
        <pc:spChg chg="mod">
          <ac:chgData name="Maragkakis, Ioannis" userId="dc64b797-ce1e-4824-9ab2-7e29fa18e2b6" providerId="ADAL" clId="{D3CEAFC5-BBAE-43DD-BC85-E928AB8B5579}" dt="2023-03-22T14:38:01.608" v="3978" actId="20577"/>
          <ac:spMkLst>
            <pc:docMk/>
            <pc:sldMk cId="1806094573" sldId="270"/>
            <ac:spMk id="5" creationId="{7C692B89-E290-F6AB-63F2-700383D4471C}"/>
          </ac:spMkLst>
        </pc:spChg>
        <pc:spChg chg="del">
          <ac:chgData name="Maragkakis, Ioannis" userId="dc64b797-ce1e-4824-9ab2-7e29fa18e2b6" providerId="ADAL" clId="{D3CEAFC5-BBAE-43DD-BC85-E928AB8B5579}" dt="2023-03-22T14:26:49.087" v="2948" actId="478"/>
          <ac:spMkLst>
            <pc:docMk/>
            <pc:sldMk cId="1806094573" sldId="270"/>
            <ac:spMk id="10" creationId="{31DDBB78-BE35-6D5B-A335-0F5652759232}"/>
          </ac:spMkLst>
        </pc:spChg>
        <pc:spChg chg="del">
          <ac:chgData name="Maragkakis, Ioannis" userId="dc64b797-ce1e-4824-9ab2-7e29fa18e2b6" providerId="ADAL" clId="{D3CEAFC5-BBAE-43DD-BC85-E928AB8B5579}" dt="2023-03-22T14:26:52.098" v="2949" actId="478"/>
          <ac:spMkLst>
            <pc:docMk/>
            <pc:sldMk cId="1806094573" sldId="270"/>
            <ac:spMk id="11" creationId="{4CBBA716-F9AB-B700-F50A-4E72EAEB7787}"/>
          </ac:spMkLst>
        </pc:spChg>
        <pc:spChg chg="del">
          <ac:chgData name="Maragkakis, Ioannis" userId="dc64b797-ce1e-4824-9ab2-7e29fa18e2b6" providerId="ADAL" clId="{D3CEAFC5-BBAE-43DD-BC85-E928AB8B5579}" dt="2023-03-22T14:26:49.087" v="2948" actId="478"/>
          <ac:spMkLst>
            <pc:docMk/>
            <pc:sldMk cId="1806094573" sldId="270"/>
            <ac:spMk id="12" creationId="{290842A3-AA93-B7A8-89F5-D49D07243701}"/>
          </ac:spMkLst>
        </pc:spChg>
        <pc:spChg chg="del">
          <ac:chgData name="Maragkakis, Ioannis" userId="dc64b797-ce1e-4824-9ab2-7e29fa18e2b6" providerId="ADAL" clId="{D3CEAFC5-BBAE-43DD-BC85-E928AB8B5579}" dt="2023-03-22T14:26:52.098" v="2949" actId="478"/>
          <ac:spMkLst>
            <pc:docMk/>
            <pc:sldMk cId="1806094573" sldId="270"/>
            <ac:spMk id="13" creationId="{E12FE43D-6E47-0481-C697-091FD008CF03}"/>
          </ac:spMkLst>
        </pc:spChg>
        <pc:picChg chg="del">
          <ac:chgData name="Maragkakis, Ioannis" userId="dc64b797-ce1e-4824-9ab2-7e29fa18e2b6" providerId="ADAL" clId="{D3CEAFC5-BBAE-43DD-BC85-E928AB8B5579}" dt="2023-03-22T14:26:49.087" v="2948" actId="478"/>
          <ac:picMkLst>
            <pc:docMk/>
            <pc:sldMk cId="1806094573" sldId="270"/>
            <ac:picMk id="9" creationId="{B456634C-1E5D-6CD0-EEF6-B6ECB3817D76}"/>
          </ac:picMkLst>
        </pc:picChg>
      </pc:sldChg>
      <pc:sldChg chg="addSp delSp modSp add mod">
        <pc:chgData name="Maragkakis, Ioannis" userId="dc64b797-ce1e-4824-9ab2-7e29fa18e2b6" providerId="ADAL" clId="{D3CEAFC5-BBAE-43DD-BC85-E928AB8B5579}" dt="2023-03-24T13:34:03.201" v="7970" actId="1076"/>
        <pc:sldMkLst>
          <pc:docMk/>
          <pc:sldMk cId="4081247299" sldId="271"/>
        </pc:sldMkLst>
        <pc:spChg chg="mod">
          <ac:chgData name="Maragkakis, Ioannis" userId="dc64b797-ce1e-4824-9ab2-7e29fa18e2b6" providerId="ADAL" clId="{D3CEAFC5-BBAE-43DD-BC85-E928AB8B5579}" dt="2023-03-24T13:33:50.298" v="7963"/>
          <ac:spMkLst>
            <pc:docMk/>
            <pc:sldMk cId="4081247299" sldId="271"/>
            <ac:spMk id="4" creationId="{F6927683-335E-0540-E459-8C6FD5517533}"/>
          </ac:spMkLst>
        </pc:spChg>
        <pc:spChg chg="mod">
          <ac:chgData name="Maragkakis, Ioannis" userId="dc64b797-ce1e-4824-9ab2-7e29fa18e2b6" providerId="ADAL" clId="{D3CEAFC5-BBAE-43DD-BC85-E928AB8B5579}" dt="2023-03-24T13:18:20.002" v="6566" actId="20577"/>
          <ac:spMkLst>
            <pc:docMk/>
            <pc:sldMk cId="4081247299" sldId="271"/>
            <ac:spMk id="5" creationId="{7C692B89-E290-F6AB-63F2-700383D4471C}"/>
          </ac:spMkLst>
        </pc:spChg>
        <pc:spChg chg="add mod">
          <ac:chgData name="Maragkakis, Ioannis" userId="dc64b797-ce1e-4824-9ab2-7e29fa18e2b6" providerId="ADAL" clId="{D3CEAFC5-BBAE-43DD-BC85-E928AB8B5579}" dt="2023-03-24T13:33:55.296" v="7965"/>
          <ac:spMkLst>
            <pc:docMk/>
            <pc:sldMk cId="4081247299" sldId="271"/>
            <ac:spMk id="6" creationId="{46E543BC-326B-8A1B-7BD9-D444AAD280E8}"/>
          </ac:spMkLst>
        </pc:spChg>
        <pc:spChg chg="add mod">
          <ac:chgData name="Maragkakis, Ioannis" userId="dc64b797-ce1e-4824-9ab2-7e29fa18e2b6" providerId="ADAL" clId="{D3CEAFC5-BBAE-43DD-BC85-E928AB8B5579}" dt="2023-03-24T13:34:03.201" v="7970" actId="1076"/>
          <ac:spMkLst>
            <pc:docMk/>
            <pc:sldMk cId="4081247299" sldId="271"/>
            <ac:spMk id="13" creationId="{3C108BCA-BE35-993F-27C3-DBB7591981D1}"/>
          </ac:spMkLst>
        </pc:spChg>
        <pc:picChg chg="add mod">
          <ac:chgData name="Maragkakis, Ioannis" userId="dc64b797-ce1e-4824-9ab2-7e29fa18e2b6" providerId="ADAL" clId="{D3CEAFC5-BBAE-43DD-BC85-E928AB8B5579}" dt="2023-03-24T13:22:15.810" v="6938" actId="1076"/>
          <ac:picMkLst>
            <pc:docMk/>
            <pc:sldMk cId="4081247299" sldId="271"/>
            <ac:picMk id="3" creationId="{3933CBF1-1910-B5DA-E59A-13B3DF2FFAEA}"/>
          </ac:picMkLst>
        </pc:picChg>
        <pc:picChg chg="add del mod">
          <ac:chgData name="Maragkakis, Ioannis" userId="dc64b797-ce1e-4824-9ab2-7e29fa18e2b6" providerId="ADAL" clId="{D3CEAFC5-BBAE-43DD-BC85-E928AB8B5579}" dt="2023-03-24T13:25:10.674" v="6979" actId="478"/>
          <ac:picMkLst>
            <pc:docMk/>
            <pc:sldMk cId="4081247299" sldId="271"/>
            <ac:picMk id="8" creationId="{4E018A5B-7210-47FC-F22E-A3A93444C3A2}"/>
          </ac:picMkLst>
        </pc:picChg>
        <pc:picChg chg="add mod">
          <ac:chgData name="Maragkakis, Ioannis" userId="dc64b797-ce1e-4824-9ab2-7e29fa18e2b6" providerId="ADAL" clId="{D3CEAFC5-BBAE-43DD-BC85-E928AB8B5579}" dt="2023-03-24T13:25:26.326" v="6987" actId="1076"/>
          <ac:picMkLst>
            <pc:docMk/>
            <pc:sldMk cId="4081247299" sldId="271"/>
            <ac:picMk id="10" creationId="{3FD2D573-5946-58B9-3714-21696C385065}"/>
          </ac:picMkLst>
        </pc:picChg>
        <pc:picChg chg="add mod">
          <ac:chgData name="Maragkakis, Ioannis" userId="dc64b797-ce1e-4824-9ab2-7e29fa18e2b6" providerId="ADAL" clId="{D3CEAFC5-BBAE-43DD-BC85-E928AB8B5579}" dt="2023-03-24T13:25:41.742" v="6993" actId="1076"/>
          <ac:picMkLst>
            <pc:docMk/>
            <pc:sldMk cId="4081247299" sldId="271"/>
            <ac:picMk id="12" creationId="{AC3E9041-4991-6312-5344-46EC4F216B05}"/>
          </ac:picMkLst>
        </pc:picChg>
      </pc:sldChg>
      <pc:sldChg chg="delSp modSp add mod">
        <pc:chgData name="Maragkakis, Ioannis" userId="dc64b797-ce1e-4824-9ab2-7e29fa18e2b6" providerId="ADAL" clId="{D3CEAFC5-BBAE-43DD-BC85-E928AB8B5579}" dt="2023-03-24T13:33:26.584" v="7955" actId="20577"/>
        <pc:sldMkLst>
          <pc:docMk/>
          <pc:sldMk cId="3994337423" sldId="272"/>
        </pc:sldMkLst>
        <pc:spChg chg="mod">
          <ac:chgData name="Maragkakis, Ioannis" userId="dc64b797-ce1e-4824-9ab2-7e29fa18e2b6" providerId="ADAL" clId="{D3CEAFC5-BBAE-43DD-BC85-E928AB8B5579}" dt="2023-03-24T13:33:26.584" v="7955" actId="20577"/>
          <ac:spMkLst>
            <pc:docMk/>
            <pc:sldMk cId="3994337423" sldId="272"/>
            <ac:spMk id="4" creationId="{F6927683-335E-0540-E459-8C6FD5517533}"/>
          </ac:spMkLst>
        </pc:spChg>
        <pc:spChg chg="mod">
          <ac:chgData name="Maragkakis, Ioannis" userId="dc64b797-ce1e-4824-9ab2-7e29fa18e2b6" providerId="ADAL" clId="{D3CEAFC5-BBAE-43DD-BC85-E928AB8B5579}" dt="2023-03-24T13:27:33.875" v="7012" actId="20577"/>
          <ac:spMkLst>
            <pc:docMk/>
            <pc:sldMk cId="3994337423" sldId="272"/>
            <ac:spMk id="5" creationId="{7C692B89-E290-F6AB-63F2-700383D4471C}"/>
          </ac:spMkLst>
        </pc:spChg>
        <pc:spChg chg="del">
          <ac:chgData name="Maragkakis, Ioannis" userId="dc64b797-ce1e-4824-9ab2-7e29fa18e2b6" providerId="ADAL" clId="{D3CEAFC5-BBAE-43DD-BC85-E928AB8B5579}" dt="2023-03-24T13:27:37.291" v="7013" actId="478"/>
          <ac:spMkLst>
            <pc:docMk/>
            <pc:sldMk cId="3994337423" sldId="272"/>
            <ac:spMk id="6" creationId="{46E543BC-326B-8A1B-7BD9-D444AAD280E8}"/>
          </ac:spMkLst>
        </pc:spChg>
        <pc:spChg chg="del">
          <ac:chgData name="Maragkakis, Ioannis" userId="dc64b797-ce1e-4824-9ab2-7e29fa18e2b6" providerId="ADAL" clId="{D3CEAFC5-BBAE-43DD-BC85-E928AB8B5579}" dt="2023-03-24T13:27:37.291" v="7013" actId="478"/>
          <ac:spMkLst>
            <pc:docMk/>
            <pc:sldMk cId="3994337423" sldId="272"/>
            <ac:spMk id="13" creationId="{3C108BCA-BE35-993F-27C3-DBB7591981D1}"/>
          </ac:spMkLst>
        </pc:spChg>
        <pc:picChg chg="del">
          <ac:chgData name="Maragkakis, Ioannis" userId="dc64b797-ce1e-4824-9ab2-7e29fa18e2b6" providerId="ADAL" clId="{D3CEAFC5-BBAE-43DD-BC85-E928AB8B5579}" dt="2023-03-24T13:27:37.291" v="7013" actId="478"/>
          <ac:picMkLst>
            <pc:docMk/>
            <pc:sldMk cId="3994337423" sldId="272"/>
            <ac:picMk id="3" creationId="{3933CBF1-1910-B5DA-E59A-13B3DF2FFAEA}"/>
          </ac:picMkLst>
        </pc:picChg>
        <pc:picChg chg="del">
          <ac:chgData name="Maragkakis, Ioannis" userId="dc64b797-ce1e-4824-9ab2-7e29fa18e2b6" providerId="ADAL" clId="{D3CEAFC5-BBAE-43DD-BC85-E928AB8B5579}" dt="2023-03-24T13:27:37.291" v="7013" actId="478"/>
          <ac:picMkLst>
            <pc:docMk/>
            <pc:sldMk cId="3994337423" sldId="272"/>
            <ac:picMk id="10" creationId="{3FD2D573-5946-58B9-3714-21696C385065}"/>
          </ac:picMkLst>
        </pc:picChg>
        <pc:picChg chg="del">
          <ac:chgData name="Maragkakis, Ioannis" userId="dc64b797-ce1e-4824-9ab2-7e29fa18e2b6" providerId="ADAL" clId="{D3CEAFC5-BBAE-43DD-BC85-E928AB8B5579}" dt="2023-03-24T13:27:37.291" v="7013" actId="478"/>
          <ac:picMkLst>
            <pc:docMk/>
            <pc:sldMk cId="3994337423" sldId="272"/>
            <ac:picMk id="12" creationId="{AC3E9041-4991-6312-5344-46EC4F216B05}"/>
          </ac:picMkLst>
        </pc:picChg>
      </pc:sldChg>
      <pc:sldChg chg="modSp add mod">
        <pc:chgData name="Maragkakis, Ioannis" userId="dc64b797-ce1e-4824-9ab2-7e29fa18e2b6" providerId="ADAL" clId="{D3CEAFC5-BBAE-43DD-BC85-E928AB8B5579}" dt="2023-03-24T13:40:13.333" v="8774" actId="20577"/>
        <pc:sldMkLst>
          <pc:docMk/>
          <pc:sldMk cId="947825319" sldId="273"/>
        </pc:sldMkLst>
        <pc:spChg chg="mod">
          <ac:chgData name="Maragkakis, Ioannis" userId="dc64b797-ce1e-4824-9ab2-7e29fa18e2b6" providerId="ADAL" clId="{D3CEAFC5-BBAE-43DD-BC85-E928AB8B5579}" dt="2023-03-24T13:40:13.333" v="8774" actId="20577"/>
          <ac:spMkLst>
            <pc:docMk/>
            <pc:sldMk cId="947825319" sldId="273"/>
            <ac:spMk id="4" creationId="{F6927683-335E-0540-E459-8C6FD5517533}"/>
          </ac:spMkLst>
        </pc:spChg>
        <pc:spChg chg="mod">
          <ac:chgData name="Maragkakis, Ioannis" userId="dc64b797-ce1e-4824-9ab2-7e29fa18e2b6" providerId="ADAL" clId="{D3CEAFC5-BBAE-43DD-BC85-E928AB8B5579}" dt="2023-03-24T13:34:29.485" v="7986" actId="20577"/>
          <ac:spMkLst>
            <pc:docMk/>
            <pc:sldMk cId="947825319" sldId="273"/>
            <ac:spMk id="5" creationId="{7C692B89-E290-F6AB-63F2-700383D4471C}"/>
          </ac:spMkLst>
        </pc:spChg>
      </pc:sldChg>
      <pc:sldChg chg="addSp delSp modSp add mod setBg">
        <pc:chgData name="Maragkakis, Ioannis" userId="dc64b797-ce1e-4824-9ab2-7e29fa18e2b6" providerId="ADAL" clId="{D3CEAFC5-BBAE-43DD-BC85-E928AB8B5579}" dt="2023-03-24T13:47:16.288" v="9137" actId="14100"/>
        <pc:sldMkLst>
          <pc:docMk/>
          <pc:sldMk cId="1689289599" sldId="274"/>
        </pc:sldMkLst>
        <pc:spChg chg="mod ord">
          <ac:chgData name="Maragkakis, Ioannis" userId="dc64b797-ce1e-4824-9ab2-7e29fa18e2b6" providerId="ADAL" clId="{D3CEAFC5-BBAE-43DD-BC85-E928AB8B5579}" dt="2023-03-24T13:46:49.204" v="9051" actId="14100"/>
          <ac:spMkLst>
            <pc:docMk/>
            <pc:sldMk cId="1689289599" sldId="274"/>
            <ac:spMk id="4" creationId="{F6927683-335E-0540-E459-8C6FD5517533}"/>
          </ac:spMkLst>
        </pc:spChg>
        <pc:spChg chg="mod">
          <ac:chgData name="Maragkakis, Ioannis" userId="dc64b797-ce1e-4824-9ab2-7e29fa18e2b6" providerId="ADAL" clId="{D3CEAFC5-BBAE-43DD-BC85-E928AB8B5579}" dt="2023-03-24T13:44:57.808" v="8852" actId="26606"/>
          <ac:spMkLst>
            <pc:docMk/>
            <pc:sldMk cId="1689289599" sldId="274"/>
            <ac:spMk id="5" creationId="{7C692B89-E290-F6AB-63F2-700383D4471C}"/>
          </ac:spMkLst>
        </pc:spChg>
        <pc:spChg chg="add del">
          <ac:chgData name="Maragkakis, Ioannis" userId="dc64b797-ce1e-4824-9ab2-7e29fa18e2b6" providerId="ADAL" clId="{D3CEAFC5-BBAE-43DD-BC85-E928AB8B5579}" dt="2023-03-24T13:44:57.808" v="8852" actId="26606"/>
          <ac:spMkLst>
            <pc:docMk/>
            <pc:sldMk cId="1689289599" sldId="274"/>
            <ac:spMk id="10" creationId="{2B97F24A-32CE-4C1C-A50D-3016B394DCFB}"/>
          </ac:spMkLst>
        </pc:spChg>
        <pc:spChg chg="add mod">
          <ac:chgData name="Maragkakis, Ioannis" userId="dc64b797-ce1e-4824-9ab2-7e29fa18e2b6" providerId="ADAL" clId="{D3CEAFC5-BBAE-43DD-BC85-E928AB8B5579}" dt="2023-03-24T13:47:16.288" v="9137" actId="14100"/>
          <ac:spMkLst>
            <pc:docMk/>
            <pc:sldMk cId="1689289599" sldId="274"/>
            <ac:spMk id="11" creationId="{00D7B7A1-6B4E-95FF-DED3-AF305EC5202B}"/>
          </ac:spMkLst>
        </pc:spChg>
        <pc:spChg chg="add del">
          <ac:chgData name="Maragkakis, Ioannis" userId="dc64b797-ce1e-4824-9ab2-7e29fa18e2b6" providerId="ADAL" clId="{D3CEAFC5-BBAE-43DD-BC85-E928AB8B5579}" dt="2023-03-24T13:44:57.808" v="8852" actId="26606"/>
          <ac:spMkLst>
            <pc:docMk/>
            <pc:sldMk cId="1689289599" sldId="274"/>
            <ac:spMk id="12" creationId="{CD8B4F24-440B-49E9-B85D-733523DC064B}"/>
          </ac:spMkLst>
        </pc:spChg>
        <pc:picChg chg="add mod">
          <ac:chgData name="Maragkakis, Ioannis" userId="dc64b797-ce1e-4824-9ab2-7e29fa18e2b6" providerId="ADAL" clId="{D3CEAFC5-BBAE-43DD-BC85-E928AB8B5579}" dt="2023-03-24T13:46:01.179" v="9048" actId="1076"/>
          <ac:picMkLst>
            <pc:docMk/>
            <pc:sldMk cId="1689289599" sldId="274"/>
            <ac:picMk id="3" creationId="{A11953BF-5B14-08D0-9A63-BA89C91583CF}"/>
          </ac:picMkLst>
        </pc:picChg>
        <pc:picChg chg="add mod">
          <ac:chgData name="Maragkakis, Ioannis" userId="dc64b797-ce1e-4824-9ab2-7e29fa18e2b6" providerId="ADAL" clId="{D3CEAFC5-BBAE-43DD-BC85-E928AB8B5579}" dt="2023-03-24T13:46:45.717" v="9050" actId="14100"/>
          <ac:picMkLst>
            <pc:docMk/>
            <pc:sldMk cId="1689289599" sldId="274"/>
            <ac:picMk id="7" creationId="{DB370879-BEAD-1907-9C14-88D95516D13F}"/>
          </ac:picMkLst>
        </pc:picChg>
        <pc:picChg chg="add del">
          <ac:chgData name="Maragkakis, Ioannis" userId="dc64b797-ce1e-4824-9ab2-7e29fa18e2b6" providerId="ADAL" clId="{D3CEAFC5-BBAE-43DD-BC85-E928AB8B5579}" dt="2023-03-24T13:46:50.902" v="9053" actId="22"/>
          <ac:picMkLst>
            <pc:docMk/>
            <pc:sldMk cId="1689289599" sldId="274"/>
            <ac:picMk id="9" creationId="{C3702FC0-A383-BCC4-0567-72D62BBBD738}"/>
          </ac:picMkLst>
        </pc:picChg>
      </pc:sldChg>
      <pc:sldChg chg="addSp delSp modSp add mod">
        <pc:chgData name="Maragkakis, Ioannis" userId="dc64b797-ce1e-4824-9ab2-7e29fa18e2b6" providerId="ADAL" clId="{D3CEAFC5-BBAE-43DD-BC85-E928AB8B5579}" dt="2023-03-24T13:48:46.005" v="9237" actId="20577"/>
        <pc:sldMkLst>
          <pc:docMk/>
          <pc:sldMk cId="2843604285" sldId="275"/>
        </pc:sldMkLst>
        <pc:spChg chg="mod">
          <ac:chgData name="Maragkakis, Ioannis" userId="dc64b797-ce1e-4824-9ab2-7e29fa18e2b6" providerId="ADAL" clId="{D3CEAFC5-BBAE-43DD-BC85-E928AB8B5579}" dt="2023-03-24T13:48:31.119" v="9180" actId="14100"/>
          <ac:spMkLst>
            <pc:docMk/>
            <pc:sldMk cId="2843604285" sldId="275"/>
            <ac:spMk id="4" creationId="{F6927683-335E-0540-E459-8C6FD5517533}"/>
          </ac:spMkLst>
        </pc:spChg>
        <pc:spChg chg="mod">
          <ac:chgData name="Maragkakis, Ioannis" userId="dc64b797-ce1e-4824-9ab2-7e29fa18e2b6" providerId="ADAL" clId="{D3CEAFC5-BBAE-43DD-BC85-E928AB8B5579}" dt="2023-03-24T13:48:46.005" v="9237" actId="20577"/>
          <ac:spMkLst>
            <pc:docMk/>
            <pc:sldMk cId="2843604285" sldId="275"/>
            <ac:spMk id="11" creationId="{00D7B7A1-6B4E-95FF-DED3-AF305EC5202B}"/>
          </ac:spMkLst>
        </pc:spChg>
        <pc:picChg chg="del">
          <ac:chgData name="Maragkakis, Ioannis" userId="dc64b797-ce1e-4824-9ab2-7e29fa18e2b6" providerId="ADAL" clId="{D3CEAFC5-BBAE-43DD-BC85-E928AB8B5579}" dt="2023-03-24T13:47:50.792" v="9139" actId="478"/>
          <ac:picMkLst>
            <pc:docMk/>
            <pc:sldMk cId="2843604285" sldId="275"/>
            <ac:picMk id="3" creationId="{A11953BF-5B14-08D0-9A63-BA89C91583CF}"/>
          </ac:picMkLst>
        </pc:picChg>
        <pc:picChg chg="add mod">
          <ac:chgData name="Maragkakis, Ioannis" userId="dc64b797-ce1e-4824-9ab2-7e29fa18e2b6" providerId="ADAL" clId="{D3CEAFC5-BBAE-43DD-BC85-E928AB8B5579}" dt="2023-03-24T13:47:54.415" v="9142" actId="1076"/>
          <ac:picMkLst>
            <pc:docMk/>
            <pc:sldMk cId="2843604285" sldId="275"/>
            <ac:picMk id="6" creationId="{5DC6B309-7C4B-E3A7-CCA0-7A9869F3DA2F}"/>
          </ac:picMkLst>
        </pc:picChg>
        <pc:picChg chg="del">
          <ac:chgData name="Maragkakis, Ioannis" userId="dc64b797-ce1e-4824-9ab2-7e29fa18e2b6" providerId="ADAL" clId="{D3CEAFC5-BBAE-43DD-BC85-E928AB8B5579}" dt="2023-03-24T13:48:32.463" v="9181" actId="478"/>
          <ac:picMkLst>
            <pc:docMk/>
            <pc:sldMk cId="2843604285" sldId="275"/>
            <ac:picMk id="7" creationId="{DB370879-BEAD-1907-9C14-88D95516D13F}"/>
          </ac:picMkLst>
        </pc:picChg>
        <pc:picChg chg="add mod">
          <ac:chgData name="Maragkakis, Ioannis" userId="dc64b797-ce1e-4824-9ab2-7e29fa18e2b6" providerId="ADAL" clId="{D3CEAFC5-BBAE-43DD-BC85-E928AB8B5579}" dt="2023-03-24T13:48:35.939" v="9184" actId="1076"/>
          <ac:picMkLst>
            <pc:docMk/>
            <pc:sldMk cId="2843604285" sldId="275"/>
            <ac:picMk id="9" creationId="{96652F5E-BEF5-6C4C-B595-DF63ABCDB1BC}"/>
          </ac:picMkLst>
        </pc:picChg>
      </pc:sldChg>
      <pc:sldChg chg="addSp delSp modSp add mod">
        <pc:chgData name="Maragkakis, Ioannis" userId="dc64b797-ce1e-4824-9ab2-7e29fa18e2b6" providerId="ADAL" clId="{D3CEAFC5-BBAE-43DD-BC85-E928AB8B5579}" dt="2023-03-24T14:41:57.852" v="9534" actId="113"/>
        <pc:sldMkLst>
          <pc:docMk/>
          <pc:sldMk cId="1215921869" sldId="276"/>
        </pc:sldMkLst>
        <pc:spChg chg="add mod">
          <ac:chgData name="Maragkakis, Ioannis" userId="dc64b797-ce1e-4824-9ab2-7e29fa18e2b6" providerId="ADAL" clId="{D3CEAFC5-BBAE-43DD-BC85-E928AB8B5579}" dt="2023-03-24T14:41:57.852" v="9534" actId="113"/>
          <ac:spMkLst>
            <pc:docMk/>
            <pc:sldMk cId="1215921869" sldId="276"/>
            <ac:spMk id="2" creationId="{640FCC50-F3E5-8BB4-1E76-A7D4144319B5}"/>
          </ac:spMkLst>
        </pc:spChg>
        <pc:spChg chg="del">
          <ac:chgData name="Maragkakis, Ioannis" userId="dc64b797-ce1e-4824-9ab2-7e29fa18e2b6" providerId="ADAL" clId="{D3CEAFC5-BBAE-43DD-BC85-E928AB8B5579}" dt="2023-03-24T14:38:26.510" v="9239" actId="478"/>
          <ac:spMkLst>
            <pc:docMk/>
            <pc:sldMk cId="1215921869" sldId="276"/>
            <ac:spMk id="4" creationId="{F6927683-335E-0540-E459-8C6FD5517533}"/>
          </ac:spMkLst>
        </pc:spChg>
        <pc:spChg chg="mod">
          <ac:chgData name="Maragkakis, Ioannis" userId="dc64b797-ce1e-4824-9ab2-7e29fa18e2b6" providerId="ADAL" clId="{D3CEAFC5-BBAE-43DD-BC85-E928AB8B5579}" dt="2023-03-24T14:38:47.183" v="9256" actId="20577"/>
          <ac:spMkLst>
            <pc:docMk/>
            <pc:sldMk cId="1215921869" sldId="276"/>
            <ac:spMk id="5" creationId="{7C692B89-E290-F6AB-63F2-700383D4471C}"/>
          </ac:spMkLst>
        </pc:spChg>
        <pc:spChg chg="del">
          <ac:chgData name="Maragkakis, Ioannis" userId="dc64b797-ce1e-4824-9ab2-7e29fa18e2b6" providerId="ADAL" clId="{D3CEAFC5-BBAE-43DD-BC85-E928AB8B5579}" dt="2023-03-24T14:38:26.510" v="9239" actId="478"/>
          <ac:spMkLst>
            <pc:docMk/>
            <pc:sldMk cId="1215921869" sldId="276"/>
            <ac:spMk id="11" creationId="{00D7B7A1-6B4E-95FF-DED3-AF305EC5202B}"/>
          </ac:spMkLst>
        </pc:spChg>
        <pc:picChg chg="del">
          <ac:chgData name="Maragkakis, Ioannis" userId="dc64b797-ce1e-4824-9ab2-7e29fa18e2b6" providerId="ADAL" clId="{D3CEAFC5-BBAE-43DD-BC85-E928AB8B5579}" dt="2023-03-24T14:38:26.510" v="9239" actId="478"/>
          <ac:picMkLst>
            <pc:docMk/>
            <pc:sldMk cId="1215921869" sldId="276"/>
            <ac:picMk id="6" creationId="{5DC6B309-7C4B-E3A7-CCA0-7A9869F3DA2F}"/>
          </ac:picMkLst>
        </pc:picChg>
        <pc:picChg chg="del">
          <ac:chgData name="Maragkakis, Ioannis" userId="dc64b797-ce1e-4824-9ab2-7e29fa18e2b6" providerId="ADAL" clId="{D3CEAFC5-BBAE-43DD-BC85-E928AB8B5579}" dt="2023-03-24T14:38:26.510" v="9239" actId="478"/>
          <ac:picMkLst>
            <pc:docMk/>
            <pc:sldMk cId="1215921869" sldId="276"/>
            <ac:picMk id="9" creationId="{96652F5E-BEF5-6C4C-B595-DF63ABCDB1BC}"/>
          </ac:picMkLst>
        </pc:picChg>
      </pc:sldChg>
      <pc:sldChg chg="addSp modSp new mod">
        <pc:chgData name="Maragkakis, Ioannis" userId="dc64b797-ce1e-4824-9ab2-7e29fa18e2b6" providerId="ADAL" clId="{D3CEAFC5-BBAE-43DD-BC85-E928AB8B5579}" dt="2023-03-24T14:48:29.922" v="10354" actId="1035"/>
        <pc:sldMkLst>
          <pc:docMk/>
          <pc:sldMk cId="2022416123" sldId="277"/>
        </pc:sldMkLst>
        <pc:spChg chg="mod">
          <ac:chgData name="Maragkakis, Ioannis" userId="dc64b797-ce1e-4824-9ab2-7e29fa18e2b6" providerId="ADAL" clId="{D3CEAFC5-BBAE-43DD-BC85-E928AB8B5579}" dt="2023-03-24T14:42:18.210" v="9558" actId="20577"/>
          <ac:spMkLst>
            <pc:docMk/>
            <pc:sldMk cId="2022416123" sldId="277"/>
            <ac:spMk id="2" creationId="{7E7D5808-4EDC-4447-C1C1-AEF599DF0ED0}"/>
          </ac:spMkLst>
        </pc:spChg>
        <pc:spChg chg="mod">
          <ac:chgData name="Maragkakis, Ioannis" userId="dc64b797-ce1e-4824-9ab2-7e29fa18e2b6" providerId="ADAL" clId="{D3CEAFC5-BBAE-43DD-BC85-E928AB8B5579}" dt="2023-03-24T14:48:29.922" v="10354" actId="1035"/>
          <ac:spMkLst>
            <pc:docMk/>
            <pc:sldMk cId="2022416123" sldId="277"/>
            <ac:spMk id="3" creationId="{B615E884-5116-F0E0-CF55-0425F7D29679}"/>
          </ac:spMkLst>
        </pc:spChg>
        <pc:picChg chg="add mod">
          <ac:chgData name="Maragkakis, Ioannis" userId="dc64b797-ce1e-4824-9ab2-7e29fa18e2b6" providerId="ADAL" clId="{D3CEAFC5-BBAE-43DD-BC85-E928AB8B5579}" dt="2023-03-24T14:48:24.392" v="10333" actId="1076"/>
          <ac:picMkLst>
            <pc:docMk/>
            <pc:sldMk cId="2022416123" sldId="277"/>
            <ac:picMk id="5" creationId="{EBFD9715-410A-430D-EE2A-4BA7E2019C07}"/>
          </ac:picMkLst>
        </pc:picChg>
      </pc:sldChg>
      <pc:sldChg chg="addSp delSp modSp add mod">
        <pc:chgData name="Maragkakis, Ioannis" userId="dc64b797-ce1e-4824-9ab2-7e29fa18e2b6" providerId="ADAL" clId="{D3CEAFC5-BBAE-43DD-BC85-E928AB8B5579}" dt="2023-03-24T14:51:03.022" v="10581" actId="1076"/>
        <pc:sldMkLst>
          <pc:docMk/>
          <pc:sldMk cId="795527978" sldId="278"/>
        </pc:sldMkLst>
        <pc:spChg chg="mod">
          <ac:chgData name="Maragkakis, Ioannis" userId="dc64b797-ce1e-4824-9ab2-7e29fa18e2b6" providerId="ADAL" clId="{D3CEAFC5-BBAE-43DD-BC85-E928AB8B5579}" dt="2023-03-24T14:48:53.139" v="10361" actId="20577"/>
          <ac:spMkLst>
            <pc:docMk/>
            <pc:sldMk cId="795527978" sldId="278"/>
            <ac:spMk id="2" creationId="{7E7D5808-4EDC-4447-C1C1-AEF599DF0ED0}"/>
          </ac:spMkLst>
        </pc:spChg>
        <pc:spChg chg="mod">
          <ac:chgData name="Maragkakis, Ioannis" userId="dc64b797-ce1e-4824-9ab2-7e29fa18e2b6" providerId="ADAL" clId="{D3CEAFC5-BBAE-43DD-BC85-E928AB8B5579}" dt="2023-03-24T14:50:41.864" v="10577" actId="20577"/>
          <ac:spMkLst>
            <pc:docMk/>
            <pc:sldMk cId="795527978" sldId="278"/>
            <ac:spMk id="3" creationId="{B615E884-5116-F0E0-CF55-0425F7D29679}"/>
          </ac:spMkLst>
        </pc:spChg>
        <pc:picChg chg="del">
          <ac:chgData name="Maragkakis, Ioannis" userId="dc64b797-ce1e-4824-9ab2-7e29fa18e2b6" providerId="ADAL" clId="{D3CEAFC5-BBAE-43DD-BC85-E928AB8B5579}" dt="2023-03-24T14:48:56.378" v="10362" actId="478"/>
          <ac:picMkLst>
            <pc:docMk/>
            <pc:sldMk cId="795527978" sldId="278"/>
            <ac:picMk id="5" creationId="{EBFD9715-410A-430D-EE2A-4BA7E2019C07}"/>
          </ac:picMkLst>
        </pc:picChg>
        <pc:picChg chg="add mod">
          <ac:chgData name="Maragkakis, Ioannis" userId="dc64b797-ce1e-4824-9ab2-7e29fa18e2b6" providerId="ADAL" clId="{D3CEAFC5-BBAE-43DD-BC85-E928AB8B5579}" dt="2023-03-24T14:50:58.678" v="10579" actId="1076"/>
          <ac:picMkLst>
            <pc:docMk/>
            <pc:sldMk cId="795527978" sldId="278"/>
            <ac:picMk id="6" creationId="{21497231-9F02-D4DD-428E-BA8970E4449D}"/>
          </ac:picMkLst>
        </pc:picChg>
        <pc:picChg chg="add mod">
          <ac:chgData name="Maragkakis, Ioannis" userId="dc64b797-ce1e-4824-9ab2-7e29fa18e2b6" providerId="ADAL" clId="{D3CEAFC5-BBAE-43DD-BC85-E928AB8B5579}" dt="2023-03-24T14:51:03.022" v="10581" actId="1076"/>
          <ac:picMkLst>
            <pc:docMk/>
            <pc:sldMk cId="795527978" sldId="278"/>
            <ac:picMk id="8" creationId="{8AFBF0C0-BEB9-EACC-AEDE-E1BB7DBC0879}"/>
          </ac:picMkLst>
        </pc:picChg>
      </pc:sldChg>
      <pc:sldChg chg="delSp modSp add mod">
        <pc:chgData name="Maragkakis, Ioannis" userId="dc64b797-ce1e-4824-9ab2-7e29fa18e2b6" providerId="ADAL" clId="{D3CEAFC5-BBAE-43DD-BC85-E928AB8B5579}" dt="2023-03-24T14:57:09" v="11586" actId="2711"/>
        <pc:sldMkLst>
          <pc:docMk/>
          <pc:sldMk cId="3088073491" sldId="279"/>
        </pc:sldMkLst>
        <pc:spChg chg="mod">
          <ac:chgData name="Maragkakis, Ioannis" userId="dc64b797-ce1e-4824-9ab2-7e29fa18e2b6" providerId="ADAL" clId="{D3CEAFC5-BBAE-43DD-BC85-E928AB8B5579}" dt="2023-03-24T14:57:09" v="11586" actId="2711"/>
          <ac:spMkLst>
            <pc:docMk/>
            <pc:sldMk cId="3088073491" sldId="279"/>
            <ac:spMk id="3" creationId="{B615E884-5116-F0E0-CF55-0425F7D29679}"/>
          </ac:spMkLst>
        </pc:spChg>
        <pc:picChg chg="del">
          <ac:chgData name="Maragkakis, Ioannis" userId="dc64b797-ce1e-4824-9ab2-7e29fa18e2b6" providerId="ADAL" clId="{D3CEAFC5-BBAE-43DD-BC85-E928AB8B5579}" dt="2023-03-24T14:52:25.678" v="10654" actId="478"/>
          <ac:picMkLst>
            <pc:docMk/>
            <pc:sldMk cId="3088073491" sldId="279"/>
            <ac:picMk id="6" creationId="{21497231-9F02-D4DD-428E-BA8970E4449D}"/>
          </ac:picMkLst>
        </pc:picChg>
        <pc:picChg chg="del">
          <ac:chgData name="Maragkakis, Ioannis" userId="dc64b797-ce1e-4824-9ab2-7e29fa18e2b6" providerId="ADAL" clId="{D3CEAFC5-BBAE-43DD-BC85-E928AB8B5579}" dt="2023-03-24T14:52:28.149" v="10655" actId="478"/>
          <ac:picMkLst>
            <pc:docMk/>
            <pc:sldMk cId="3088073491" sldId="279"/>
            <ac:picMk id="8" creationId="{8AFBF0C0-BEB9-EACC-AEDE-E1BB7DBC0879}"/>
          </ac:picMkLst>
        </pc:picChg>
      </pc:sldChg>
      <pc:sldChg chg="modSp add mod">
        <pc:chgData name="Maragkakis, Ioannis" userId="dc64b797-ce1e-4824-9ab2-7e29fa18e2b6" providerId="ADAL" clId="{D3CEAFC5-BBAE-43DD-BC85-E928AB8B5579}" dt="2023-03-24T15:05:14.960" v="11692" actId="2711"/>
        <pc:sldMkLst>
          <pc:docMk/>
          <pc:sldMk cId="1625491891" sldId="280"/>
        </pc:sldMkLst>
        <pc:spChg chg="mod">
          <ac:chgData name="Maragkakis, Ioannis" userId="dc64b797-ce1e-4824-9ab2-7e29fa18e2b6" providerId="ADAL" clId="{D3CEAFC5-BBAE-43DD-BC85-E928AB8B5579}" dt="2023-03-24T15:05:14.960" v="11692" actId="2711"/>
          <ac:spMkLst>
            <pc:docMk/>
            <pc:sldMk cId="1625491891" sldId="280"/>
            <ac:spMk id="3" creationId="{B615E884-5116-F0E0-CF55-0425F7D29679}"/>
          </ac:spMkLst>
        </pc:spChg>
      </pc:sldChg>
      <pc:sldChg chg="addSp modSp new mod">
        <pc:chgData name="Maragkakis, Ioannis" userId="dc64b797-ce1e-4824-9ab2-7e29fa18e2b6" providerId="ADAL" clId="{D3CEAFC5-BBAE-43DD-BC85-E928AB8B5579}" dt="2023-03-27T10:48:15.132" v="13422" actId="20577"/>
        <pc:sldMkLst>
          <pc:docMk/>
          <pc:sldMk cId="1022263469" sldId="281"/>
        </pc:sldMkLst>
        <pc:spChg chg="mod">
          <ac:chgData name="Maragkakis, Ioannis" userId="dc64b797-ce1e-4824-9ab2-7e29fa18e2b6" providerId="ADAL" clId="{D3CEAFC5-BBAE-43DD-BC85-E928AB8B5579}" dt="2023-03-27T10:27:00.259" v="12125" actId="20577"/>
          <ac:spMkLst>
            <pc:docMk/>
            <pc:sldMk cId="1022263469" sldId="281"/>
            <ac:spMk id="2" creationId="{B9299E67-8626-AE2E-4538-7708A2A94833}"/>
          </ac:spMkLst>
        </pc:spChg>
        <pc:spChg chg="mod">
          <ac:chgData name="Maragkakis, Ioannis" userId="dc64b797-ce1e-4824-9ab2-7e29fa18e2b6" providerId="ADAL" clId="{D3CEAFC5-BBAE-43DD-BC85-E928AB8B5579}" dt="2023-03-27T10:48:15.132" v="13422" actId="20577"/>
          <ac:spMkLst>
            <pc:docMk/>
            <pc:sldMk cId="1022263469" sldId="281"/>
            <ac:spMk id="3" creationId="{AA5772E8-5571-061E-4B6F-897A9ECC5963}"/>
          </ac:spMkLst>
        </pc:spChg>
        <pc:picChg chg="add mod">
          <ac:chgData name="Maragkakis, Ioannis" userId="dc64b797-ce1e-4824-9ab2-7e29fa18e2b6" providerId="ADAL" clId="{D3CEAFC5-BBAE-43DD-BC85-E928AB8B5579}" dt="2023-03-27T10:47:24.042" v="13359" actId="14100"/>
          <ac:picMkLst>
            <pc:docMk/>
            <pc:sldMk cId="1022263469" sldId="281"/>
            <ac:picMk id="4" creationId="{536D57C3-DCFC-90A4-078A-13A945D133CC}"/>
          </ac:picMkLst>
        </pc:picChg>
        <pc:picChg chg="add mod">
          <ac:chgData name="Maragkakis, Ioannis" userId="dc64b797-ce1e-4824-9ab2-7e29fa18e2b6" providerId="ADAL" clId="{D3CEAFC5-BBAE-43DD-BC85-E928AB8B5579}" dt="2023-03-27T10:47:19.715" v="13358" actId="1076"/>
          <ac:picMkLst>
            <pc:docMk/>
            <pc:sldMk cId="1022263469" sldId="281"/>
            <ac:picMk id="5" creationId="{597AB430-60FE-09CF-8C00-758D8EECA22F}"/>
          </ac:picMkLst>
        </pc:picChg>
      </pc:sldChg>
      <pc:sldChg chg="addSp delSp modSp new mod">
        <pc:chgData name="Maragkakis, Ioannis" userId="dc64b797-ce1e-4824-9ab2-7e29fa18e2b6" providerId="ADAL" clId="{D3CEAFC5-BBAE-43DD-BC85-E928AB8B5579}" dt="2023-03-27T10:47:14.294" v="13355" actId="21"/>
        <pc:sldMkLst>
          <pc:docMk/>
          <pc:sldMk cId="566385576" sldId="282"/>
        </pc:sldMkLst>
        <pc:spChg chg="del">
          <ac:chgData name="Maragkakis, Ioannis" userId="dc64b797-ce1e-4824-9ab2-7e29fa18e2b6" providerId="ADAL" clId="{D3CEAFC5-BBAE-43DD-BC85-E928AB8B5579}" dt="2023-03-27T10:40:02.129" v="13347" actId="478"/>
          <ac:spMkLst>
            <pc:docMk/>
            <pc:sldMk cId="566385576" sldId="282"/>
            <ac:spMk id="2" creationId="{5F140E4E-DCDD-946B-5537-91405C68180E}"/>
          </ac:spMkLst>
        </pc:spChg>
        <pc:spChg chg="del">
          <ac:chgData name="Maragkakis, Ioannis" userId="dc64b797-ce1e-4824-9ab2-7e29fa18e2b6" providerId="ADAL" clId="{D3CEAFC5-BBAE-43DD-BC85-E928AB8B5579}" dt="2023-03-27T10:39:52.220" v="13342" actId="22"/>
          <ac:spMkLst>
            <pc:docMk/>
            <pc:sldMk cId="566385576" sldId="282"/>
            <ac:spMk id="3" creationId="{C88FF716-629E-D81A-02E9-E65D32C527E6}"/>
          </ac:spMkLst>
        </pc:spChg>
        <pc:spChg chg="add mod">
          <ac:chgData name="Maragkakis, Ioannis" userId="dc64b797-ce1e-4824-9ab2-7e29fa18e2b6" providerId="ADAL" clId="{D3CEAFC5-BBAE-43DD-BC85-E928AB8B5579}" dt="2023-03-27T10:46:53.997" v="13349" actId="21"/>
          <ac:spMkLst>
            <pc:docMk/>
            <pc:sldMk cId="566385576" sldId="282"/>
            <ac:spMk id="9" creationId="{6A1DBECC-6A09-1E3E-8155-9A4E3AC04045}"/>
          </ac:spMkLst>
        </pc:spChg>
        <pc:picChg chg="add del mod">
          <ac:chgData name="Maragkakis, Ioannis" userId="dc64b797-ce1e-4824-9ab2-7e29fa18e2b6" providerId="ADAL" clId="{D3CEAFC5-BBAE-43DD-BC85-E928AB8B5579}" dt="2023-03-27T10:47:14.294" v="13355" actId="21"/>
          <ac:picMkLst>
            <pc:docMk/>
            <pc:sldMk cId="566385576" sldId="282"/>
            <ac:picMk id="5" creationId="{AE46BCEC-1386-9F78-ED6E-F7A6045AFA54}"/>
          </ac:picMkLst>
        </pc:picChg>
        <pc:picChg chg="add del mod ord">
          <ac:chgData name="Maragkakis, Ioannis" userId="dc64b797-ce1e-4824-9ab2-7e29fa18e2b6" providerId="ADAL" clId="{D3CEAFC5-BBAE-43DD-BC85-E928AB8B5579}" dt="2023-03-27T10:46:53.997" v="13349" actId="21"/>
          <ac:picMkLst>
            <pc:docMk/>
            <pc:sldMk cId="566385576" sldId="282"/>
            <ac:picMk id="7" creationId="{38DDA2F6-1499-71A3-D9AA-356C75F31CE4}"/>
          </ac:picMkLst>
        </pc:picChg>
      </pc:sldChg>
      <pc:sldChg chg="addSp delSp modSp add mod">
        <pc:chgData name="Maragkakis, Ioannis" userId="dc64b797-ce1e-4824-9ab2-7e29fa18e2b6" providerId="ADAL" clId="{D3CEAFC5-BBAE-43DD-BC85-E928AB8B5579}" dt="2023-03-27T11:00:36.685" v="14321"/>
        <pc:sldMkLst>
          <pc:docMk/>
          <pc:sldMk cId="1202350293" sldId="283"/>
        </pc:sldMkLst>
        <pc:spChg chg="mod">
          <ac:chgData name="Maragkakis, Ioannis" userId="dc64b797-ce1e-4824-9ab2-7e29fa18e2b6" providerId="ADAL" clId="{D3CEAFC5-BBAE-43DD-BC85-E928AB8B5579}" dt="2023-03-27T11:00:36.685" v="14321"/>
          <ac:spMkLst>
            <pc:docMk/>
            <pc:sldMk cId="1202350293" sldId="283"/>
            <ac:spMk id="3" creationId="{AA5772E8-5571-061E-4B6F-897A9ECC5963}"/>
          </ac:spMkLst>
        </pc:spChg>
        <pc:picChg chg="del">
          <ac:chgData name="Maragkakis, Ioannis" userId="dc64b797-ce1e-4824-9ab2-7e29fa18e2b6" providerId="ADAL" clId="{D3CEAFC5-BBAE-43DD-BC85-E928AB8B5579}" dt="2023-03-27T10:48:40.922" v="13425" actId="478"/>
          <ac:picMkLst>
            <pc:docMk/>
            <pc:sldMk cId="1202350293" sldId="283"/>
            <ac:picMk id="4" creationId="{536D57C3-DCFC-90A4-078A-13A945D133CC}"/>
          </ac:picMkLst>
        </pc:picChg>
        <pc:picChg chg="del">
          <ac:chgData name="Maragkakis, Ioannis" userId="dc64b797-ce1e-4824-9ab2-7e29fa18e2b6" providerId="ADAL" clId="{D3CEAFC5-BBAE-43DD-BC85-E928AB8B5579}" dt="2023-03-27T10:48:38.934" v="13424" actId="478"/>
          <ac:picMkLst>
            <pc:docMk/>
            <pc:sldMk cId="1202350293" sldId="283"/>
            <ac:picMk id="5" creationId="{597AB430-60FE-09CF-8C00-758D8EECA22F}"/>
          </ac:picMkLst>
        </pc:picChg>
        <pc:picChg chg="add del mod">
          <ac:chgData name="Maragkakis, Ioannis" userId="dc64b797-ce1e-4824-9ab2-7e29fa18e2b6" providerId="ADAL" clId="{D3CEAFC5-BBAE-43DD-BC85-E928AB8B5579}" dt="2023-03-27T10:50:46.785" v="13712" actId="478"/>
          <ac:picMkLst>
            <pc:docMk/>
            <pc:sldMk cId="1202350293" sldId="283"/>
            <ac:picMk id="7" creationId="{60E333DA-F6B1-3E9D-CCD3-740A4A25EA8F}"/>
          </ac:picMkLst>
        </pc:picChg>
        <pc:picChg chg="add del mod">
          <ac:chgData name="Maragkakis, Ioannis" userId="dc64b797-ce1e-4824-9ab2-7e29fa18e2b6" providerId="ADAL" clId="{D3CEAFC5-BBAE-43DD-BC85-E928AB8B5579}" dt="2023-03-27T10:51:18.918" v="13717" actId="478"/>
          <ac:picMkLst>
            <pc:docMk/>
            <pc:sldMk cId="1202350293" sldId="283"/>
            <ac:picMk id="9" creationId="{A322793E-E8F7-67BE-D72D-66130ABED186}"/>
          </ac:picMkLst>
        </pc:picChg>
        <pc:picChg chg="add mod">
          <ac:chgData name="Maragkakis, Ioannis" userId="dc64b797-ce1e-4824-9ab2-7e29fa18e2b6" providerId="ADAL" clId="{D3CEAFC5-BBAE-43DD-BC85-E928AB8B5579}" dt="2023-03-27T10:57:46.816" v="14182" actId="14100"/>
          <ac:picMkLst>
            <pc:docMk/>
            <pc:sldMk cId="1202350293" sldId="283"/>
            <ac:picMk id="11" creationId="{05D0D0E1-9582-6F93-B278-01960DCEBDF2}"/>
          </ac:picMkLst>
        </pc:picChg>
        <pc:picChg chg="add mod">
          <ac:chgData name="Maragkakis, Ioannis" userId="dc64b797-ce1e-4824-9ab2-7e29fa18e2b6" providerId="ADAL" clId="{D3CEAFC5-BBAE-43DD-BC85-E928AB8B5579}" dt="2023-03-27T10:56:16.743" v="14175" actId="1076"/>
          <ac:picMkLst>
            <pc:docMk/>
            <pc:sldMk cId="1202350293" sldId="283"/>
            <ac:picMk id="13" creationId="{368B950B-2E48-FFC0-6ED6-5803716E2E08}"/>
          </ac:picMkLst>
        </pc:picChg>
        <pc:picChg chg="add mod">
          <ac:chgData name="Maragkakis, Ioannis" userId="dc64b797-ce1e-4824-9ab2-7e29fa18e2b6" providerId="ADAL" clId="{D3CEAFC5-BBAE-43DD-BC85-E928AB8B5579}" dt="2023-03-27T10:55:50.106" v="14166" actId="1076"/>
          <ac:picMkLst>
            <pc:docMk/>
            <pc:sldMk cId="1202350293" sldId="283"/>
            <ac:picMk id="15" creationId="{A6792FF5-A7EE-A1C9-A9CC-D2284ADA1B72}"/>
          </ac:picMkLst>
        </pc:picChg>
      </pc:sldChg>
      <pc:sldChg chg="addSp delSp modSp add mod">
        <pc:chgData name="Maragkakis, Ioannis" userId="dc64b797-ce1e-4824-9ab2-7e29fa18e2b6" providerId="ADAL" clId="{D3CEAFC5-BBAE-43DD-BC85-E928AB8B5579}" dt="2023-03-27T11:03:23.268" v="14548" actId="1076"/>
        <pc:sldMkLst>
          <pc:docMk/>
          <pc:sldMk cId="2614524626" sldId="284"/>
        </pc:sldMkLst>
        <pc:spChg chg="mod">
          <ac:chgData name="Maragkakis, Ioannis" userId="dc64b797-ce1e-4824-9ab2-7e29fa18e2b6" providerId="ADAL" clId="{D3CEAFC5-BBAE-43DD-BC85-E928AB8B5579}" dt="2023-03-27T11:03:09.377" v="14542" actId="20577"/>
          <ac:spMkLst>
            <pc:docMk/>
            <pc:sldMk cId="2614524626" sldId="284"/>
            <ac:spMk id="3" creationId="{AA5772E8-5571-061E-4B6F-897A9ECC5963}"/>
          </ac:spMkLst>
        </pc:spChg>
        <pc:picChg chg="add mod">
          <ac:chgData name="Maragkakis, Ioannis" userId="dc64b797-ce1e-4824-9ab2-7e29fa18e2b6" providerId="ADAL" clId="{D3CEAFC5-BBAE-43DD-BC85-E928AB8B5579}" dt="2023-03-27T11:03:21.603" v="14547" actId="1076"/>
          <ac:picMkLst>
            <pc:docMk/>
            <pc:sldMk cId="2614524626" sldId="284"/>
            <ac:picMk id="5" creationId="{EC74F2C6-4352-2D49-C213-9806B001F42E}"/>
          </ac:picMkLst>
        </pc:picChg>
        <pc:picChg chg="add mod">
          <ac:chgData name="Maragkakis, Ioannis" userId="dc64b797-ce1e-4824-9ab2-7e29fa18e2b6" providerId="ADAL" clId="{D3CEAFC5-BBAE-43DD-BC85-E928AB8B5579}" dt="2023-03-27T11:03:23.268" v="14548" actId="1076"/>
          <ac:picMkLst>
            <pc:docMk/>
            <pc:sldMk cId="2614524626" sldId="284"/>
            <ac:picMk id="7" creationId="{66D96894-DA86-A80C-507A-8DC0257789A4}"/>
          </ac:picMkLst>
        </pc:picChg>
        <pc:picChg chg="add mod">
          <ac:chgData name="Maragkakis, Ioannis" userId="dc64b797-ce1e-4824-9ab2-7e29fa18e2b6" providerId="ADAL" clId="{D3CEAFC5-BBAE-43DD-BC85-E928AB8B5579}" dt="2023-03-27T11:03:17.269" v="14545" actId="1076"/>
          <ac:picMkLst>
            <pc:docMk/>
            <pc:sldMk cId="2614524626" sldId="284"/>
            <ac:picMk id="9" creationId="{C9A27288-B9C5-639C-2F4B-296CD0A2C4B4}"/>
          </ac:picMkLst>
        </pc:picChg>
        <pc:picChg chg="del">
          <ac:chgData name="Maragkakis, Ioannis" userId="dc64b797-ce1e-4824-9ab2-7e29fa18e2b6" providerId="ADAL" clId="{D3CEAFC5-BBAE-43DD-BC85-E928AB8B5579}" dt="2023-03-27T10:58:33.494" v="14186" actId="478"/>
          <ac:picMkLst>
            <pc:docMk/>
            <pc:sldMk cId="2614524626" sldId="284"/>
            <ac:picMk id="11" creationId="{05D0D0E1-9582-6F93-B278-01960DCEBDF2}"/>
          </ac:picMkLst>
        </pc:picChg>
        <pc:picChg chg="del">
          <ac:chgData name="Maragkakis, Ioannis" userId="dc64b797-ce1e-4824-9ab2-7e29fa18e2b6" providerId="ADAL" clId="{D3CEAFC5-BBAE-43DD-BC85-E928AB8B5579}" dt="2023-03-27T10:58:30.657" v="14184" actId="478"/>
          <ac:picMkLst>
            <pc:docMk/>
            <pc:sldMk cId="2614524626" sldId="284"/>
            <ac:picMk id="13" creationId="{368B950B-2E48-FFC0-6ED6-5803716E2E08}"/>
          </ac:picMkLst>
        </pc:picChg>
        <pc:picChg chg="del">
          <ac:chgData name="Maragkakis, Ioannis" userId="dc64b797-ce1e-4824-9ab2-7e29fa18e2b6" providerId="ADAL" clId="{D3CEAFC5-BBAE-43DD-BC85-E928AB8B5579}" dt="2023-03-27T10:58:32.433" v="14185" actId="478"/>
          <ac:picMkLst>
            <pc:docMk/>
            <pc:sldMk cId="2614524626" sldId="284"/>
            <ac:picMk id="15" creationId="{A6792FF5-A7EE-A1C9-A9CC-D2284ADA1B72}"/>
          </ac:picMkLst>
        </pc:picChg>
      </pc:sldChg>
      <pc:sldChg chg="addSp delSp modSp add mod">
        <pc:chgData name="Maragkakis, Ioannis" userId="dc64b797-ce1e-4824-9ab2-7e29fa18e2b6" providerId="ADAL" clId="{D3CEAFC5-BBAE-43DD-BC85-E928AB8B5579}" dt="2023-03-27T11:05:08.777" v="14625" actId="20577"/>
        <pc:sldMkLst>
          <pc:docMk/>
          <pc:sldMk cId="1302197971" sldId="285"/>
        </pc:sldMkLst>
        <pc:spChg chg="mod">
          <ac:chgData name="Maragkakis, Ioannis" userId="dc64b797-ce1e-4824-9ab2-7e29fa18e2b6" providerId="ADAL" clId="{D3CEAFC5-BBAE-43DD-BC85-E928AB8B5579}" dt="2023-03-27T11:05:08.777" v="14625" actId="20577"/>
          <ac:spMkLst>
            <pc:docMk/>
            <pc:sldMk cId="1302197971" sldId="285"/>
            <ac:spMk id="3" creationId="{AA5772E8-5571-061E-4B6F-897A9ECC5963}"/>
          </ac:spMkLst>
        </pc:spChg>
        <pc:picChg chg="del">
          <ac:chgData name="Maragkakis, Ioannis" userId="dc64b797-ce1e-4824-9ab2-7e29fa18e2b6" providerId="ADAL" clId="{D3CEAFC5-BBAE-43DD-BC85-E928AB8B5579}" dt="2023-03-27T11:04:06.235" v="14589" actId="478"/>
          <ac:picMkLst>
            <pc:docMk/>
            <pc:sldMk cId="1302197971" sldId="285"/>
            <ac:picMk id="5" creationId="{EC74F2C6-4352-2D49-C213-9806B001F42E}"/>
          </ac:picMkLst>
        </pc:picChg>
        <pc:picChg chg="add mod">
          <ac:chgData name="Maragkakis, Ioannis" userId="dc64b797-ce1e-4824-9ab2-7e29fa18e2b6" providerId="ADAL" clId="{D3CEAFC5-BBAE-43DD-BC85-E928AB8B5579}" dt="2023-03-27T11:04:14.870" v="14594" actId="1076"/>
          <ac:picMkLst>
            <pc:docMk/>
            <pc:sldMk cId="1302197971" sldId="285"/>
            <ac:picMk id="6" creationId="{30B46808-13E5-974D-CA73-7DA0E895E19A}"/>
          </ac:picMkLst>
        </pc:picChg>
        <pc:picChg chg="del">
          <ac:chgData name="Maragkakis, Ioannis" userId="dc64b797-ce1e-4824-9ab2-7e29fa18e2b6" providerId="ADAL" clId="{D3CEAFC5-BBAE-43DD-BC85-E928AB8B5579}" dt="2023-03-27T11:04:07.718" v="14590" actId="478"/>
          <ac:picMkLst>
            <pc:docMk/>
            <pc:sldMk cId="1302197971" sldId="285"/>
            <ac:picMk id="7" creationId="{66D96894-DA86-A80C-507A-8DC0257789A4}"/>
          </ac:picMkLst>
        </pc:picChg>
        <pc:picChg chg="del">
          <ac:chgData name="Maragkakis, Ioannis" userId="dc64b797-ce1e-4824-9ab2-7e29fa18e2b6" providerId="ADAL" clId="{D3CEAFC5-BBAE-43DD-BC85-E928AB8B5579}" dt="2023-03-27T11:04:09.195" v="14591" actId="478"/>
          <ac:picMkLst>
            <pc:docMk/>
            <pc:sldMk cId="1302197971" sldId="285"/>
            <ac:picMk id="9" creationId="{C9A27288-B9C5-639C-2F4B-296CD0A2C4B4}"/>
          </ac:picMkLst>
        </pc:picChg>
        <pc:picChg chg="add mod">
          <ac:chgData name="Maragkakis, Ioannis" userId="dc64b797-ce1e-4824-9ab2-7e29fa18e2b6" providerId="ADAL" clId="{D3CEAFC5-BBAE-43DD-BC85-E928AB8B5579}" dt="2023-03-27T11:04:46.090" v="14616" actId="1076"/>
          <ac:picMkLst>
            <pc:docMk/>
            <pc:sldMk cId="1302197971" sldId="285"/>
            <ac:picMk id="10" creationId="{892BEAB2-A488-746C-D6D0-759D45A4B2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1A77-3553-C594-4C41-B7D993E95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941039C0-640D-F39A-CDB1-9281917B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06C553AE-FB86-9E81-D164-362BA1B89475}"/>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5" name="Footer Placeholder 4">
            <a:extLst>
              <a:ext uri="{FF2B5EF4-FFF2-40B4-BE49-F238E27FC236}">
                <a16:creationId xmlns:a16="http://schemas.microsoft.com/office/drawing/2014/main" id="{A4F06B06-0467-C00F-FD1E-C79261589E8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054B3CE-4022-CACE-1402-79EB2A5B8A92}"/>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49128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AEEF-99B5-1AB3-7DEA-19AE67847237}"/>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1C11BDA-1AA6-D895-5ADC-BDBF7964A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6BC3A6D9-E549-F017-8C76-2F73EC23B23C}"/>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5" name="Footer Placeholder 4">
            <a:extLst>
              <a:ext uri="{FF2B5EF4-FFF2-40B4-BE49-F238E27FC236}">
                <a16:creationId xmlns:a16="http://schemas.microsoft.com/office/drawing/2014/main" id="{D438E9E3-6497-22A7-57BE-62B80E20F005}"/>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7E52D5F8-C83F-0A03-D2C8-2A37538347B0}"/>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15662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CEDF6-06E6-35A2-C866-127F8C70C9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4F80CB26-DAAF-116A-92D2-58E573957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0BAF3EE-9685-6E97-ACD0-CB130D2983F7}"/>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5" name="Footer Placeholder 4">
            <a:extLst>
              <a:ext uri="{FF2B5EF4-FFF2-40B4-BE49-F238E27FC236}">
                <a16:creationId xmlns:a16="http://schemas.microsoft.com/office/drawing/2014/main" id="{6C9A4F86-1A6C-2601-4FE8-EE735587DA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BC2C5B3-3AFF-AF06-6C5F-2473E4DC0FFD}"/>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13195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08CD-8B3B-2EC3-5641-C29DDA9AEDE4}"/>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AEE8104F-A131-61F0-D09D-DF7E0BEAF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99A1735-FF37-55EA-3937-02005DB01C99}"/>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5" name="Footer Placeholder 4">
            <a:extLst>
              <a:ext uri="{FF2B5EF4-FFF2-40B4-BE49-F238E27FC236}">
                <a16:creationId xmlns:a16="http://schemas.microsoft.com/office/drawing/2014/main" id="{A728E1D3-3564-68AB-0649-E34E519BAAA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0D08C61-96A0-C409-05D5-87326ADD075C}"/>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55891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4004-8450-5330-5388-6357B9CB8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85B7551F-C6A0-67E6-8F1E-E38B2B346F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CD02E-CBF6-A86F-F62B-615CD5073162}"/>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5" name="Footer Placeholder 4">
            <a:extLst>
              <a:ext uri="{FF2B5EF4-FFF2-40B4-BE49-F238E27FC236}">
                <a16:creationId xmlns:a16="http://schemas.microsoft.com/office/drawing/2014/main" id="{14BB7040-15B7-69F6-D2B2-3F462FD627AD}"/>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EFC52B9C-B4EE-9CD2-6A2D-76F21BAC93D0}"/>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72179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7362-0EEB-B9E3-63AF-C81BAC222B3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752E13FD-AEE4-E94C-27F2-33BD19E9E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BA30F755-AAD7-A6CA-64F4-C5DDB60E6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EA7F5D3-77CA-7D44-BA77-5D7827D03233}"/>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6" name="Footer Placeholder 5">
            <a:extLst>
              <a:ext uri="{FF2B5EF4-FFF2-40B4-BE49-F238E27FC236}">
                <a16:creationId xmlns:a16="http://schemas.microsoft.com/office/drawing/2014/main" id="{50A79FF2-7DBC-4B7F-68E8-54614AAE1E7C}"/>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4609DC3-B4DC-E35D-BD17-E18B424FCE48}"/>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411440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5757-1DB8-4ACC-3F0D-149F791E57C2}"/>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D099C23-A024-D4D0-BA34-87951173F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0B76D-321D-D931-13E7-22D6C56872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3BCF64A5-1E7C-4766-8529-33A255F45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6D9B08-AE62-0383-92B7-1C041E862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D049A4F4-4D1D-A876-74CE-7FC3DFC45E8A}"/>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8" name="Footer Placeholder 7">
            <a:extLst>
              <a:ext uri="{FF2B5EF4-FFF2-40B4-BE49-F238E27FC236}">
                <a16:creationId xmlns:a16="http://schemas.microsoft.com/office/drawing/2014/main" id="{11DAED01-B5AD-9A85-FF5C-4D496EA6D830}"/>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189996D2-EF21-0568-CD49-149E8A5CA80B}"/>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312281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6954-C7E1-263F-E45B-B1FA9F24E15C}"/>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415A7A-BF1C-9493-1003-96FC17615554}"/>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4" name="Footer Placeholder 3">
            <a:extLst>
              <a:ext uri="{FF2B5EF4-FFF2-40B4-BE49-F238E27FC236}">
                <a16:creationId xmlns:a16="http://schemas.microsoft.com/office/drawing/2014/main" id="{ED36E1A9-A8EA-3D73-FDB0-2BC2D92EFB68}"/>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23FA090-8709-0D23-6E6C-5691395BD39C}"/>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192690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4086E5-2612-6E28-BCDD-79A597C25F84}"/>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3" name="Footer Placeholder 2">
            <a:extLst>
              <a:ext uri="{FF2B5EF4-FFF2-40B4-BE49-F238E27FC236}">
                <a16:creationId xmlns:a16="http://schemas.microsoft.com/office/drawing/2014/main" id="{F7F5BA3E-82AD-8288-3320-61F476E33A2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2D22902-13A3-AE3C-0CFD-DF612D3906A7}"/>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31536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B1D7-A4EA-BB12-0C94-2141BB620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15AEA2AA-F215-CE71-E9D4-F6936CB9CC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18305354-719A-003F-321C-021A99E49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01855-B79E-BA58-0B3F-23AE8DE84035}"/>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6" name="Footer Placeholder 5">
            <a:extLst>
              <a:ext uri="{FF2B5EF4-FFF2-40B4-BE49-F238E27FC236}">
                <a16:creationId xmlns:a16="http://schemas.microsoft.com/office/drawing/2014/main" id="{0B750477-7B8F-3ABF-4B22-6278603D387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68172B2D-F8EE-9E4B-7268-05314D9450FB}"/>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227264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D071-54E6-AF1C-246E-F6ED5D52F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A79DCB5F-A824-BAF8-AFAB-B84B10430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EAE9467E-2AE8-37CA-1C8E-402AD9DCD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6A368-82B2-FE97-B516-EA23B2BDDE78}"/>
              </a:ext>
            </a:extLst>
          </p:cNvPr>
          <p:cNvSpPr>
            <a:spLocks noGrp="1"/>
          </p:cNvSpPr>
          <p:nvPr>
            <p:ph type="dt" sz="half" idx="10"/>
          </p:nvPr>
        </p:nvSpPr>
        <p:spPr/>
        <p:txBody>
          <a:bodyPr/>
          <a:lstStyle/>
          <a:p>
            <a:fld id="{39842C5A-85C3-42AC-B108-5F66C128A085}" type="datetimeFigureOut">
              <a:rPr lang="el-GR" smtClean="0"/>
              <a:t>2/4/2023</a:t>
            </a:fld>
            <a:endParaRPr lang="el-GR"/>
          </a:p>
        </p:txBody>
      </p:sp>
      <p:sp>
        <p:nvSpPr>
          <p:cNvPr id="6" name="Footer Placeholder 5">
            <a:extLst>
              <a:ext uri="{FF2B5EF4-FFF2-40B4-BE49-F238E27FC236}">
                <a16:creationId xmlns:a16="http://schemas.microsoft.com/office/drawing/2014/main" id="{6939906F-24A4-6F97-F848-49D60C912B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D273A33-0B76-6980-648B-3A6D8697138A}"/>
              </a:ext>
            </a:extLst>
          </p:cNvPr>
          <p:cNvSpPr>
            <a:spLocks noGrp="1"/>
          </p:cNvSpPr>
          <p:nvPr>
            <p:ph type="sldNum" sz="quarter" idx="12"/>
          </p:nvPr>
        </p:nvSpPr>
        <p:spPr/>
        <p:txBody>
          <a:bodyPr/>
          <a:lstStyle/>
          <a:p>
            <a:fld id="{392412FE-BC2F-4549-97CD-A7B1DCCD73CA}" type="slidenum">
              <a:rPr lang="el-GR" smtClean="0"/>
              <a:t>‹#›</a:t>
            </a:fld>
            <a:endParaRPr lang="el-GR"/>
          </a:p>
        </p:txBody>
      </p:sp>
    </p:spTree>
    <p:extLst>
      <p:ext uri="{BB962C8B-B14F-4D97-AF65-F5344CB8AC3E}">
        <p14:creationId xmlns:p14="http://schemas.microsoft.com/office/powerpoint/2010/main" val="62129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653079-E277-017C-40AA-92A5B98BE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5EFB8A2-2F74-3CBD-81C7-5091B8A98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09518DA-51FE-3F3C-8160-01789D3BB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42C5A-85C3-42AC-B108-5F66C128A085}" type="datetimeFigureOut">
              <a:rPr lang="el-GR" smtClean="0"/>
              <a:t>2/4/2023</a:t>
            </a:fld>
            <a:endParaRPr lang="el-GR"/>
          </a:p>
        </p:txBody>
      </p:sp>
      <p:sp>
        <p:nvSpPr>
          <p:cNvPr id="5" name="Footer Placeholder 4">
            <a:extLst>
              <a:ext uri="{FF2B5EF4-FFF2-40B4-BE49-F238E27FC236}">
                <a16:creationId xmlns:a16="http://schemas.microsoft.com/office/drawing/2014/main" id="{77A21148-37FE-B5F0-2E9E-8EE684A0E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B1F1B283-3E79-B7FF-2982-3AABBDFCE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412FE-BC2F-4549-97CD-A7B1DCCD73CA}" type="slidenum">
              <a:rPr lang="el-GR" smtClean="0"/>
              <a:t>‹#›</a:t>
            </a:fld>
            <a:endParaRPr lang="el-GR"/>
          </a:p>
        </p:txBody>
      </p:sp>
    </p:spTree>
    <p:extLst>
      <p:ext uri="{BB962C8B-B14F-4D97-AF65-F5344CB8AC3E}">
        <p14:creationId xmlns:p14="http://schemas.microsoft.com/office/powerpoint/2010/main" val="270472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Giannis.marar@hot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libgit2/libgit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86AF33-FF16-2BD5-D52E-89CAA4A1C5D0}"/>
              </a:ext>
            </a:extLst>
          </p:cNvPr>
          <p:cNvSpPr>
            <a:spLocks noGrp="1"/>
          </p:cNvSpPr>
          <p:nvPr>
            <p:ph type="subTitle" idx="1"/>
          </p:nvPr>
        </p:nvSpPr>
        <p:spPr>
          <a:xfrm>
            <a:off x="365339" y="1557196"/>
            <a:ext cx="8215792" cy="5304090"/>
          </a:xfrm>
        </p:spPr>
        <p:txBody>
          <a:bodyPr vert="horz" lIns="91440" tIns="45720" rIns="91440" bIns="45720" rtlCol="0" anchor="t">
            <a:normAutofit/>
          </a:bodyPr>
          <a:lstStyle/>
          <a:p>
            <a:pPr marL="342900" indent="-342900" algn="l">
              <a:buFont typeface="Arial" panose="020B0604020202020204" pitchFamily="34" charset="0"/>
              <a:buChar char="•"/>
            </a:pPr>
            <a:r>
              <a:rPr lang="en-US" sz="1600" b="1" i="0" dirty="0">
                <a:solidFill>
                  <a:srgbClr val="4E443C"/>
                </a:solidFill>
                <a:effectLst/>
                <a:latin typeface="Arial" panose="020B0604020202020204" pitchFamily="34" charset="0"/>
              </a:rPr>
              <a:t>Version control </a:t>
            </a:r>
            <a:r>
              <a:rPr lang="en-US" sz="1600" b="0" i="0" dirty="0">
                <a:solidFill>
                  <a:srgbClr val="4E443C"/>
                </a:solidFill>
                <a:effectLst/>
                <a:latin typeface="Arial" panose="020B0604020202020204" pitchFamily="34" charset="0"/>
              </a:rPr>
              <a:t>is a system that records changes to a file or set of files over time so that you can recall specific versions later. It allows you to revert selected files back to a previous state, compare changes over time see who last modified something etc.</a:t>
            </a:r>
          </a:p>
          <a:p>
            <a:pPr marL="342900" indent="-342900" algn="l">
              <a:buFont typeface="Arial" panose="020B0604020202020204" pitchFamily="34" charset="0"/>
              <a:buChar char="•"/>
            </a:pPr>
            <a:r>
              <a:rPr lang="en-US" sz="1600" b="1" dirty="0">
                <a:solidFill>
                  <a:srgbClr val="4E443C"/>
                </a:solidFill>
                <a:latin typeface="Arial"/>
                <a:cs typeface="Arial"/>
              </a:rPr>
              <a:t>Old local VCSs </a:t>
            </a:r>
            <a:r>
              <a:rPr lang="en-US" sz="1600" dirty="0">
                <a:solidFill>
                  <a:srgbClr val="4E443C"/>
                </a:solidFill>
                <a:latin typeface="Arial"/>
                <a:cs typeface="Arial"/>
              </a:rPr>
              <a:t>used simple database that kept all the changes to files (or versions) under version control (ex. RCS). It keeps the changes (differences between files) in a special format on disk so that you can re-create any file at any point.</a:t>
            </a:r>
            <a:endParaRPr lang="en-US" sz="1600" dirty="0">
              <a:solidFill>
                <a:srgbClr val="4E443C"/>
              </a:solidFill>
              <a:latin typeface="Arial" panose="020B0604020202020204" pitchFamily="34" charset="0"/>
              <a:cs typeface="Arial"/>
            </a:endParaRPr>
          </a:p>
          <a:p>
            <a:pPr marL="342900" indent="-342900" algn="l">
              <a:buFont typeface="Arial" panose="020B0604020202020204" pitchFamily="34" charset="0"/>
              <a:buChar char="•"/>
            </a:pPr>
            <a:r>
              <a:rPr lang="en-US" sz="1600" dirty="0">
                <a:solidFill>
                  <a:srgbClr val="4E443C"/>
                </a:solidFill>
                <a:latin typeface="Arial" panose="020B0604020202020204" pitchFamily="34" charset="0"/>
              </a:rPr>
              <a:t>In Git terms, a “</a:t>
            </a:r>
            <a:r>
              <a:rPr lang="en-US" sz="1600" b="1" dirty="0">
                <a:solidFill>
                  <a:srgbClr val="4E443C"/>
                </a:solidFill>
                <a:latin typeface="Arial" panose="020B0604020202020204" pitchFamily="34" charset="0"/>
              </a:rPr>
              <a:t>checkout</a:t>
            </a:r>
            <a:r>
              <a:rPr lang="en-US" sz="1600" dirty="0">
                <a:solidFill>
                  <a:srgbClr val="4E443C"/>
                </a:solidFill>
                <a:latin typeface="Arial" panose="020B0604020202020204" pitchFamily="34" charset="0"/>
              </a:rPr>
              <a:t>” is the act of switching between different versions of a file for example.</a:t>
            </a:r>
          </a:p>
          <a:p>
            <a:pPr marL="342900" indent="-342900" algn="l">
              <a:buFont typeface="Arial" panose="020B0604020202020204" pitchFamily="34" charset="0"/>
              <a:buChar char="•"/>
            </a:pPr>
            <a:r>
              <a:rPr lang="en-US" sz="1600" dirty="0">
                <a:solidFill>
                  <a:srgbClr val="4E443C"/>
                </a:solidFill>
                <a:latin typeface="Arial" panose="020B0604020202020204" pitchFamily="34" charset="0"/>
              </a:rPr>
              <a:t>Because of the need to collaborate with other people, </a:t>
            </a:r>
            <a:r>
              <a:rPr lang="en-US" sz="1600" b="1" dirty="0">
                <a:solidFill>
                  <a:srgbClr val="4E443C"/>
                </a:solidFill>
                <a:latin typeface="Arial" panose="020B0604020202020204" pitchFamily="34" charset="0"/>
              </a:rPr>
              <a:t>Centralized Version Control Systems (CVCSs) </a:t>
            </a:r>
            <a:r>
              <a:rPr lang="en-US" sz="1600" dirty="0">
                <a:solidFill>
                  <a:srgbClr val="4E443C"/>
                </a:solidFill>
                <a:latin typeface="Arial" panose="020B0604020202020204" pitchFamily="34" charset="0"/>
              </a:rPr>
              <a:t>were developed (ex. CVS, Subversion, Perforce). They have a single server that contains all the versioned files and a number of clients that check out files from the central place. However, </a:t>
            </a:r>
            <a:r>
              <a:rPr lang="en-US" sz="1600" b="1" dirty="0">
                <a:solidFill>
                  <a:srgbClr val="4E443C"/>
                </a:solidFill>
                <a:latin typeface="Arial" panose="020B0604020202020204" pitchFamily="34" charset="0"/>
              </a:rPr>
              <a:t>single point of failure</a:t>
            </a:r>
            <a:r>
              <a:rPr lang="en-US" sz="1600" dirty="0">
                <a:solidFill>
                  <a:srgbClr val="4E443C"/>
                </a:solidFill>
                <a:latin typeface="Arial" panose="020B0604020202020204" pitchFamily="34" charset="0"/>
              </a:rPr>
              <a:t>. </a:t>
            </a:r>
            <a:r>
              <a:rPr lang="en-US" sz="1600" b="0" i="0" dirty="0">
                <a:solidFill>
                  <a:srgbClr val="4E443C"/>
                </a:solidFill>
                <a:effectLst/>
                <a:latin typeface="Arial" panose="020B0604020202020204" pitchFamily="34" charset="0"/>
              </a:rPr>
              <a:t>If that server goes down for an hour, then during that hour nobody can collaborate at all or save versioned changes to anything they’re working on. If the hard disk of the server, </a:t>
            </a:r>
            <a:r>
              <a:rPr lang="en-US" sz="1600" dirty="0">
                <a:solidFill>
                  <a:srgbClr val="4E443C"/>
                </a:solidFill>
                <a:latin typeface="Arial" panose="020B0604020202020204" pitchFamily="34" charset="0"/>
              </a:rPr>
              <a:t>becomes corrupted y</a:t>
            </a:r>
            <a:r>
              <a:rPr lang="en-US" sz="1600" b="0" i="0" dirty="0">
                <a:solidFill>
                  <a:srgbClr val="4E443C"/>
                </a:solidFill>
                <a:effectLst/>
                <a:latin typeface="Arial" panose="020B0604020202020204" pitchFamily="34" charset="0"/>
              </a:rPr>
              <a:t>ou lose everything</a:t>
            </a:r>
            <a:endParaRPr lang="en-US" sz="1600" dirty="0">
              <a:solidFill>
                <a:srgbClr val="4E443C"/>
              </a:solidFill>
              <a:latin typeface="Arial" panose="020B0604020202020204" pitchFamily="34" charset="0"/>
            </a:endParaRPr>
          </a:p>
          <a:p>
            <a:pPr marL="342900" indent="-342900" algn="l">
              <a:buFont typeface="Arial" panose="020B0604020202020204" pitchFamily="34" charset="0"/>
              <a:buChar char="•"/>
            </a:pPr>
            <a:endParaRPr lang="en-US" sz="1800" b="1" dirty="0">
              <a:solidFill>
                <a:srgbClr val="4E443C"/>
              </a:solidFill>
              <a:latin typeface="Arial" panose="020B0604020202020204" pitchFamily="34" charset="0"/>
            </a:endParaRPr>
          </a:p>
        </p:txBody>
      </p:sp>
      <p:pic>
        <p:nvPicPr>
          <p:cNvPr id="5" name="Picture 4">
            <a:extLst>
              <a:ext uri="{FF2B5EF4-FFF2-40B4-BE49-F238E27FC236}">
                <a16:creationId xmlns:a16="http://schemas.microsoft.com/office/drawing/2014/main" id="{1C65012D-6D02-B197-774D-12CAFE051880}"/>
              </a:ext>
            </a:extLst>
          </p:cNvPr>
          <p:cNvPicPr>
            <a:picLocks noChangeAspect="1"/>
          </p:cNvPicPr>
          <p:nvPr/>
        </p:nvPicPr>
        <p:blipFill>
          <a:blip r:embed="rId2"/>
          <a:stretch>
            <a:fillRect/>
          </a:stretch>
        </p:blipFill>
        <p:spPr>
          <a:xfrm>
            <a:off x="9002945" y="393820"/>
            <a:ext cx="2944338" cy="2508361"/>
          </a:xfrm>
          <a:prstGeom prst="rect">
            <a:avLst/>
          </a:prstGeom>
        </p:spPr>
      </p:pic>
      <p:pic>
        <p:nvPicPr>
          <p:cNvPr id="7" name="Picture 6">
            <a:extLst>
              <a:ext uri="{FF2B5EF4-FFF2-40B4-BE49-F238E27FC236}">
                <a16:creationId xmlns:a16="http://schemas.microsoft.com/office/drawing/2014/main" id="{B199F208-6107-F2A1-CCD8-5A5C4B3F1B71}"/>
              </a:ext>
            </a:extLst>
          </p:cNvPr>
          <p:cNvPicPr>
            <a:picLocks noChangeAspect="1"/>
          </p:cNvPicPr>
          <p:nvPr/>
        </p:nvPicPr>
        <p:blipFill>
          <a:blip r:embed="rId3"/>
          <a:stretch>
            <a:fillRect/>
          </a:stretch>
        </p:blipFill>
        <p:spPr>
          <a:xfrm>
            <a:off x="9036180" y="4073236"/>
            <a:ext cx="2877867" cy="1988345"/>
          </a:xfrm>
          <a:prstGeom prst="rect">
            <a:avLst/>
          </a:prstGeom>
        </p:spPr>
      </p:pic>
      <p:sp>
        <p:nvSpPr>
          <p:cNvPr id="8" name="TextBox 7">
            <a:extLst>
              <a:ext uri="{FF2B5EF4-FFF2-40B4-BE49-F238E27FC236}">
                <a16:creationId xmlns:a16="http://schemas.microsoft.com/office/drawing/2014/main" id="{0BF802F0-7E24-6F45-60E5-9E6B863DBDF6}"/>
              </a:ext>
            </a:extLst>
          </p:cNvPr>
          <p:cNvSpPr txBox="1"/>
          <p:nvPr/>
        </p:nvSpPr>
        <p:spPr>
          <a:xfrm>
            <a:off x="9002945" y="2992582"/>
            <a:ext cx="2542510" cy="369332"/>
          </a:xfrm>
          <a:prstGeom prst="rect">
            <a:avLst/>
          </a:prstGeom>
          <a:noFill/>
        </p:spPr>
        <p:txBody>
          <a:bodyPr wrap="square" rtlCol="0">
            <a:spAutoFit/>
          </a:bodyPr>
          <a:lstStyle/>
          <a:p>
            <a:r>
              <a:rPr lang="en-US" dirty="0"/>
              <a:t>Local version control</a:t>
            </a:r>
            <a:endParaRPr lang="el-GR" dirty="0"/>
          </a:p>
        </p:txBody>
      </p:sp>
      <p:sp>
        <p:nvSpPr>
          <p:cNvPr id="9" name="TextBox 8">
            <a:extLst>
              <a:ext uri="{FF2B5EF4-FFF2-40B4-BE49-F238E27FC236}">
                <a16:creationId xmlns:a16="http://schemas.microsoft.com/office/drawing/2014/main" id="{17FFB4A1-A28A-EB15-E533-BE76ABF77411}"/>
              </a:ext>
            </a:extLst>
          </p:cNvPr>
          <p:cNvSpPr txBox="1"/>
          <p:nvPr/>
        </p:nvSpPr>
        <p:spPr>
          <a:xfrm>
            <a:off x="9036180" y="6094848"/>
            <a:ext cx="2877866" cy="369332"/>
          </a:xfrm>
          <a:prstGeom prst="rect">
            <a:avLst/>
          </a:prstGeom>
          <a:noFill/>
        </p:spPr>
        <p:txBody>
          <a:bodyPr wrap="square" rtlCol="0">
            <a:spAutoFit/>
          </a:bodyPr>
          <a:lstStyle/>
          <a:p>
            <a:r>
              <a:rPr lang="en-US" dirty="0"/>
              <a:t>Centralized version control</a:t>
            </a:r>
            <a:endParaRPr lang="el-GR" dirty="0"/>
          </a:p>
        </p:txBody>
      </p:sp>
      <p:sp>
        <p:nvSpPr>
          <p:cNvPr id="10" name="TextBox 9">
            <a:extLst>
              <a:ext uri="{FF2B5EF4-FFF2-40B4-BE49-F238E27FC236}">
                <a16:creationId xmlns:a16="http://schemas.microsoft.com/office/drawing/2014/main" id="{60A43E7C-86D5-F952-67B4-93087DA4417E}"/>
              </a:ext>
            </a:extLst>
          </p:cNvPr>
          <p:cNvSpPr txBox="1"/>
          <p:nvPr/>
        </p:nvSpPr>
        <p:spPr>
          <a:xfrm>
            <a:off x="2238498" y="393820"/>
            <a:ext cx="4642135" cy="646331"/>
          </a:xfrm>
          <a:prstGeom prst="rect">
            <a:avLst/>
          </a:prstGeom>
          <a:noFill/>
        </p:spPr>
        <p:txBody>
          <a:bodyPr wrap="square" rtlCol="0">
            <a:spAutoFit/>
          </a:bodyPr>
          <a:lstStyle/>
          <a:p>
            <a:r>
              <a:rPr lang="en-US" sz="3600" dirty="0"/>
              <a:t>Version control systems</a:t>
            </a:r>
            <a:endParaRPr lang="el-GR" sz="3600" dirty="0"/>
          </a:p>
        </p:txBody>
      </p:sp>
    </p:spTree>
    <p:extLst>
      <p:ext uri="{BB962C8B-B14F-4D97-AF65-F5344CB8AC3E}">
        <p14:creationId xmlns:p14="http://schemas.microsoft.com/office/powerpoint/2010/main" val="245630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Stage modified files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47962" y="1616802"/>
            <a:ext cx="110879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Let’s create another file (CONTRIBUTING.md), track it using git add, save it in the repo and just change it by adding a line in it</a:t>
            </a:r>
          </a:p>
          <a:p>
            <a:pPr marL="285750" indent="-285750">
              <a:buFont typeface="Arial" panose="020B0604020202020204" pitchFamily="34" charset="0"/>
              <a:buChar char="•"/>
            </a:pPr>
            <a:r>
              <a:rPr lang="en-US" dirty="0"/>
              <a:t>Now we have the staged README file from before</a:t>
            </a:r>
          </a:p>
          <a:p>
            <a:pPr marL="285750" indent="-285750">
              <a:buFont typeface="Arial" panose="020B0604020202020204" pitchFamily="34" charset="0"/>
              <a:buChar char="•"/>
            </a:pPr>
            <a:r>
              <a:rPr lang="en-US" dirty="0"/>
              <a:t>Also we have the tracked and </a:t>
            </a:r>
            <a:r>
              <a:rPr lang="en-US" b="1" dirty="0"/>
              <a:t>modified</a:t>
            </a:r>
            <a:r>
              <a:rPr lang="en-US" dirty="0"/>
              <a:t> CONTRIBUTING.md but it has not been staged (run git add to stage it)</a:t>
            </a:r>
          </a:p>
          <a:p>
            <a:pPr marL="285750" indent="-285750">
              <a:buFont typeface="Arial" panose="020B0604020202020204" pitchFamily="34" charset="0"/>
              <a:buChar char="•"/>
            </a:pPr>
            <a:r>
              <a:rPr lang="en-US" dirty="0"/>
              <a:t>You can see the REAME under changes to be committed because it is staged</a:t>
            </a:r>
          </a:p>
          <a:p>
            <a:pPr marL="285750" indent="-285750">
              <a:buFont typeface="Arial" panose="020B0604020202020204" pitchFamily="34" charset="0"/>
              <a:buChar char="•"/>
            </a:pPr>
            <a:r>
              <a:rPr lang="en-US" dirty="0"/>
              <a:t>You can see the CONTRIBUTING.md under changes not staged for commit because it is modified but not staged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4" name="Picture 3">
            <a:extLst>
              <a:ext uri="{FF2B5EF4-FFF2-40B4-BE49-F238E27FC236}">
                <a16:creationId xmlns:a16="http://schemas.microsoft.com/office/drawing/2014/main" id="{4C6DE30B-7310-0A37-699C-E6A89CE6BB4F}"/>
              </a:ext>
            </a:extLst>
          </p:cNvPr>
          <p:cNvPicPr>
            <a:picLocks noChangeAspect="1"/>
          </p:cNvPicPr>
          <p:nvPr/>
        </p:nvPicPr>
        <p:blipFill>
          <a:blip r:embed="rId2"/>
          <a:stretch>
            <a:fillRect/>
          </a:stretch>
        </p:blipFill>
        <p:spPr>
          <a:xfrm>
            <a:off x="756063" y="3576875"/>
            <a:ext cx="9974067" cy="2524477"/>
          </a:xfrm>
          <a:prstGeom prst="rect">
            <a:avLst/>
          </a:prstGeom>
        </p:spPr>
      </p:pic>
    </p:spTree>
    <p:extLst>
      <p:ext uri="{BB962C8B-B14F-4D97-AF65-F5344CB8AC3E}">
        <p14:creationId xmlns:p14="http://schemas.microsoft.com/office/powerpoint/2010/main" val="356884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Stage modified files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12337" y="821155"/>
            <a:ext cx="385207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Use git add to stage the CONTRIBUTING.md and then commit to save the version of both files in the repo</a:t>
            </a:r>
          </a:p>
          <a:p>
            <a:pPr marL="285750" indent="-285750">
              <a:buFont typeface="Arial" panose="020B0604020202020204" pitchFamily="34" charset="0"/>
              <a:buChar char="•"/>
            </a:pPr>
            <a:r>
              <a:rPr lang="en-US" dirty="0"/>
              <a:t>Now we have a clean working directory</a:t>
            </a:r>
            <a:endParaRPr lang="el-GR" dirty="0"/>
          </a:p>
        </p:txBody>
      </p:sp>
      <p:pic>
        <p:nvPicPr>
          <p:cNvPr id="4" name="Picture 3">
            <a:extLst>
              <a:ext uri="{FF2B5EF4-FFF2-40B4-BE49-F238E27FC236}">
                <a16:creationId xmlns:a16="http://schemas.microsoft.com/office/drawing/2014/main" id="{13671421-B8F1-0D48-314C-E368225C6497}"/>
              </a:ext>
            </a:extLst>
          </p:cNvPr>
          <p:cNvPicPr>
            <a:picLocks noChangeAspect="1"/>
          </p:cNvPicPr>
          <p:nvPr/>
        </p:nvPicPr>
        <p:blipFill>
          <a:blip r:embed="rId2"/>
          <a:stretch>
            <a:fillRect/>
          </a:stretch>
        </p:blipFill>
        <p:spPr>
          <a:xfrm>
            <a:off x="4765589" y="0"/>
            <a:ext cx="7426411" cy="6858000"/>
          </a:xfrm>
          <a:prstGeom prst="rect">
            <a:avLst/>
          </a:prstGeom>
        </p:spPr>
      </p:pic>
    </p:spTree>
    <p:extLst>
      <p:ext uri="{BB962C8B-B14F-4D97-AF65-F5344CB8AC3E}">
        <p14:creationId xmlns:p14="http://schemas.microsoft.com/office/powerpoint/2010/main" val="88821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83A27F-768C-CED6-8C24-7451F81E0418}"/>
              </a:ext>
            </a:extLst>
          </p:cNvPr>
          <p:cNvSpPr txBox="1"/>
          <p:nvPr/>
        </p:nvSpPr>
        <p:spPr>
          <a:xfrm>
            <a:off x="6382606" y="1263678"/>
            <a:ext cx="52624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Let’s say you want to modify the CONTRIBUTING.md again and add a line</a:t>
            </a:r>
            <a:endParaRPr lang="el-GR" dirty="0"/>
          </a:p>
        </p:txBody>
      </p:sp>
      <p:pic>
        <p:nvPicPr>
          <p:cNvPr id="3" name="Picture 2">
            <a:extLst>
              <a:ext uri="{FF2B5EF4-FFF2-40B4-BE49-F238E27FC236}">
                <a16:creationId xmlns:a16="http://schemas.microsoft.com/office/drawing/2014/main" id="{0307202A-2515-74A4-C885-F72FBD21BFA0}"/>
              </a:ext>
            </a:extLst>
          </p:cNvPr>
          <p:cNvPicPr>
            <a:picLocks noChangeAspect="1"/>
          </p:cNvPicPr>
          <p:nvPr/>
        </p:nvPicPr>
        <p:blipFill>
          <a:blip r:embed="rId2"/>
          <a:stretch>
            <a:fillRect/>
          </a:stretch>
        </p:blipFill>
        <p:spPr>
          <a:xfrm>
            <a:off x="546971" y="575863"/>
            <a:ext cx="4943461" cy="2021963"/>
          </a:xfrm>
          <a:prstGeom prst="rect">
            <a:avLst/>
          </a:prstGeom>
        </p:spPr>
      </p:pic>
      <p:sp>
        <p:nvSpPr>
          <p:cNvPr id="7" name="TextBox 6">
            <a:extLst>
              <a:ext uri="{FF2B5EF4-FFF2-40B4-BE49-F238E27FC236}">
                <a16:creationId xmlns:a16="http://schemas.microsoft.com/office/drawing/2014/main" id="{4D215F5C-650A-E797-B9FB-D019C57B355B}"/>
              </a:ext>
            </a:extLst>
          </p:cNvPr>
          <p:cNvSpPr txBox="1"/>
          <p:nvPr/>
        </p:nvSpPr>
        <p:spPr>
          <a:xfrm>
            <a:off x="387489" y="3417376"/>
            <a:ext cx="526242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It is in modified state. Now stage it using git add</a:t>
            </a:r>
            <a:endParaRPr lang="el-GR" dirty="0"/>
          </a:p>
        </p:txBody>
      </p:sp>
      <p:pic>
        <p:nvPicPr>
          <p:cNvPr id="9" name="Picture 8">
            <a:extLst>
              <a:ext uri="{FF2B5EF4-FFF2-40B4-BE49-F238E27FC236}">
                <a16:creationId xmlns:a16="http://schemas.microsoft.com/office/drawing/2014/main" id="{22AC9F61-7965-0547-024C-9EDD1302DA03}"/>
              </a:ext>
            </a:extLst>
          </p:cNvPr>
          <p:cNvPicPr>
            <a:picLocks noChangeAspect="1"/>
          </p:cNvPicPr>
          <p:nvPr/>
        </p:nvPicPr>
        <p:blipFill>
          <a:blip r:embed="rId3"/>
          <a:stretch>
            <a:fillRect/>
          </a:stretch>
        </p:blipFill>
        <p:spPr>
          <a:xfrm>
            <a:off x="6542090" y="2850746"/>
            <a:ext cx="4196347" cy="1871923"/>
          </a:xfrm>
          <a:prstGeom prst="rect">
            <a:avLst/>
          </a:prstGeom>
        </p:spPr>
      </p:pic>
      <p:sp>
        <p:nvSpPr>
          <p:cNvPr id="10" name="TextBox 9">
            <a:extLst>
              <a:ext uri="{FF2B5EF4-FFF2-40B4-BE49-F238E27FC236}">
                <a16:creationId xmlns:a16="http://schemas.microsoft.com/office/drawing/2014/main" id="{60D484CC-6A29-A18F-DADE-A70BEE9EC51B}"/>
              </a:ext>
            </a:extLst>
          </p:cNvPr>
          <p:cNvSpPr txBox="1"/>
          <p:nvPr/>
        </p:nvSpPr>
        <p:spPr>
          <a:xfrm>
            <a:off x="6382606" y="5337013"/>
            <a:ext cx="52624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Now let’s say you forgot to add a line and you add it now</a:t>
            </a:r>
            <a:endParaRPr lang="el-GR" dirty="0"/>
          </a:p>
        </p:txBody>
      </p:sp>
      <p:pic>
        <p:nvPicPr>
          <p:cNvPr id="12" name="Picture 11">
            <a:extLst>
              <a:ext uri="{FF2B5EF4-FFF2-40B4-BE49-F238E27FC236}">
                <a16:creationId xmlns:a16="http://schemas.microsoft.com/office/drawing/2014/main" id="{0F28D430-1C44-0B9C-EF58-31B22794319D}"/>
              </a:ext>
            </a:extLst>
          </p:cNvPr>
          <p:cNvPicPr>
            <a:picLocks noChangeAspect="1"/>
          </p:cNvPicPr>
          <p:nvPr/>
        </p:nvPicPr>
        <p:blipFill>
          <a:blip r:embed="rId4"/>
          <a:stretch>
            <a:fillRect/>
          </a:stretch>
        </p:blipFill>
        <p:spPr>
          <a:xfrm>
            <a:off x="567110" y="4262675"/>
            <a:ext cx="4956124" cy="2290611"/>
          </a:xfrm>
          <a:prstGeom prst="rect">
            <a:avLst/>
          </a:prstGeom>
        </p:spPr>
      </p:pic>
    </p:spTree>
    <p:extLst>
      <p:ext uri="{BB962C8B-B14F-4D97-AF65-F5344CB8AC3E}">
        <p14:creationId xmlns:p14="http://schemas.microsoft.com/office/powerpoint/2010/main" val="149651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1200329"/>
          </a:xfrm>
          <a:prstGeom prst="rect">
            <a:avLst/>
          </a:prstGeom>
          <a:noFill/>
        </p:spPr>
        <p:txBody>
          <a:bodyPr wrap="square" rtlCol="0">
            <a:spAutoFit/>
          </a:bodyPr>
          <a:lstStyle/>
          <a:p>
            <a:r>
              <a:rPr lang="en-US" sz="3600" dirty="0"/>
              <a:t>Two versions of a file in different modes</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47963" y="1616802"/>
            <a:ext cx="11504390"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Now as you can see from before you have two versions of the same file one in the staging area (this is the version that will be saved when git commit) and another in the modified state. You need to use git add to stage the new changes</a:t>
            </a:r>
            <a:endParaRPr lang="el-GR" dirty="0"/>
          </a:p>
        </p:txBody>
      </p:sp>
      <p:pic>
        <p:nvPicPr>
          <p:cNvPr id="4" name="Picture 3">
            <a:extLst>
              <a:ext uri="{FF2B5EF4-FFF2-40B4-BE49-F238E27FC236}">
                <a16:creationId xmlns:a16="http://schemas.microsoft.com/office/drawing/2014/main" id="{225335B3-A064-5C5E-EA50-460757413753}"/>
              </a:ext>
            </a:extLst>
          </p:cNvPr>
          <p:cNvPicPr>
            <a:picLocks noChangeAspect="1"/>
          </p:cNvPicPr>
          <p:nvPr/>
        </p:nvPicPr>
        <p:blipFill>
          <a:blip r:embed="rId2"/>
          <a:stretch>
            <a:fillRect/>
          </a:stretch>
        </p:blipFill>
        <p:spPr>
          <a:xfrm>
            <a:off x="3090284" y="2332596"/>
            <a:ext cx="6011431" cy="4166627"/>
          </a:xfrm>
          <a:prstGeom prst="rect">
            <a:avLst/>
          </a:prstGeom>
        </p:spPr>
      </p:pic>
    </p:spTree>
    <p:extLst>
      <p:ext uri="{BB962C8B-B14F-4D97-AF65-F5344CB8AC3E}">
        <p14:creationId xmlns:p14="http://schemas.microsoft.com/office/powerpoint/2010/main" val="21974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To ignore files that you don’t want Git to automatically track use the </a:t>
            </a:r>
            <a:r>
              <a:rPr lang="en-US" sz="2000" dirty="0">
                <a:solidFill>
                  <a:srgbClr val="4E443C"/>
                </a:solidFill>
                <a:latin typeface="Consolas" panose="020B0609020204030204" pitchFamily="49" charset="0"/>
              </a:rPr>
              <a:t>.</a:t>
            </a:r>
            <a:r>
              <a:rPr lang="en-US" sz="2000" dirty="0" err="1">
                <a:solidFill>
                  <a:srgbClr val="4E443C"/>
                </a:solidFill>
                <a:latin typeface="Consolas" panose="020B0609020204030204" pitchFamily="49" charset="0"/>
              </a:rPr>
              <a:t>gitignore</a:t>
            </a:r>
            <a:r>
              <a:rPr lang="en-US" sz="2000" dirty="0">
                <a:solidFill>
                  <a:srgbClr val="4E443C"/>
                </a:solidFill>
                <a:latin typeface="Arial" panose="020B0604020202020204" pitchFamily="34" charset="0"/>
              </a:rPr>
              <a:t> file</a:t>
            </a:r>
          </a:p>
          <a:p>
            <a:pPr marL="342900" indent="-342900"/>
            <a:r>
              <a:rPr lang="en-US" sz="2000" dirty="0">
                <a:solidFill>
                  <a:srgbClr val="4E443C"/>
                </a:solidFill>
                <a:latin typeface="Arial" panose="020B0604020202020204" pitchFamily="34" charset="0"/>
              </a:rPr>
              <a:t>The patterns you create in it, target files to </a:t>
            </a:r>
            <a:r>
              <a:rPr lang="en-US" sz="2000" b="1" dirty="0">
                <a:solidFill>
                  <a:srgbClr val="4E443C"/>
                </a:solidFill>
                <a:latin typeface="Arial" panose="020B0604020202020204" pitchFamily="34" charset="0"/>
              </a:rPr>
              <a:t>ignore tracking</a:t>
            </a:r>
          </a:p>
          <a:p>
            <a:pPr marL="342900" indent="-342900"/>
            <a:r>
              <a:rPr lang="en-US" sz="2000" dirty="0">
                <a:solidFill>
                  <a:srgbClr val="4E443C"/>
                </a:solidFill>
                <a:latin typeface="Arial" panose="020B0604020202020204" pitchFamily="34" charset="0"/>
              </a:rPr>
              <a:t>The rules are:</a:t>
            </a:r>
          </a:p>
          <a:p>
            <a:pPr marL="800100" lvl="1" indent="-342900"/>
            <a:r>
              <a:rPr lang="en-US" sz="1600" dirty="0">
                <a:solidFill>
                  <a:srgbClr val="4E443C"/>
                </a:solidFill>
                <a:latin typeface="Arial" panose="020B0604020202020204" pitchFamily="34" charset="0"/>
              </a:rPr>
              <a:t>Blank lines or lines starting with # are ignored</a:t>
            </a:r>
          </a:p>
          <a:p>
            <a:pPr marL="800100" lvl="1" indent="-342900"/>
            <a:r>
              <a:rPr lang="en-US" sz="1600" dirty="0">
                <a:solidFill>
                  <a:srgbClr val="4E443C"/>
                </a:solidFill>
                <a:latin typeface="Arial" panose="020B0604020202020204" pitchFamily="34" charset="0"/>
              </a:rPr>
              <a:t>Standard glob patterns work and will be applied recursively throughout the entire working tree</a:t>
            </a:r>
          </a:p>
          <a:p>
            <a:pPr marL="800100" lvl="1" indent="-342900"/>
            <a:r>
              <a:rPr lang="en-US" sz="1600" dirty="0">
                <a:solidFill>
                  <a:srgbClr val="4E443C"/>
                </a:solidFill>
                <a:latin typeface="Arial" panose="020B0604020202020204" pitchFamily="34" charset="0"/>
              </a:rPr>
              <a:t>Start patterns with forward slash (/) to avoid </a:t>
            </a:r>
            <a:r>
              <a:rPr lang="en-US" sz="1600" dirty="0" err="1">
                <a:solidFill>
                  <a:srgbClr val="4E443C"/>
                </a:solidFill>
                <a:latin typeface="Arial" panose="020B0604020202020204" pitchFamily="34" charset="0"/>
              </a:rPr>
              <a:t>recursivity</a:t>
            </a:r>
            <a:endParaRPr lang="en-US" sz="1600" dirty="0">
              <a:solidFill>
                <a:srgbClr val="4E443C"/>
              </a:solidFill>
              <a:latin typeface="Arial" panose="020B0604020202020204" pitchFamily="34" charset="0"/>
            </a:endParaRPr>
          </a:p>
          <a:p>
            <a:pPr marL="800100" lvl="1" indent="-342900"/>
            <a:r>
              <a:rPr lang="en-US" sz="1600" dirty="0">
                <a:solidFill>
                  <a:srgbClr val="4E443C"/>
                </a:solidFill>
                <a:latin typeface="Arial" panose="020B0604020202020204" pitchFamily="34" charset="0"/>
              </a:rPr>
              <a:t>End patterns with forward </a:t>
            </a:r>
            <a:r>
              <a:rPr lang="en-US" sz="1600" dirty="0" err="1">
                <a:solidFill>
                  <a:srgbClr val="4E443C"/>
                </a:solidFill>
                <a:latin typeface="Arial" panose="020B0604020202020204" pitchFamily="34" charset="0"/>
              </a:rPr>
              <a:t>shash</a:t>
            </a:r>
            <a:r>
              <a:rPr lang="en-US" sz="1600" dirty="0">
                <a:solidFill>
                  <a:srgbClr val="4E443C"/>
                </a:solidFill>
                <a:latin typeface="Arial" panose="020B0604020202020204" pitchFamily="34" charset="0"/>
              </a:rPr>
              <a:t> (/) to specify a directory</a:t>
            </a:r>
          </a:p>
          <a:p>
            <a:pPr marL="800100" lvl="1" indent="-342900"/>
            <a:r>
              <a:rPr lang="en-US" sz="1600" dirty="0">
                <a:solidFill>
                  <a:srgbClr val="4E443C"/>
                </a:solidFill>
                <a:latin typeface="Arial" panose="020B0604020202020204" pitchFamily="34" charset="0"/>
              </a:rPr>
              <a:t>Negate pattern by starting it with an exclamation point (!)</a:t>
            </a:r>
          </a:p>
          <a:p>
            <a:pPr marL="342900" indent="-342900"/>
            <a:r>
              <a:rPr lang="en-US" sz="2000" dirty="0">
                <a:solidFill>
                  <a:srgbClr val="4E443C"/>
                </a:solidFill>
                <a:latin typeface="Arial" panose="020B0604020202020204" pitchFamily="34" charset="0"/>
              </a:rPr>
              <a:t>Examples:</a:t>
            </a:r>
          </a:p>
          <a:p>
            <a:pPr marL="800100" lvl="1" indent="-342900"/>
            <a:r>
              <a:rPr lang="en-US" sz="1600" dirty="0">
                <a:solidFill>
                  <a:srgbClr val="4E443C"/>
                </a:solidFill>
                <a:latin typeface="Consolas" panose="020B0609020204030204" pitchFamily="49" charset="0"/>
              </a:rPr>
              <a:t>*.a   ignore all files ending in .a</a:t>
            </a:r>
          </a:p>
          <a:p>
            <a:pPr marL="800100" lvl="1" indent="-342900"/>
            <a:r>
              <a:rPr lang="en-US" sz="1600" dirty="0">
                <a:solidFill>
                  <a:srgbClr val="4E443C"/>
                </a:solidFill>
                <a:latin typeface="Consolas" panose="020B0609020204030204" pitchFamily="49" charset="0"/>
              </a:rPr>
              <a:t>!</a:t>
            </a:r>
            <a:r>
              <a:rPr lang="en-US" sz="1600" dirty="0" err="1">
                <a:solidFill>
                  <a:srgbClr val="4E443C"/>
                </a:solidFill>
                <a:latin typeface="Consolas" panose="020B0609020204030204" pitchFamily="49" charset="0"/>
              </a:rPr>
              <a:t>lib.a</a:t>
            </a:r>
            <a:r>
              <a:rPr lang="en-US" sz="1600" dirty="0">
                <a:solidFill>
                  <a:srgbClr val="4E443C"/>
                </a:solidFill>
                <a:latin typeface="Consolas" panose="020B0609020204030204" pitchFamily="49" charset="0"/>
              </a:rPr>
              <a:t> don’t ignore </a:t>
            </a:r>
            <a:r>
              <a:rPr lang="en-US" sz="1600" dirty="0" err="1">
                <a:solidFill>
                  <a:srgbClr val="4E443C"/>
                </a:solidFill>
                <a:latin typeface="Consolas" panose="020B0609020204030204" pitchFamily="49" charset="0"/>
              </a:rPr>
              <a:t>lib.a</a:t>
            </a:r>
            <a:r>
              <a:rPr lang="en-US" sz="1600" dirty="0">
                <a:solidFill>
                  <a:srgbClr val="4E443C"/>
                </a:solidFill>
                <a:latin typeface="Consolas" panose="020B0609020204030204" pitchFamily="49" charset="0"/>
              </a:rPr>
              <a:t> (although we said ignore all .a files before)</a:t>
            </a:r>
          </a:p>
          <a:p>
            <a:pPr marL="800100" lvl="1" indent="-342900"/>
            <a:r>
              <a:rPr lang="en-US" sz="1600" dirty="0">
                <a:solidFill>
                  <a:srgbClr val="4E443C"/>
                </a:solidFill>
                <a:latin typeface="Consolas" panose="020B0609020204030204" pitchFamily="49" charset="0"/>
              </a:rPr>
              <a:t>/TODO only ignore the TODO file in the current directory not subdir/TODO</a:t>
            </a:r>
          </a:p>
          <a:p>
            <a:pPr marL="800100" lvl="1" indent="-342900"/>
            <a:r>
              <a:rPr lang="en-US" sz="1600" dirty="0">
                <a:solidFill>
                  <a:srgbClr val="4E443C"/>
                </a:solidFill>
                <a:latin typeface="Consolas" panose="020B0609020204030204" pitchFamily="49" charset="0"/>
              </a:rPr>
              <a:t>Build/ ignore all files in ANY directory named build</a:t>
            </a:r>
          </a:p>
          <a:p>
            <a:pPr marL="800100" lvl="1" indent="-342900"/>
            <a:r>
              <a:rPr lang="en-US" sz="1600" dirty="0">
                <a:solidFill>
                  <a:srgbClr val="4E443C"/>
                </a:solidFill>
                <a:latin typeface="Consolas" panose="020B0609020204030204" pitchFamily="49" charset="0"/>
              </a:rPr>
              <a:t>Doc/*.txt ignore doc/notes.txt</a:t>
            </a:r>
          </a:p>
          <a:p>
            <a:pPr marL="800100" lvl="1" indent="-342900"/>
            <a:r>
              <a:rPr lang="en-US" sz="1600" dirty="0">
                <a:solidFill>
                  <a:srgbClr val="4E443C"/>
                </a:solidFill>
                <a:latin typeface="Consolas" panose="020B0609020204030204" pitchFamily="49" charset="0"/>
              </a:rPr>
              <a:t>Doc/**/*.pdf  ignore all .pdf files in the doc/ directory and any of its subdirectories </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ignore</a:t>
            </a:r>
            <a:endParaRPr lang="el-GR" sz="3600" dirty="0"/>
          </a:p>
        </p:txBody>
      </p:sp>
    </p:spTree>
    <p:extLst>
      <p:ext uri="{BB962C8B-B14F-4D97-AF65-F5344CB8AC3E}">
        <p14:creationId xmlns:p14="http://schemas.microsoft.com/office/powerpoint/2010/main" val="180609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Use </a:t>
            </a:r>
            <a:r>
              <a:rPr lang="en-US" altLang="el-GR" sz="2000" dirty="0">
                <a:solidFill>
                  <a:srgbClr val="4E443C"/>
                </a:solidFill>
                <a:latin typeface="Consolas" panose="020B0609020204030204" pitchFamily="49" charset="0"/>
              </a:rPr>
              <a:t>git diff </a:t>
            </a:r>
            <a:r>
              <a:rPr lang="en-US" altLang="el-GR" sz="2000" dirty="0">
                <a:solidFill>
                  <a:srgbClr val="4E443C"/>
                </a:solidFill>
                <a:latin typeface="Arial" panose="020B0604020202020204" pitchFamily="34" charset="0"/>
              </a:rPr>
              <a:t>to find out more details about what have you modified but you have not staged.</a:t>
            </a:r>
          </a:p>
          <a:p>
            <a:pPr marL="342900" indent="-342900"/>
            <a:r>
              <a:rPr lang="en-US" altLang="el-GR" sz="2000" dirty="0">
                <a:solidFill>
                  <a:srgbClr val="4E443C"/>
                </a:solidFill>
                <a:latin typeface="Arial" panose="020B0604020202020204" pitchFamily="34" charset="0"/>
              </a:rPr>
              <a:t>Use </a:t>
            </a:r>
            <a:r>
              <a:rPr lang="en-US" altLang="el-GR" sz="2000" dirty="0">
                <a:solidFill>
                  <a:srgbClr val="4E443C"/>
                </a:solidFill>
                <a:latin typeface="Consolas" panose="020B0609020204030204" pitchFamily="49" charset="0"/>
              </a:rPr>
              <a:t>git diff --staged </a:t>
            </a:r>
            <a:r>
              <a:rPr lang="en-US" altLang="el-GR" sz="2000" dirty="0">
                <a:solidFill>
                  <a:srgbClr val="4E443C"/>
                </a:solidFill>
                <a:latin typeface="Arial" panose="020B0604020202020204" pitchFamily="34" charset="0"/>
              </a:rPr>
              <a:t>to find out what have you staged  that you are about to commit</a:t>
            </a:r>
          </a:p>
          <a:p>
            <a:pPr marL="342900" indent="-342900"/>
            <a:r>
              <a:rPr lang="en-US" altLang="el-GR" sz="2000" dirty="0">
                <a:solidFill>
                  <a:srgbClr val="4E443C"/>
                </a:solidFill>
                <a:latin typeface="Arial" panose="020B0604020202020204" pitchFamily="34" charset="0"/>
              </a:rPr>
              <a:t>Let’s say we </a:t>
            </a:r>
            <a:r>
              <a:rPr lang="en-US" altLang="el-GR" sz="2000" b="1" dirty="0">
                <a:solidFill>
                  <a:srgbClr val="4E443C"/>
                </a:solidFill>
                <a:latin typeface="Arial" panose="020B0604020202020204" pitchFamily="34" charset="0"/>
              </a:rPr>
              <a:t>modify</a:t>
            </a:r>
            <a:r>
              <a:rPr lang="en-US" altLang="el-GR" sz="2000" dirty="0">
                <a:solidFill>
                  <a:srgbClr val="4E443C"/>
                </a:solidFill>
                <a:latin typeface="Arial" panose="020B0604020202020204" pitchFamily="34" charset="0"/>
              </a:rPr>
              <a:t> and </a:t>
            </a:r>
            <a:r>
              <a:rPr lang="en-US" altLang="el-GR" sz="2000" b="1" dirty="0">
                <a:solidFill>
                  <a:srgbClr val="4E443C"/>
                </a:solidFill>
                <a:latin typeface="Arial" panose="020B0604020202020204" pitchFamily="34" charset="0"/>
              </a:rPr>
              <a:t>stage</a:t>
            </a:r>
            <a:r>
              <a:rPr lang="en-US" altLang="el-GR" sz="2000" dirty="0">
                <a:solidFill>
                  <a:srgbClr val="4E443C"/>
                </a:solidFill>
                <a:latin typeface="Arial" panose="020B0604020202020204" pitchFamily="34" charset="0"/>
              </a:rPr>
              <a:t> the </a:t>
            </a:r>
            <a:r>
              <a:rPr lang="en-US" altLang="el-GR" sz="2000" dirty="0">
                <a:solidFill>
                  <a:srgbClr val="4E443C"/>
                </a:solidFill>
                <a:latin typeface="Consolas" panose="020B0609020204030204" pitchFamily="49" charset="0"/>
              </a:rPr>
              <a:t>README</a:t>
            </a:r>
            <a:r>
              <a:rPr lang="en-US" altLang="el-GR" sz="2000" dirty="0">
                <a:solidFill>
                  <a:srgbClr val="4E443C"/>
                </a:solidFill>
                <a:latin typeface="Arial" panose="020B0604020202020204" pitchFamily="34" charset="0"/>
              </a:rPr>
              <a:t> file and we just </a:t>
            </a:r>
            <a:r>
              <a:rPr lang="en-US" altLang="el-GR" sz="2000" b="1" dirty="0">
                <a:solidFill>
                  <a:srgbClr val="4E443C"/>
                </a:solidFill>
                <a:latin typeface="Arial" panose="020B0604020202020204" pitchFamily="34" charset="0"/>
              </a:rPr>
              <a:t>modify </a:t>
            </a:r>
            <a:r>
              <a:rPr lang="en-US" altLang="el-GR" sz="2000" dirty="0">
                <a:solidFill>
                  <a:srgbClr val="4E443C"/>
                </a:solidFill>
                <a:latin typeface="Arial" panose="020B0604020202020204" pitchFamily="34" charset="0"/>
              </a:rPr>
              <a:t>the </a:t>
            </a:r>
            <a:r>
              <a:rPr lang="en-US" altLang="el-GR" sz="2000" dirty="0">
                <a:solidFill>
                  <a:srgbClr val="4E443C"/>
                </a:solidFill>
                <a:latin typeface="Consolas" panose="020B0609020204030204" pitchFamily="49" charset="0"/>
              </a:rPr>
              <a:t>CONTRIBUTING.md </a:t>
            </a:r>
            <a:r>
              <a:rPr lang="en-US" altLang="el-GR" sz="2000" dirty="0">
                <a:solidFill>
                  <a:srgbClr val="4E443C"/>
                </a:solidFill>
                <a:latin typeface="Arial" panose="020B0604020202020204" pitchFamily="34" charset="0"/>
              </a:rPr>
              <a:t>file WITHOUT staging it. The status is:</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diff</a:t>
            </a:r>
            <a:endParaRPr lang="el-GR" sz="3600" dirty="0"/>
          </a:p>
        </p:txBody>
      </p:sp>
      <p:pic>
        <p:nvPicPr>
          <p:cNvPr id="3" name="Picture 2">
            <a:extLst>
              <a:ext uri="{FF2B5EF4-FFF2-40B4-BE49-F238E27FC236}">
                <a16:creationId xmlns:a16="http://schemas.microsoft.com/office/drawing/2014/main" id="{3933CBF1-1910-B5DA-E59A-13B3DF2FFAEA}"/>
              </a:ext>
            </a:extLst>
          </p:cNvPr>
          <p:cNvPicPr>
            <a:picLocks noChangeAspect="1"/>
          </p:cNvPicPr>
          <p:nvPr/>
        </p:nvPicPr>
        <p:blipFill>
          <a:blip r:embed="rId2"/>
          <a:stretch>
            <a:fillRect/>
          </a:stretch>
        </p:blipFill>
        <p:spPr>
          <a:xfrm>
            <a:off x="2500667" y="2672371"/>
            <a:ext cx="5764560" cy="1832906"/>
          </a:xfrm>
          <a:prstGeom prst="rect">
            <a:avLst/>
          </a:prstGeom>
        </p:spPr>
      </p:pic>
      <p:sp>
        <p:nvSpPr>
          <p:cNvPr id="6" name="TextBox 5">
            <a:extLst>
              <a:ext uri="{FF2B5EF4-FFF2-40B4-BE49-F238E27FC236}">
                <a16:creationId xmlns:a16="http://schemas.microsoft.com/office/drawing/2014/main" id="{46E543BC-326B-8A1B-7BD9-D444AAD280E8}"/>
              </a:ext>
            </a:extLst>
          </p:cNvPr>
          <p:cNvSpPr txBox="1"/>
          <p:nvPr/>
        </p:nvSpPr>
        <p:spPr>
          <a:xfrm>
            <a:off x="2136775" y="4564087"/>
            <a:ext cx="1871275" cy="400110"/>
          </a:xfrm>
          <a:prstGeom prst="rect">
            <a:avLst/>
          </a:prstGeom>
          <a:noFill/>
        </p:spPr>
        <p:txBody>
          <a:bodyPr wrap="square" rtlCol="0">
            <a:spAutoFit/>
          </a:bodyPr>
          <a:lstStyle/>
          <a:p>
            <a:r>
              <a:rPr lang="en-US" sz="2000" dirty="0">
                <a:solidFill>
                  <a:srgbClr val="4E443C"/>
                </a:solidFill>
                <a:latin typeface="Consolas" panose="020B0609020204030204" pitchFamily="49" charset="0"/>
              </a:rPr>
              <a:t>git diff</a:t>
            </a:r>
            <a:endParaRPr lang="el-GR" sz="2000" dirty="0">
              <a:solidFill>
                <a:srgbClr val="4E443C"/>
              </a:solidFill>
              <a:latin typeface="Consolas" panose="020B0609020204030204" pitchFamily="49" charset="0"/>
            </a:endParaRPr>
          </a:p>
        </p:txBody>
      </p:sp>
      <p:pic>
        <p:nvPicPr>
          <p:cNvPr id="10" name="Picture 9">
            <a:extLst>
              <a:ext uri="{FF2B5EF4-FFF2-40B4-BE49-F238E27FC236}">
                <a16:creationId xmlns:a16="http://schemas.microsoft.com/office/drawing/2014/main" id="{3FD2D573-5946-58B9-3714-21696C385065}"/>
              </a:ext>
            </a:extLst>
          </p:cNvPr>
          <p:cNvPicPr>
            <a:picLocks noChangeAspect="1"/>
          </p:cNvPicPr>
          <p:nvPr/>
        </p:nvPicPr>
        <p:blipFill>
          <a:blip r:embed="rId3"/>
          <a:stretch>
            <a:fillRect/>
          </a:stretch>
        </p:blipFill>
        <p:spPr>
          <a:xfrm>
            <a:off x="681336" y="4958298"/>
            <a:ext cx="3965383" cy="1731502"/>
          </a:xfrm>
          <a:prstGeom prst="rect">
            <a:avLst/>
          </a:prstGeom>
        </p:spPr>
      </p:pic>
      <p:pic>
        <p:nvPicPr>
          <p:cNvPr id="12" name="Picture 11">
            <a:extLst>
              <a:ext uri="{FF2B5EF4-FFF2-40B4-BE49-F238E27FC236}">
                <a16:creationId xmlns:a16="http://schemas.microsoft.com/office/drawing/2014/main" id="{AC3E9041-4991-6312-5344-46EC4F216B05}"/>
              </a:ext>
            </a:extLst>
          </p:cNvPr>
          <p:cNvPicPr>
            <a:picLocks noChangeAspect="1"/>
          </p:cNvPicPr>
          <p:nvPr/>
        </p:nvPicPr>
        <p:blipFill>
          <a:blip r:embed="rId4"/>
          <a:stretch>
            <a:fillRect/>
          </a:stretch>
        </p:blipFill>
        <p:spPr>
          <a:xfrm>
            <a:off x="7724654" y="4642758"/>
            <a:ext cx="3872834" cy="2086446"/>
          </a:xfrm>
          <a:prstGeom prst="rect">
            <a:avLst/>
          </a:prstGeom>
        </p:spPr>
      </p:pic>
      <p:sp>
        <p:nvSpPr>
          <p:cNvPr id="13" name="TextBox 12">
            <a:extLst>
              <a:ext uri="{FF2B5EF4-FFF2-40B4-BE49-F238E27FC236}">
                <a16:creationId xmlns:a16="http://schemas.microsoft.com/office/drawing/2014/main" id="{3C108BCA-BE35-993F-27C3-DBB7591981D1}"/>
              </a:ext>
            </a:extLst>
          </p:cNvPr>
          <p:cNvSpPr txBox="1"/>
          <p:nvPr/>
        </p:nvSpPr>
        <p:spPr>
          <a:xfrm>
            <a:off x="8845004" y="4190493"/>
            <a:ext cx="2945743" cy="400110"/>
          </a:xfrm>
          <a:prstGeom prst="rect">
            <a:avLst/>
          </a:prstGeom>
          <a:noFill/>
        </p:spPr>
        <p:txBody>
          <a:bodyPr wrap="square" rtlCol="0">
            <a:spAutoFit/>
          </a:bodyPr>
          <a:lstStyle/>
          <a:p>
            <a:r>
              <a:rPr lang="en-US" sz="2000" dirty="0">
                <a:solidFill>
                  <a:srgbClr val="4E443C"/>
                </a:solidFill>
                <a:latin typeface="Consolas" panose="020B0609020204030204" pitchFamily="49" charset="0"/>
              </a:rPr>
              <a:t>git diff --staged</a:t>
            </a:r>
            <a:endParaRPr lang="el-GR" sz="2000" dirty="0">
              <a:solidFill>
                <a:srgbClr val="4E443C"/>
              </a:solidFill>
              <a:latin typeface="Consolas" panose="020B0609020204030204" pitchFamily="49" charset="0"/>
            </a:endParaRPr>
          </a:p>
        </p:txBody>
      </p:sp>
    </p:spTree>
    <p:extLst>
      <p:ext uri="{BB962C8B-B14F-4D97-AF65-F5344CB8AC3E}">
        <p14:creationId xmlns:p14="http://schemas.microsoft.com/office/powerpoint/2010/main" val="408124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We will see the </a:t>
            </a:r>
            <a:r>
              <a:rPr lang="en-US" altLang="el-GR" sz="2000" dirty="0">
                <a:solidFill>
                  <a:srgbClr val="4E443C"/>
                </a:solidFill>
                <a:latin typeface="Consolas" panose="020B0609020204030204" pitchFamily="49" charset="0"/>
              </a:rPr>
              <a:t>git diff </a:t>
            </a:r>
            <a:r>
              <a:rPr lang="en-US" altLang="el-GR" sz="2000" dirty="0">
                <a:solidFill>
                  <a:srgbClr val="4E443C"/>
                </a:solidFill>
                <a:latin typeface="Arial" panose="020B0604020202020204" pitchFamily="34" charset="0"/>
              </a:rPr>
              <a:t>later. Now stage all the files by using </a:t>
            </a:r>
            <a:r>
              <a:rPr lang="en-US" altLang="el-GR" sz="2000" dirty="0">
                <a:solidFill>
                  <a:srgbClr val="4E443C"/>
                </a:solidFill>
                <a:latin typeface="Consolas" panose="020B0609020204030204" pitchFamily="49" charset="0"/>
              </a:rPr>
              <a:t>git add</a:t>
            </a:r>
            <a:r>
              <a:rPr lang="en-US" altLang="el-GR" sz="2000" dirty="0">
                <a:solidFill>
                  <a:srgbClr val="4E443C"/>
                </a:solidFill>
                <a:latin typeface="Arial" panose="020B0604020202020204" pitchFamily="34" charset="0"/>
              </a:rPr>
              <a:t> and commit using:</a:t>
            </a:r>
          </a:p>
          <a:p>
            <a:pPr marL="342900" indent="-342900"/>
            <a:endParaRPr lang="en-US" altLang="el-GR" sz="2000" dirty="0">
              <a:solidFill>
                <a:srgbClr val="4E443C"/>
              </a:solidFill>
              <a:latin typeface="Arial" panose="020B0604020202020204" pitchFamily="34" charset="0"/>
            </a:endParaRPr>
          </a:p>
          <a:p>
            <a:pPr marL="342900" indent="-342900"/>
            <a:r>
              <a:rPr lang="en-US" altLang="el-GR" sz="2000" dirty="0">
                <a:solidFill>
                  <a:srgbClr val="4E443C"/>
                </a:solidFill>
                <a:latin typeface="Consolas" panose="020B0609020204030204" pitchFamily="49" charset="0"/>
              </a:rPr>
              <a:t>git commit –m “a short message” </a:t>
            </a:r>
            <a:r>
              <a:rPr lang="en-US" altLang="el-GR" sz="2000" dirty="0">
                <a:solidFill>
                  <a:srgbClr val="4E443C"/>
                </a:solidFill>
                <a:latin typeface="Arial" panose="020B0604020202020204" pitchFamily="34" charset="0"/>
              </a:rPr>
              <a:t>to commit inserting a short message of what you are about to commit</a:t>
            </a:r>
          </a:p>
          <a:p>
            <a:pPr marL="342900" indent="-342900"/>
            <a:r>
              <a:rPr lang="en-US" altLang="el-GR" sz="2000" dirty="0">
                <a:solidFill>
                  <a:srgbClr val="4E443C"/>
                </a:solidFill>
                <a:latin typeface="Arial" panose="020B0604020202020204" pitchFamily="34" charset="0"/>
              </a:rPr>
              <a:t>If you provide commit without the short message and do </a:t>
            </a:r>
            <a:r>
              <a:rPr lang="en-US" altLang="el-GR" sz="2000" dirty="0">
                <a:solidFill>
                  <a:srgbClr val="4E443C"/>
                </a:solidFill>
                <a:latin typeface="Consolas" panose="020B0609020204030204" pitchFamily="49" charset="0"/>
              </a:rPr>
              <a:t>git commit</a:t>
            </a:r>
            <a:r>
              <a:rPr lang="en-US" altLang="el-GR" sz="2000" dirty="0">
                <a:solidFill>
                  <a:srgbClr val="4E443C"/>
                </a:solidFill>
                <a:latin typeface="Arial" panose="020B0604020202020204" pitchFamily="34" charset="0"/>
              </a:rPr>
              <a:t> , it will open the default editor to write a bigger message of what you are about to commit</a:t>
            </a:r>
          </a:p>
          <a:p>
            <a:pPr marL="342900" indent="-342900"/>
            <a:r>
              <a:rPr lang="en-US" altLang="el-GR" sz="2000" dirty="0">
                <a:solidFill>
                  <a:srgbClr val="4E443C"/>
                </a:solidFill>
                <a:latin typeface="Arial" panose="020B0604020202020204" pitchFamily="34" charset="0"/>
              </a:rPr>
              <a:t>The commit records the snapshot you set up in your staging area. Anything you didn’t stage is still sitting there modified.</a:t>
            </a:r>
          </a:p>
          <a:p>
            <a:pPr marL="342900" indent="-342900"/>
            <a:r>
              <a:rPr lang="en-US" altLang="el-GR" sz="2000" dirty="0">
                <a:solidFill>
                  <a:srgbClr val="4E443C"/>
                </a:solidFill>
                <a:latin typeface="Arial" panose="020B0604020202020204" pitchFamily="34" charset="0"/>
              </a:rPr>
              <a:t>Every time you perform a commit, you are recording a snapshot of your project that you can revert to later</a:t>
            </a:r>
          </a:p>
          <a:p>
            <a:pPr marL="342900" indent="-342900"/>
            <a:r>
              <a:rPr lang="en-US" altLang="el-GR" sz="2000" dirty="0">
                <a:solidFill>
                  <a:srgbClr val="4E443C"/>
                </a:solidFill>
                <a:latin typeface="Arial" panose="020B0604020202020204" pitchFamily="34" charset="0"/>
              </a:rPr>
              <a:t>You can also skip the staging area and commit right away using:</a:t>
            </a:r>
          </a:p>
          <a:p>
            <a:pPr marL="342900" indent="-342900"/>
            <a:r>
              <a:rPr lang="en-US" altLang="el-GR" sz="2000" dirty="0">
                <a:solidFill>
                  <a:srgbClr val="4E443C"/>
                </a:solidFill>
                <a:latin typeface="Arial" panose="020B0604020202020204" pitchFamily="34" charset="0"/>
              </a:rPr>
              <a:t> </a:t>
            </a:r>
            <a:r>
              <a:rPr lang="en-US" altLang="el-GR" sz="2000" dirty="0">
                <a:solidFill>
                  <a:srgbClr val="4E443C"/>
                </a:solidFill>
                <a:latin typeface="Consolas" panose="020B0609020204030204" pitchFamily="49" charset="0"/>
              </a:rPr>
              <a:t>git commit -a -m “commit a message”</a:t>
            </a:r>
          </a:p>
          <a:p>
            <a:pPr marL="342900" indent="-342900"/>
            <a:r>
              <a:rPr lang="en-US" altLang="el-GR" sz="2000" dirty="0">
                <a:solidFill>
                  <a:srgbClr val="4E443C"/>
                </a:solidFill>
                <a:latin typeface="Arial" panose="020B0604020202020204" pitchFamily="34" charset="0"/>
              </a:rPr>
              <a:t>This will make Git automatically stage every file that is already tracked before doing the commit so you just skip the </a:t>
            </a:r>
            <a:r>
              <a:rPr lang="en-US" altLang="el-GR" sz="2000" dirty="0">
                <a:solidFill>
                  <a:srgbClr val="4E443C"/>
                </a:solidFill>
                <a:latin typeface="Consolas" panose="020B0609020204030204" pitchFamily="49" charset="0"/>
              </a:rPr>
              <a:t>git add </a:t>
            </a:r>
            <a:r>
              <a:rPr lang="en-US" altLang="el-GR" sz="2000" dirty="0">
                <a:solidFill>
                  <a:srgbClr val="4E443C"/>
                </a:solidFill>
                <a:latin typeface="Arial" panose="020B0604020202020204" pitchFamily="34" charset="0"/>
              </a:rPr>
              <a:t>part</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commit</a:t>
            </a:r>
            <a:endParaRPr lang="el-GR" sz="3600" dirty="0"/>
          </a:p>
        </p:txBody>
      </p:sp>
    </p:spTree>
    <p:extLst>
      <p:ext uri="{BB962C8B-B14F-4D97-AF65-F5344CB8AC3E}">
        <p14:creationId xmlns:p14="http://schemas.microsoft.com/office/powerpoint/2010/main" val="399433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To remove a file from Git you have to remove it from your tracked files (remove it from the staging area) and then commit. The following command does that and </a:t>
            </a:r>
            <a:r>
              <a:rPr lang="en-US" altLang="el-GR" sz="2000" b="1" dirty="0">
                <a:solidFill>
                  <a:srgbClr val="4E443C"/>
                </a:solidFill>
                <a:latin typeface="Arial" panose="020B0604020202020204" pitchFamily="34" charset="0"/>
              </a:rPr>
              <a:t>also removes the file from your working directory </a:t>
            </a:r>
            <a:r>
              <a:rPr lang="en-US" altLang="el-GR" sz="2000" dirty="0">
                <a:solidFill>
                  <a:srgbClr val="4E443C"/>
                </a:solidFill>
                <a:latin typeface="Arial" panose="020B0604020202020204" pitchFamily="34" charset="0"/>
              </a:rPr>
              <a:t>so you don’t see it as an untracked file:</a:t>
            </a:r>
          </a:p>
          <a:p>
            <a:pPr marL="342900" indent="-342900"/>
            <a:r>
              <a:rPr lang="en-US" altLang="el-GR" sz="2000" dirty="0">
                <a:solidFill>
                  <a:srgbClr val="4E443C"/>
                </a:solidFill>
                <a:latin typeface="Consolas" panose="020B0609020204030204" pitchFamily="49" charset="0"/>
              </a:rPr>
              <a:t>git rm CONTRIBUTING.md</a:t>
            </a:r>
          </a:p>
          <a:p>
            <a:pPr marL="342900" indent="-342900"/>
            <a:r>
              <a:rPr lang="en-US" altLang="el-GR" sz="2000" dirty="0">
                <a:solidFill>
                  <a:srgbClr val="4E443C"/>
                </a:solidFill>
                <a:latin typeface="Arial" panose="020B0604020202020204" pitchFamily="34" charset="0"/>
              </a:rPr>
              <a:t>The next time you commit the file will be gone and no longer tracked</a:t>
            </a:r>
          </a:p>
          <a:p>
            <a:pPr marL="342900" indent="-342900"/>
            <a:r>
              <a:rPr lang="en-US" altLang="el-GR" sz="2000" dirty="0">
                <a:solidFill>
                  <a:srgbClr val="4E443C"/>
                </a:solidFill>
                <a:latin typeface="Arial" panose="020B0604020202020204" pitchFamily="34" charset="0"/>
              </a:rPr>
              <a:t>If you modified the file or had already added it to the staging area, you must force the removal with –f</a:t>
            </a:r>
          </a:p>
          <a:p>
            <a:pPr marL="342900" indent="-342900"/>
            <a:r>
              <a:rPr lang="en-US" altLang="el-GR" sz="2000" dirty="0">
                <a:solidFill>
                  <a:srgbClr val="4E443C"/>
                </a:solidFill>
                <a:latin typeface="Arial" panose="020B0604020202020204" pitchFamily="34" charset="0"/>
              </a:rPr>
              <a:t>If you want to keep the file in your hard drive but not have git track it anymore, use:</a:t>
            </a:r>
          </a:p>
          <a:p>
            <a:pPr marL="342900" indent="-342900"/>
            <a:r>
              <a:rPr lang="en-US" altLang="el-GR" sz="2000" dirty="0">
                <a:solidFill>
                  <a:srgbClr val="4E443C"/>
                </a:solidFill>
                <a:latin typeface="Consolas" panose="020B0609020204030204" pitchFamily="49" charset="0"/>
              </a:rPr>
              <a:t>Git rm –cached CONTRIBUTING.md</a:t>
            </a:r>
          </a:p>
          <a:p>
            <a:pPr marL="342900" indent="-342900"/>
            <a:r>
              <a:rPr lang="en-US" altLang="el-GR" sz="2000" dirty="0">
                <a:solidFill>
                  <a:srgbClr val="4E443C"/>
                </a:solidFill>
                <a:latin typeface="Arial" panose="020B0604020202020204" pitchFamily="34" charset="0"/>
              </a:rPr>
              <a:t>To </a:t>
            </a:r>
            <a:r>
              <a:rPr lang="en-US" altLang="el-GR" sz="2000" b="1" dirty="0">
                <a:solidFill>
                  <a:srgbClr val="4E443C"/>
                </a:solidFill>
                <a:latin typeface="Arial" panose="020B0604020202020204" pitchFamily="34" charset="0"/>
              </a:rPr>
              <a:t>move</a:t>
            </a:r>
            <a:r>
              <a:rPr lang="en-US" altLang="el-GR" sz="2000" dirty="0">
                <a:solidFill>
                  <a:srgbClr val="4E443C"/>
                </a:solidFill>
                <a:latin typeface="Arial" panose="020B0604020202020204" pitchFamily="34" charset="0"/>
              </a:rPr>
              <a:t> or </a:t>
            </a:r>
            <a:r>
              <a:rPr lang="en-US" altLang="el-GR" sz="2000" b="1" dirty="0">
                <a:solidFill>
                  <a:srgbClr val="4E443C"/>
                </a:solidFill>
                <a:latin typeface="Arial" panose="020B0604020202020204" pitchFamily="34" charset="0"/>
              </a:rPr>
              <a:t>rename</a:t>
            </a:r>
            <a:r>
              <a:rPr lang="en-US" altLang="el-GR" sz="2000" dirty="0">
                <a:solidFill>
                  <a:srgbClr val="4E443C"/>
                </a:solidFill>
                <a:latin typeface="Arial" panose="020B0604020202020204" pitchFamily="34" charset="0"/>
              </a:rPr>
              <a:t> a file use:</a:t>
            </a:r>
          </a:p>
          <a:p>
            <a:pPr marL="342900" indent="-342900"/>
            <a:r>
              <a:rPr lang="en-US" altLang="el-GR" sz="2000" dirty="0">
                <a:solidFill>
                  <a:srgbClr val="4E443C"/>
                </a:solidFill>
                <a:latin typeface="Consolas" panose="020B0609020204030204" pitchFamily="49" charset="0"/>
              </a:rPr>
              <a:t>git mv CONTRIBUTING.md CONTRIBUTING2.md</a:t>
            </a:r>
          </a:p>
          <a:p>
            <a:pPr marL="457200" lvl="1" indent="0">
              <a:buNone/>
            </a:pPr>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Git remove and move</a:t>
            </a:r>
            <a:endParaRPr lang="el-GR" sz="3600" dirty="0"/>
          </a:p>
        </p:txBody>
      </p:sp>
    </p:spTree>
    <p:extLst>
      <p:ext uri="{BB962C8B-B14F-4D97-AF65-F5344CB8AC3E}">
        <p14:creationId xmlns:p14="http://schemas.microsoft.com/office/powerpoint/2010/main" val="94782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199408"/>
            <a:ext cx="5384958" cy="5092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Here we move (RENAME) the CONTRIBUTING.md to CONTRIBUTING2.md. If you see git understands about it and have it in the changes to be committed in the renamed:</a:t>
            </a:r>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remove and move</a:t>
            </a:r>
            <a:endParaRPr lang="el-GR" sz="3600" dirty="0"/>
          </a:p>
        </p:txBody>
      </p:sp>
      <p:pic>
        <p:nvPicPr>
          <p:cNvPr id="3" name="Picture 2">
            <a:extLst>
              <a:ext uri="{FF2B5EF4-FFF2-40B4-BE49-F238E27FC236}">
                <a16:creationId xmlns:a16="http://schemas.microsoft.com/office/drawing/2014/main" id="{A11953BF-5B14-08D0-9A63-BA89C91583CF}"/>
              </a:ext>
            </a:extLst>
          </p:cNvPr>
          <p:cNvPicPr>
            <a:picLocks noChangeAspect="1"/>
          </p:cNvPicPr>
          <p:nvPr/>
        </p:nvPicPr>
        <p:blipFill>
          <a:blip r:embed="rId2"/>
          <a:stretch>
            <a:fillRect/>
          </a:stretch>
        </p:blipFill>
        <p:spPr>
          <a:xfrm>
            <a:off x="5877960" y="1005108"/>
            <a:ext cx="5856134" cy="2584397"/>
          </a:xfrm>
          <a:prstGeom prst="rect">
            <a:avLst/>
          </a:prstGeom>
        </p:spPr>
      </p:pic>
      <p:pic>
        <p:nvPicPr>
          <p:cNvPr id="7" name="Picture 6">
            <a:extLst>
              <a:ext uri="{FF2B5EF4-FFF2-40B4-BE49-F238E27FC236}">
                <a16:creationId xmlns:a16="http://schemas.microsoft.com/office/drawing/2014/main" id="{DB370879-BEAD-1907-9C14-88D95516D13F}"/>
              </a:ext>
            </a:extLst>
          </p:cNvPr>
          <p:cNvPicPr>
            <a:picLocks noChangeAspect="1"/>
          </p:cNvPicPr>
          <p:nvPr/>
        </p:nvPicPr>
        <p:blipFill>
          <a:blip r:embed="rId3"/>
          <a:stretch>
            <a:fillRect/>
          </a:stretch>
        </p:blipFill>
        <p:spPr>
          <a:xfrm>
            <a:off x="570729" y="3716977"/>
            <a:ext cx="5024441" cy="2889054"/>
          </a:xfrm>
          <a:prstGeom prst="rect">
            <a:avLst/>
          </a:prstGeom>
        </p:spPr>
      </p:pic>
      <p:sp>
        <p:nvSpPr>
          <p:cNvPr id="11" name="Subtitle 2">
            <a:extLst>
              <a:ext uri="{FF2B5EF4-FFF2-40B4-BE49-F238E27FC236}">
                <a16:creationId xmlns:a16="http://schemas.microsoft.com/office/drawing/2014/main" id="{00D7B7A1-6B4E-95FF-DED3-AF305EC5202B}"/>
              </a:ext>
            </a:extLst>
          </p:cNvPr>
          <p:cNvSpPr txBox="1">
            <a:spLocks/>
          </p:cNvSpPr>
          <p:nvPr/>
        </p:nvSpPr>
        <p:spPr>
          <a:xfrm>
            <a:off x="6349136" y="4466967"/>
            <a:ext cx="5384958" cy="1701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Now we commit and check the files that we have in out current directory</a:t>
            </a:r>
            <a:endParaRPr lang="en-US" sz="1600" dirty="0">
              <a:solidFill>
                <a:srgbClr val="4E443C"/>
              </a:solidFill>
              <a:latin typeface="Arial" panose="020B0604020202020204" pitchFamily="34" charset="0"/>
            </a:endParaRPr>
          </a:p>
        </p:txBody>
      </p:sp>
    </p:spTree>
    <p:extLst>
      <p:ext uri="{BB962C8B-B14F-4D97-AF65-F5344CB8AC3E}">
        <p14:creationId xmlns:p14="http://schemas.microsoft.com/office/powerpoint/2010/main" val="168928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199408"/>
            <a:ext cx="5384958" cy="1605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Now let’s remove it using git rm</a:t>
            </a:r>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a:t>Git remove and move</a:t>
            </a:r>
            <a:endParaRPr lang="el-GR" sz="3600" dirty="0"/>
          </a:p>
        </p:txBody>
      </p:sp>
      <p:sp>
        <p:nvSpPr>
          <p:cNvPr id="11" name="Subtitle 2">
            <a:extLst>
              <a:ext uri="{FF2B5EF4-FFF2-40B4-BE49-F238E27FC236}">
                <a16:creationId xmlns:a16="http://schemas.microsoft.com/office/drawing/2014/main" id="{00D7B7A1-6B4E-95FF-DED3-AF305EC5202B}"/>
              </a:ext>
            </a:extLst>
          </p:cNvPr>
          <p:cNvSpPr txBox="1">
            <a:spLocks/>
          </p:cNvSpPr>
          <p:nvPr/>
        </p:nvSpPr>
        <p:spPr>
          <a:xfrm>
            <a:off x="6349136" y="4466967"/>
            <a:ext cx="5384958" cy="1701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dirty="0">
                <a:solidFill>
                  <a:srgbClr val="4E443C"/>
                </a:solidFill>
                <a:latin typeface="Arial" panose="020B0604020202020204" pitchFamily="34" charset="0"/>
              </a:rPr>
              <a:t>An we again commit and see that the file is removed</a:t>
            </a:r>
            <a:endParaRPr lang="en-US" sz="1600" dirty="0">
              <a:solidFill>
                <a:srgbClr val="4E443C"/>
              </a:solidFill>
              <a:latin typeface="Arial" panose="020B0604020202020204" pitchFamily="34" charset="0"/>
            </a:endParaRPr>
          </a:p>
        </p:txBody>
      </p:sp>
      <p:pic>
        <p:nvPicPr>
          <p:cNvPr id="6" name="Picture 5">
            <a:extLst>
              <a:ext uri="{FF2B5EF4-FFF2-40B4-BE49-F238E27FC236}">
                <a16:creationId xmlns:a16="http://schemas.microsoft.com/office/drawing/2014/main" id="{5DC6B309-7C4B-E3A7-CCA0-7A9869F3DA2F}"/>
              </a:ext>
            </a:extLst>
          </p:cNvPr>
          <p:cNvPicPr>
            <a:picLocks noChangeAspect="1"/>
          </p:cNvPicPr>
          <p:nvPr/>
        </p:nvPicPr>
        <p:blipFill>
          <a:blip r:embed="rId2"/>
          <a:stretch>
            <a:fillRect/>
          </a:stretch>
        </p:blipFill>
        <p:spPr>
          <a:xfrm>
            <a:off x="6424730" y="1381010"/>
            <a:ext cx="5003972" cy="2020046"/>
          </a:xfrm>
          <a:prstGeom prst="rect">
            <a:avLst/>
          </a:prstGeom>
        </p:spPr>
      </p:pic>
      <p:pic>
        <p:nvPicPr>
          <p:cNvPr id="9" name="Picture 8">
            <a:extLst>
              <a:ext uri="{FF2B5EF4-FFF2-40B4-BE49-F238E27FC236}">
                <a16:creationId xmlns:a16="http://schemas.microsoft.com/office/drawing/2014/main" id="{96652F5E-BEF5-6C4C-B595-DF63ABCDB1BC}"/>
              </a:ext>
            </a:extLst>
          </p:cNvPr>
          <p:cNvPicPr>
            <a:picLocks noChangeAspect="1"/>
          </p:cNvPicPr>
          <p:nvPr/>
        </p:nvPicPr>
        <p:blipFill>
          <a:blip r:embed="rId3"/>
          <a:stretch>
            <a:fillRect/>
          </a:stretch>
        </p:blipFill>
        <p:spPr>
          <a:xfrm>
            <a:off x="927921" y="3500301"/>
            <a:ext cx="4140356" cy="2998922"/>
          </a:xfrm>
          <a:prstGeom prst="rect">
            <a:avLst/>
          </a:prstGeom>
        </p:spPr>
      </p:pic>
    </p:spTree>
    <p:extLst>
      <p:ext uri="{BB962C8B-B14F-4D97-AF65-F5344CB8AC3E}">
        <p14:creationId xmlns:p14="http://schemas.microsoft.com/office/powerpoint/2010/main" val="284360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8" y="1307814"/>
            <a:ext cx="8215792"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b="1" dirty="0">
                <a:solidFill>
                  <a:srgbClr val="4E443C"/>
                </a:solidFill>
                <a:latin typeface="Arial" panose="020B0604020202020204" pitchFamily="34" charset="0"/>
              </a:rPr>
              <a:t>Distributed Version Control Systems (DVCSs), </a:t>
            </a:r>
            <a:r>
              <a:rPr lang="en-US" sz="1600" dirty="0">
                <a:solidFill>
                  <a:srgbClr val="4E443C"/>
                </a:solidFill>
                <a:latin typeface="Arial" panose="020B0604020202020204" pitchFamily="34" charset="0"/>
              </a:rPr>
              <a:t>like </a:t>
            </a:r>
            <a:r>
              <a:rPr lang="en-US" sz="1600" b="1" dirty="0">
                <a:solidFill>
                  <a:srgbClr val="4E443C"/>
                </a:solidFill>
                <a:latin typeface="Arial" panose="020B0604020202020204" pitchFamily="34" charset="0"/>
              </a:rPr>
              <a:t>GIT, Mercurial, </a:t>
            </a:r>
            <a:r>
              <a:rPr lang="en-US" sz="1600" b="1" dirty="0" err="1">
                <a:solidFill>
                  <a:srgbClr val="4E443C"/>
                </a:solidFill>
                <a:latin typeface="Arial" panose="020B0604020202020204" pitchFamily="34" charset="0"/>
              </a:rPr>
              <a:t>Bazzar</a:t>
            </a:r>
            <a:r>
              <a:rPr lang="en-US" sz="1600" b="1" dirty="0">
                <a:solidFill>
                  <a:srgbClr val="4E443C"/>
                </a:solidFill>
                <a:latin typeface="Arial" panose="020B0604020202020204" pitchFamily="34" charset="0"/>
              </a:rPr>
              <a:t>, </a:t>
            </a:r>
            <a:r>
              <a:rPr lang="en-US" sz="1600" b="1" dirty="0" err="1">
                <a:solidFill>
                  <a:srgbClr val="4E443C"/>
                </a:solidFill>
                <a:latin typeface="Arial" panose="020B0604020202020204" pitchFamily="34" charset="0"/>
              </a:rPr>
              <a:t>Darcs</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clients FULLY MIRROR THE REPOSITORY INCLUDING ITS FULL HISTORY. Thus if any server dies, any of the client repos can be copied back up to the server to restore it. </a:t>
            </a:r>
            <a:r>
              <a:rPr lang="en-US" sz="1600" b="1" dirty="0">
                <a:solidFill>
                  <a:srgbClr val="4E443C"/>
                </a:solidFill>
                <a:latin typeface="Arial" panose="020B0604020202020204" pitchFamily="34" charset="0"/>
              </a:rPr>
              <a:t>Every clone is a full backup of all the data</a:t>
            </a:r>
            <a:r>
              <a:rPr lang="en-US" sz="1600" dirty="0">
                <a:solidFill>
                  <a:srgbClr val="4E443C"/>
                </a:solidFill>
                <a:latin typeface="Arial" panose="020B0604020202020204" pitchFamily="34" charset="0"/>
              </a:rPr>
              <a:t>.</a:t>
            </a:r>
          </a:p>
          <a:p>
            <a:pPr marL="342900" indent="-342900"/>
            <a:r>
              <a:rPr lang="en-US" sz="1600" dirty="0">
                <a:solidFill>
                  <a:srgbClr val="4E443C"/>
                </a:solidFill>
                <a:latin typeface="Arial" panose="020B0604020202020204" pitchFamily="34" charset="0"/>
              </a:rPr>
              <a:t>The major difference between GIT and other VCS is that the other files store the information as a list of file-based changes (changes made to each file over time – </a:t>
            </a:r>
            <a:r>
              <a:rPr lang="en-US" sz="1600" b="1" dirty="0">
                <a:solidFill>
                  <a:srgbClr val="4E443C"/>
                </a:solidFill>
                <a:latin typeface="Arial" panose="020B0604020202020204" pitchFamily="34" charset="0"/>
              </a:rPr>
              <a:t>delta based version control</a:t>
            </a:r>
            <a:r>
              <a:rPr lang="en-US" sz="1600" dirty="0">
                <a:solidFill>
                  <a:srgbClr val="4E443C"/>
                </a:solidFill>
                <a:latin typeface="Arial" panose="020B0604020202020204" pitchFamily="34" charset="0"/>
              </a:rPr>
              <a:t>).</a:t>
            </a:r>
          </a:p>
          <a:p>
            <a:pPr marL="342900" indent="-342900"/>
            <a:r>
              <a:rPr lang="en-US" sz="1600" dirty="0">
                <a:solidFill>
                  <a:srgbClr val="4E443C"/>
                </a:solidFill>
                <a:latin typeface="Arial" panose="020B0604020202020204" pitchFamily="34" charset="0"/>
              </a:rPr>
              <a:t>Instead GIT, thinks of its data more like a series of </a:t>
            </a:r>
            <a:r>
              <a:rPr lang="en-US" sz="1600" b="1" dirty="0">
                <a:solidFill>
                  <a:srgbClr val="4E443C"/>
                </a:solidFill>
                <a:latin typeface="Arial" panose="020B0604020202020204" pitchFamily="34" charset="0"/>
              </a:rPr>
              <a:t>snapshots</a:t>
            </a:r>
            <a:r>
              <a:rPr lang="en-US" sz="1600" dirty="0">
                <a:solidFill>
                  <a:srgbClr val="4E443C"/>
                </a:solidFill>
                <a:latin typeface="Arial" panose="020B0604020202020204" pitchFamily="34" charset="0"/>
              </a:rPr>
              <a:t>. Every time you commit, GIT takes a picture of what all your files look like at that moment and stores a reference to that snapshot. If files haven’t changed, GIT does not store the file again, just a link to the previous identical file it has already stored</a:t>
            </a:r>
          </a:p>
          <a:p>
            <a:pPr marL="342900" indent="-342900"/>
            <a:r>
              <a:rPr lang="en-US" sz="1600" b="1" dirty="0">
                <a:solidFill>
                  <a:srgbClr val="4E443C"/>
                </a:solidFill>
                <a:latin typeface="Arial" panose="020B0604020202020204" pitchFamily="34" charset="0"/>
              </a:rPr>
              <a:t>This is like a </a:t>
            </a:r>
            <a:r>
              <a:rPr lang="en-US" sz="1600" b="1" u="sng" dirty="0">
                <a:solidFill>
                  <a:srgbClr val="4E443C"/>
                </a:solidFill>
                <a:latin typeface="Arial" panose="020B0604020202020204" pitchFamily="34" charset="0"/>
              </a:rPr>
              <a:t>stream of snapshots</a:t>
            </a:r>
          </a:p>
          <a:p>
            <a:pPr marL="342900" indent="-342900"/>
            <a:r>
              <a:rPr lang="en-US" sz="1600" dirty="0">
                <a:solidFill>
                  <a:srgbClr val="4E443C"/>
                </a:solidFill>
                <a:latin typeface="Arial" panose="020B0604020202020204" pitchFamily="34" charset="0"/>
              </a:rPr>
              <a:t>If you want to see the project history or the version of a file a month ago, GIT </a:t>
            </a:r>
            <a:r>
              <a:rPr lang="en-US" sz="1600" dirty="0" err="1">
                <a:solidFill>
                  <a:srgbClr val="4E443C"/>
                </a:solidFill>
                <a:latin typeface="Arial" panose="020B0604020202020204" pitchFamily="34" charset="0"/>
              </a:rPr>
              <a:t>doen’t</a:t>
            </a:r>
            <a:r>
              <a:rPr lang="en-US" sz="1600" dirty="0">
                <a:solidFill>
                  <a:srgbClr val="4E443C"/>
                </a:solidFill>
                <a:latin typeface="Arial" panose="020B0604020202020204" pitchFamily="34" charset="0"/>
              </a:rPr>
              <a:t> need to go out to the server to get the response. It simply reads about them directly from your local database.</a:t>
            </a:r>
          </a:p>
          <a:p>
            <a:pPr marL="342900" indent="-342900"/>
            <a:r>
              <a:rPr lang="en-US" sz="1600" b="1" dirty="0">
                <a:solidFill>
                  <a:srgbClr val="4E443C"/>
                </a:solidFill>
                <a:latin typeface="Arial" panose="020B0604020202020204" pitchFamily="34" charset="0"/>
              </a:rPr>
              <a:t>YOU HAVE THE ENTIRE HISTORY OF THE PROJECT RIGHT THERE ON YOUR LOCAL DISK</a:t>
            </a:r>
          </a:p>
          <a:p>
            <a:pPr marL="342900" indent="-342900"/>
            <a:r>
              <a:rPr lang="en-US" sz="1600" dirty="0">
                <a:solidFill>
                  <a:srgbClr val="4E443C"/>
                </a:solidFill>
                <a:latin typeface="Arial" panose="020B0604020202020204" pitchFamily="34" charset="0"/>
              </a:rPr>
              <a:t>You don’t have to ask a remote server for a version of a file. If you want to see the changes between the current version of the file and the file one month ago, Git can look up the file a month ago and do a local difference calculation</a:t>
            </a:r>
          </a:p>
        </p:txBody>
      </p:sp>
      <p:sp>
        <p:nvSpPr>
          <p:cNvPr id="5" name="TextBox 4">
            <a:extLst>
              <a:ext uri="{FF2B5EF4-FFF2-40B4-BE49-F238E27FC236}">
                <a16:creationId xmlns:a16="http://schemas.microsoft.com/office/drawing/2014/main" id="{7C692B89-E290-F6AB-63F2-700383D4471C}"/>
              </a:ext>
            </a:extLst>
          </p:cNvPr>
          <p:cNvSpPr txBox="1"/>
          <p:nvPr/>
        </p:nvSpPr>
        <p:spPr>
          <a:xfrm>
            <a:off x="5036019" y="358777"/>
            <a:ext cx="7412496" cy="646331"/>
          </a:xfrm>
          <a:prstGeom prst="rect">
            <a:avLst/>
          </a:prstGeom>
          <a:noFill/>
        </p:spPr>
        <p:txBody>
          <a:bodyPr wrap="square" rtlCol="0">
            <a:spAutoFit/>
          </a:bodyPr>
          <a:lstStyle/>
          <a:p>
            <a:r>
              <a:rPr lang="en-US" sz="3600" dirty="0"/>
              <a:t>DVCS-GIT</a:t>
            </a:r>
            <a:endParaRPr lang="el-GR" sz="3600" dirty="0"/>
          </a:p>
        </p:txBody>
      </p:sp>
      <p:pic>
        <p:nvPicPr>
          <p:cNvPr id="7" name="Picture 6">
            <a:extLst>
              <a:ext uri="{FF2B5EF4-FFF2-40B4-BE49-F238E27FC236}">
                <a16:creationId xmlns:a16="http://schemas.microsoft.com/office/drawing/2014/main" id="{A3F53801-01D5-8360-A263-3A925E8B98CE}"/>
              </a:ext>
            </a:extLst>
          </p:cNvPr>
          <p:cNvPicPr>
            <a:picLocks noChangeAspect="1"/>
          </p:cNvPicPr>
          <p:nvPr/>
        </p:nvPicPr>
        <p:blipFill>
          <a:blip r:embed="rId2"/>
          <a:stretch>
            <a:fillRect/>
          </a:stretch>
        </p:blipFill>
        <p:spPr>
          <a:xfrm>
            <a:off x="8437874" y="1557196"/>
            <a:ext cx="3528761" cy="4179455"/>
          </a:xfrm>
          <a:prstGeom prst="rect">
            <a:avLst/>
          </a:prstGeom>
        </p:spPr>
      </p:pic>
      <p:sp>
        <p:nvSpPr>
          <p:cNvPr id="8" name="TextBox 7">
            <a:extLst>
              <a:ext uri="{FF2B5EF4-FFF2-40B4-BE49-F238E27FC236}">
                <a16:creationId xmlns:a16="http://schemas.microsoft.com/office/drawing/2014/main" id="{51B7E0E0-203D-64FB-8490-A3297E6BA9D7}"/>
              </a:ext>
            </a:extLst>
          </p:cNvPr>
          <p:cNvSpPr txBox="1"/>
          <p:nvPr/>
        </p:nvSpPr>
        <p:spPr>
          <a:xfrm>
            <a:off x="8595538" y="5736651"/>
            <a:ext cx="3528760" cy="369332"/>
          </a:xfrm>
          <a:prstGeom prst="rect">
            <a:avLst/>
          </a:prstGeom>
          <a:noFill/>
        </p:spPr>
        <p:txBody>
          <a:bodyPr wrap="square" rtlCol="0">
            <a:spAutoFit/>
          </a:bodyPr>
          <a:lstStyle/>
          <a:p>
            <a:r>
              <a:rPr lang="en-US" dirty="0"/>
              <a:t>Distributed version control systems</a:t>
            </a:r>
            <a:endParaRPr lang="el-GR" dirty="0"/>
          </a:p>
        </p:txBody>
      </p:sp>
    </p:spTree>
    <p:extLst>
      <p:ext uri="{BB962C8B-B14F-4D97-AF65-F5344CB8AC3E}">
        <p14:creationId xmlns:p14="http://schemas.microsoft.com/office/powerpoint/2010/main" val="362837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Undo things</a:t>
            </a:r>
            <a:endParaRPr lang="el-GR" sz="3600" dirty="0"/>
          </a:p>
        </p:txBody>
      </p:sp>
      <p:sp>
        <p:nvSpPr>
          <p:cNvPr id="2" name="Subtitle 2">
            <a:extLst>
              <a:ext uri="{FF2B5EF4-FFF2-40B4-BE49-F238E27FC236}">
                <a16:creationId xmlns:a16="http://schemas.microsoft.com/office/drawing/2014/main" id="{640FCC50-F3E5-8BB4-1E76-A7D4144319B5}"/>
              </a:ext>
            </a:extLst>
          </p:cNvPr>
          <p:cNvSpPr txBox="1">
            <a:spLocks/>
          </p:cNvSpPr>
          <p:nvPr/>
        </p:nvSpPr>
        <p:spPr>
          <a:xfrm>
            <a:off x="291448" y="1199408"/>
            <a:ext cx="8353788" cy="16057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altLang="el-GR" sz="2000" b="1" dirty="0">
                <a:solidFill>
                  <a:srgbClr val="4E443C"/>
                </a:solidFill>
                <a:latin typeface="Arial" panose="020B0604020202020204" pitchFamily="34" charset="0"/>
              </a:rPr>
              <a:t>Git will use </a:t>
            </a:r>
            <a:r>
              <a:rPr lang="en-US" altLang="el-GR" sz="2000" b="1" dirty="0">
                <a:solidFill>
                  <a:srgbClr val="4E443C"/>
                </a:solidFill>
                <a:latin typeface="Consolas" panose="020B0609020204030204" pitchFamily="49" charset="0"/>
              </a:rPr>
              <a:t>git restore </a:t>
            </a:r>
            <a:r>
              <a:rPr lang="en-US" altLang="el-GR" sz="2000" b="1" dirty="0">
                <a:solidFill>
                  <a:srgbClr val="4E443C"/>
                </a:solidFill>
                <a:latin typeface="Arial" panose="020B0604020202020204" pitchFamily="34" charset="0"/>
              </a:rPr>
              <a:t>to undo operations</a:t>
            </a:r>
          </a:p>
          <a:p>
            <a:pPr marL="342900" indent="-342900"/>
            <a:r>
              <a:rPr lang="en-US" sz="2000" dirty="0" err="1">
                <a:solidFill>
                  <a:srgbClr val="4E443C"/>
                </a:solidFill>
                <a:latin typeface="Arial" panose="020B0604020202020204" pitchFamily="34" charset="0"/>
              </a:rPr>
              <a:t>Unstaging</a:t>
            </a:r>
            <a:r>
              <a:rPr lang="en-US" sz="2000" dirty="0">
                <a:solidFill>
                  <a:srgbClr val="4E443C"/>
                </a:solidFill>
                <a:latin typeface="Arial" panose="020B0604020202020204" pitchFamily="34" charset="0"/>
              </a:rPr>
              <a:t> a staged file: </a:t>
            </a:r>
            <a:r>
              <a:rPr lang="en-US" sz="2000" dirty="0">
                <a:solidFill>
                  <a:srgbClr val="4E443C"/>
                </a:solidFill>
                <a:latin typeface="Consolas" panose="020B0609020204030204" pitchFamily="49" charset="0"/>
              </a:rPr>
              <a:t>git restore –staged &lt;file&gt;</a:t>
            </a:r>
          </a:p>
          <a:p>
            <a:pPr marL="342900" indent="-342900"/>
            <a:r>
              <a:rPr lang="en-US" sz="2000" dirty="0" err="1">
                <a:solidFill>
                  <a:srgbClr val="4E443C"/>
                </a:solidFill>
                <a:latin typeface="Arial" panose="020B0604020202020204" pitchFamily="34" charset="0"/>
              </a:rPr>
              <a:t>Unmodifying</a:t>
            </a:r>
            <a:r>
              <a:rPr lang="en-US" sz="2000" dirty="0">
                <a:solidFill>
                  <a:srgbClr val="4E443C"/>
                </a:solidFill>
                <a:latin typeface="Arial" panose="020B0604020202020204" pitchFamily="34" charset="0"/>
              </a:rPr>
              <a:t> a modified file: </a:t>
            </a:r>
            <a:r>
              <a:rPr lang="en-US" sz="2000" dirty="0">
                <a:solidFill>
                  <a:srgbClr val="4E443C"/>
                </a:solidFill>
                <a:latin typeface="Consolas" panose="020B0609020204030204" pitchFamily="49" charset="0"/>
              </a:rPr>
              <a:t>git restore &lt;file</a:t>
            </a:r>
          </a:p>
          <a:p>
            <a:pPr marL="342900" indent="-342900"/>
            <a:r>
              <a:rPr lang="en-US" sz="2100" dirty="0">
                <a:solidFill>
                  <a:srgbClr val="4E443C"/>
                </a:solidFill>
                <a:latin typeface="Arial" panose="020B0604020202020204" pitchFamily="34" charset="0"/>
              </a:rPr>
              <a:t>Redo a commit, make additional changes you forgot, stage them and commit again:</a:t>
            </a:r>
            <a:r>
              <a:rPr lang="en-US" sz="2000" dirty="0">
                <a:solidFill>
                  <a:srgbClr val="4E443C"/>
                </a:solidFill>
                <a:latin typeface="Consolas" panose="020B0609020204030204" pitchFamily="49" charset="0"/>
              </a:rPr>
              <a:t> git commit --amend</a:t>
            </a:r>
          </a:p>
        </p:txBody>
      </p:sp>
    </p:spTree>
    <p:extLst>
      <p:ext uri="{BB962C8B-B14F-4D97-AF65-F5344CB8AC3E}">
        <p14:creationId xmlns:p14="http://schemas.microsoft.com/office/powerpoint/2010/main" val="121592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fontScale="92500" lnSpcReduction="10000"/>
          </a:bodyPr>
          <a:lstStyle/>
          <a:p>
            <a:r>
              <a:rPr lang="en-US" dirty="0"/>
              <a:t>Remote repositories are versions of your git project that are hosted on the internet somewhere. Collaborating with others involves managing these remote repos and pushing and pulling data to and from them when you need to share work</a:t>
            </a:r>
          </a:p>
          <a:p>
            <a:r>
              <a:rPr lang="en-US" b="1" dirty="0"/>
              <a:t>It is entirely possible that you can be working with a remote repo that is , in fact on the same host you are</a:t>
            </a:r>
          </a:p>
          <a:p>
            <a:r>
              <a:rPr lang="en-US" dirty="0"/>
              <a:t>To see which remote servers you have configures, use </a:t>
            </a:r>
            <a:r>
              <a:rPr lang="en-US" dirty="0">
                <a:latin typeface="Consolas" panose="020B0609020204030204" pitchFamily="49" charset="0"/>
              </a:rPr>
              <a:t>git remote</a:t>
            </a:r>
          </a:p>
          <a:p>
            <a:r>
              <a:rPr lang="en-US" dirty="0"/>
              <a:t>If you cloned your repo, you should at least see </a:t>
            </a:r>
            <a:r>
              <a:rPr lang="en-US" b="1" dirty="0">
                <a:latin typeface="Consolas" panose="020B0609020204030204" pitchFamily="49" charset="0"/>
              </a:rPr>
              <a:t>origin</a:t>
            </a:r>
            <a:r>
              <a:rPr lang="en-US" dirty="0"/>
              <a:t> (</a:t>
            </a:r>
            <a:r>
              <a:rPr lang="en-US" b="1" dirty="0"/>
              <a:t>default name Git gives to the server you cloned from</a:t>
            </a:r>
            <a:r>
              <a:rPr lang="en-US" dirty="0"/>
              <a:t>)</a:t>
            </a:r>
          </a:p>
          <a:p>
            <a:r>
              <a:rPr lang="en-US" dirty="0"/>
              <a:t>You can also use the </a:t>
            </a:r>
            <a:r>
              <a:rPr lang="en-US" dirty="0">
                <a:latin typeface="Consolas" panose="020B0609020204030204" pitchFamily="49" charset="0"/>
              </a:rPr>
              <a:t>git remote -v </a:t>
            </a:r>
            <a:r>
              <a:rPr lang="en-US" dirty="0"/>
              <a:t>to get the URLs that Git has stored for the </a:t>
            </a:r>
            <a:r>
              <a:rPr lang="en-US" dirty="0" err="1"/>
              <a:t>shortname</a:t>
            </a:r>
            <a:r>
              <a:rPr lang="en-US" dirty="0"/>
              <a:t> to be used when reading and writing to that remote</a:t>
            </a:r>
            <a:endParaRPr lang="el-GR" dirty="0"/>
          </a:p>
        </p:txBody>
      </p:sp>
      <p:pic>
        <p:nvPicPr>
          <p:cNvPr id="5" name="Picture 4">
            <a:extLst>
              <a:ext uri="{FF2B5EF4-FFF2-40B4-BE49-F238E27FC236}">
                <a16:creationId xmlns:a16="http://schemas.microsoft.com/office/drawing/2014/main" id="{EBFD9715-410A-430D-EE2A-4BA7E2019C07}"/>
              </a:ext>
            </a:extLst>
          </p:cNvPr>
          <p:cNvPicPr>
            <a:picLocks noChangeAspect="1"/>
          </p:cNvPicPr>
          <p:nvPr/>
        </p:nvPicPr>
        <p:blipFill>
          <a:blip r:embed="rId2"/>
          <a:stretch>
            <a:fillRect/>
          </a:stretch>
        </p:blipFill>
        <p:spPr>
          <a:xfrm>
            <a:off x="6798907" y="5724462"/>
            <a:ext cx="5096586" cy="905001"/>
          </a:xfrm>
          <a:prstGeom prst="rect">
            <a:avLst/>
          </a:prstGeom>
        </p:spPr>
      </p:pic>
    </p:spTree>
    <p:extLst>
      <p:ext uri="{BB962C8B-B14F-4D97-AF65-F5344CB8AC3E}">
        <p14:creationId xmlns:p14="http://schemas.microsoft.com/office/powerpoint/2010/main" val="202241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a:bodyPr>
          <a:lstStyle/>
          <a:p>
            <a:r>
              <a:rPr lang="en-US" dirty="0"/>
              <a:t>Add remote repositories using:</a:t>
            </a:r>
          </a:p>
          <a:p>
            <a:r>
              <a:rPr lang="en-US" dirty="0">
                <a:latin typeface="Consolas" panose="020B0609020204030204" pitchFamily="49" charset="0"/>
              </a:rPr>
              <a:t>Git remote add &lt;</a:t>
            </a:r>
            <a:r>
              <a:rPr lang="en-US" dirty="0" err="1">
                <a:latin typeface="Consolas" panose="020B0609020204030204" pitchFamily="49" charset="0"/>
              </a:rPr>
              <a:t>shortname</a:t>
            </a:r>
            <a:r>
              <a:rPr lang="en-US" dirty="0">
                <a:latin typeface="Consolas" panose="020B0609020204030204" pitchFamily="49" charset="0"/>
              </a:rPr>
              <a:t>&gt; &lt;</a:t>
            </a:r>
            <a:r>
              <a:rPr lang="en-US" dirty="0" err="1">
                <a:latin typeface="Consolas" panose="020B0609020204030204" pitchFamily="49" charset="0"/>
              </a:rPr>
              <a:t>url</a:t>
            </a:r>
            <a:r>
              <a:rPr lang="en-US" dirty="0">
                <a:latin typeface="Consolas" panose="020B0609020204030204" pitchFamily="49" charset="0"/>
              </a:rPr>
              <a:t>&gt;</a:t>
            </a:r>
          </a:p>
          <a:p>
            <a:r>
              <a:rPr lang="en-US" dirty="0">
                <a:latin typeface="Consolas" panose="020B0609020204030204" pitchFamily="49" charset="0"/>
              </a:rPr>
              <a:t>When you add a remote you can use the short name instead of the whole URL</a:t>
            </a:r>
            <a:endParaRPr lang="el-GR" dirty="0">
              <a:latin typeface="Consolas" panose="020B0609020204030204" pitchFamily="49" charset="0"/>
            </a:endParaRPr>
          </a:p>
        </p:txBody>
      </p:sp>
      <p:pic>
        <p:nvPicPr>
          <p:cNvPr id="6" name="Picture 5">
            <a:extLst>
              <a:ext uri="{FF2B5EF4-FFF2-40B4-BE49-F238E27FC236}">
                <a16:creationId xmlns:a16="http://schemas.microsoft.com/office/drawing/2014/main" id="{21497231-9F02-D4DD-428E-BA8970E4449D}"/>
              </a:ext>
            </a:extLst>
          </p:cNvPr>
          <p:cNvPicPr>
            <a:picLocks noChangeAspect="1"/>
          </p:cNvPicPr>
          <p:nvPr/>
        </p:nvPicPr>
        <p:blipFill>
          <a:blip r:embed="rId2"/>
          <a:stretch>
            <a:fillRect/>
          </a:stretch>
        </p:blipFill>
        <p:spPr>
          <a:xfrm>
            <a:off x="533401" y="3801909"/>
            <a:ext cx="5925377" cy="2257740"/>
          </a:xfrm>
          <a:prstGeom prst="rect">
            <a:avLst/>
          </a:prstGeom>
        </p:spPr>
      </p:pic>
      <p:pic>
        <p:nvPicPr>
          <p:cNvPr id="8" name="Picture 7">
            <a:extLst>
              <a:ext uri="{FF2B5EF4-FFF2-40B4-BE49-F238E27FC236}">
                <a16:creationId xmlns:a16="http://schemas.microsoft.com/office/drawing/2014/main" id="{8AFBF0C0-BEB9-EACC-AEDE-E1BB7DBC0879}"/>
              </a:ext>
            </a:extLst>
          </p:cNvPr>
          <p:cNvPicPr>
            <a:picLocks noChangeAspect="1"/>
          </p:cNvPicPr>
          <p:nvPr/>
        </p:nvPicPr>
        <p:blipFill>
          <a:blip r:embed="rId3"/>
          <a:stretch>
            <a:fillRect/>
          </a:stretch>
        </p:blipFill>
        <p:spPr>
          <a:xfrm>
            <a:off x="6629909" y="3810751"/>
            <a:ext cx="5344271" cy="2210108"/>
          </a:xfrm>
          <a:prstGeom prst="rect">
            <a:avLst/>
          </a:prstGeom>
        </p:spPr>
      </p:pic>
    </p:spTree>
    <p:extLst>
      <p:ext uri="{BB962C8B-B14F-4D97-AF65-F5344CB8AC3E}">
        <p14:creationId xmlns:p14="http://schemas.microsoft.com/office/powerpoint/2010/main" val="79552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fontScale="62500" lnSpcReduction="20000"/>
          </a:bodyPr>
          <a:lstStyle/>
          <a:p>
            <a:r>
              <a:rPr lang="en-US" dirty="0"/>
              <a:t>To get data from your remote project:</a:t>
            </a:r>
          </a:p>
          <a:p>
            <a:r>
              <a:rPr lang="en-US" dirty="0">
                <a:latin typeface="Consolas" panose="020B0609020204030204" pitchFamily="49" charset="0"/>
              </a:rPr>
              <a:t>Git fetch &lt;remote&gt;</a:t>
            </a:r>
          </a:p>
          <a:p>
            <a:r>
              <a:rPr lang="en-US" dirty="0"/>
              <a:t>The command goes out to that remote project and pulls down all the data from that remote project that you don’t have yet. After you do this, you should have references to all the branches from that remote, which you can merge in or inspect at any time.</a:t>
            </a:r>
          </a:p>
          <a:p>
            <a:r>
              <a:rPr lang="en-US" dirty="0"/>
              <a:t>If you clone a repo, the command automatically adds that remote repo under the name “</a:t>
            </a:r>
            <a:r>
              <a:rPr lang="en-US" b="1" dirty="0"/>
              <a:t>origin</a:t>
            </a:r>
            <a:r>
              <a:rPr lang="en-US" dirty="0"/>
              <a:t>”, so </a:t>
            </a:r>
            <a:r>
              <a:rPr lang="en-US" dirty="0">
                <a:latin typeface="Consolas" panose="020B0609020204030204" pitchFamily="49" charset="0"/>
              </a:rPr>
              <a:t>git fetch origin</a:t>
            </a:r>
            <a:r>
              <a:rPr lang="en-US" dirty="0"/>
              <a:t> fetches any new work that has been pushed to that server since you cloned or last fetched from.</a:t>
            </a:r>
          </a:p>
          <a:p>
            <a:r>
              <a:rPr lang="en-US" dirty="0">
                <a:latin typeface="Consolas" panose="020B0609020204030204" pitchFamily="49" charset="0"/>
              </a:rPr>
              <a:t>Git fetch </a:t>
            </a:r>
            <a:r>
              <a:rPr lang="en-US" dirty="0"/>
              <a:t>command only downloads the data to your local repo, it does not automatically merge it with any of your work. You have to merge it manually</a:t>
            </a:r>
          </a:p>
          <a:p>
            <a:r>
              <a:rPr lang="en-US" b="1" dirty="0"/>
              <a:t>If your current branch is set up to track a remote branch, you can use the </a:t>
            </a:r>
            <a:r>
              <a:rPr lang="en-US" b="1" dirty="0">
                <a:latin typeface="Consolas" panose="020B0609020204030204" pitchFamily="49" charset="0"/>
              </a:rPr>
              <a:t>git pull </a:t>
            </a:r>
            <a:r>
              <a:rPr lang="en-US" b="1" dirty="0"/>
              <a:t>command to automatically fetch and then merge that remote branch into your current branch</a:t>
            </a:r>
          </a:p>
          <a:p>
            <a:r>
              <a:rPr lang="en-US" b="1" dirty="0"/>
              <a:t>By default </a:t>
            </a:r>
            <a:r>
              <a:rPr lang="en-US" b="1" dirty="0">
                <a:latin typeface="Consolas" panose="020B0609020204030204" pitchFamily="49" charset="0"/>
              </a:rPr>
              <a:t>git clone </a:t>
            </a:r>
            <a:r>
              <a:rPr lang="en-US" b="1" dirty="0"/>
              <a:t>command automatically sets up your local master branch to track the remote master branch on the server you cloned from</a:t>
            </a:r>
          </a:p>
          <a:p>
            <a:r>
              <a:rPr lang="en-US" b="1" dirty="0"/>
              <a:t>Running </a:t>
            </a:r>
            <a:r>
              <a:rPr lang="en-US" b="1" dirty="0">
                <a:latin typeface="Consolas" panose="020B0609020204030204" pitchFamily="49" charset="0"/>
              </a:rPr>
              <a:t>git pull </a:t>
            </a:r>
            <a:r>
              <a:rPr lang="en-US" b="1" dirty="0"/>
              <a:t>generally fetches data from the server you originally cloned from and automatically tries to merge it into the code you are currently working on</a:t>
            </a:r>
            <a:endParaRPr lang="el-GR" b="1" dirty="0"/>
          </a:p>
        </p:txBody>
      </p:sp>
    </p:spTree>
    <p:extLst>
      <p:ext uri="{BB962C8B-B14F-4D97-AF65-F5344CB8AC3E}">
        <p14:creationId xmlns:p14="http://schemas.microsoft.com/office/powerpoint/2010/main" val="3088073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5808-4EDC-4447-C1C1-AEF599DF0ED0}"/>
              </a:ext>
            </a:extLst>
          </p:cNvPr>
          <p:cNvSpPr>
            <a:spLocks noGrp="1"/>
          </p:cNvSpPr>
          <p:nvPr>
            <p:ph type="title"/>
          </p:nvPr>
        </p:nvSpPr>
        <p:spPr/>
        <p:txBody>
          <a:bodyPr/>
          <a:lstStyle/>
          <a:p>
            <a:r>
              <a:rPr lang="en-US" dirty="0"/>
              <a:t>Working with remotes (2)</a:t>
            </a:r>
            <a:endParaRPr lang="el-GR" dirty="0"/>
          </a:p>
        </p:txBody>
      </p:sp>
      <p:sp>
        <p:nvSpPr>
          <p:cNvPr id="3" name="Content Placeholder 2">
            <a:extLst>
              <a:ext uri="{FF2B5EF4-FFF2-40B4-BE49-F238E27FC236}">
                <a16:creationId xmlns:a16="http://schemas.microsoft.com/office/drawing/2014/main" id="{B615E884-5116-F0E0-CF55-0425F7D29679}"/>
              </a:ext>
            </a:extLst>
          </p:cNvPr>
          <p:cNvSpPr>
            <a:spLocks noGrp="1"/>
          </p:cNvSpPr>
          <p:nvPr>
            <p:ph idx="1"/>
          </p:nvPr>
        </p:nvSpPr>
        <p:spPr>
          <a:xfrm>
            <a:off x="838200" y="1486955"/>
            <a:ext cx="10515600" cy="4351338"/>
          </a:xfrm>
        </p:spPr>
        <p:txBody>
          <a:bodyPr>
            <a:normAutofit/>
          </a:bodyPr>
          <a:lstStyle/>
          <a:p>
            <a:r>
              <a:rPr lang="en-US" dirty="0"/>
              <a:t>To share your project, you can push it:</a:t>
            </a:r>
          </a:p>
          <a:p>
            <a:r>
              <a:rPr lang="en-US" b="1" dirty="0">
                <a:latin typeface="Consolas" panose="020B0609020204030204" pitchFamily="49" charset="0"/>
              </a:rPr>
              <a:t>git push &lt;remote&gt; &lt;branch&gt;</a:t>
            </a:r>
            <a:endParaRPr lang="el-GR" b="1" dirty="0">
              <a:latin typeface="Consolas" panose="020B0609020204030204" pitchFamily="49" charset="0"/>
            </a:endParaRPr>
          </a:p>
        </p:txBody>
      </p:sp>
    </p:spTree>
    <p:extLst>
      <p:ext uri="{BB962C8B-B14F-4D97-AF65-F5344CB8AC3E}">
        <p14:creationId xmlns:p14="http://schemas.microsoft.com/office/powerpoint/2010/main" val="1625491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Branching means to diverge from the main line of development and continue to work without messing with that main line.</a:t>
            </a:r>
          </a:p>
          <a:p>
            <a:r>
              <a:rPr lang="en-US" sz="1800" dirty="0"/>
              <a:t>It is a </a:t>
            </a:r>
            <a:r>
              <a:rPr lang="en-US" sz="1800" b="1" dirty="0"/>
              <a:t>simple movable pointer </a:t>
            </a:r>
            <a:r>
              <a:rPr lang="en-US" sz="1800" dirty="0"/>
              <a:t>between the commits</a:t>
            </a:r>
          </a:p>
          <a:p>
            <a:r>
              <a:rPr lang="en-US" sz="1800" dirty="0"/>
              <a:t>When committing git stores a </a:t>
            </a:r>
            <a:r>
              <a:rPr lang="en-US" sz="1800" b="1" dirty="0"/>
              <a:t>commit object </a:t>
            </a:r>
            <a:r>
              <a:rPr lang="en-US" sz="1800" dirty="0"/>
              <a:t>that contains:</a:t>
            </a:r>
          </a:p>
          <a:p>
            <a:pPr lvl="1"/>
            <a:r>
              <a:rPr lang="en-US" sz="1800" dirty="0"/>
              <a:t>Name of the author</a:t>
            </a:r>
          </a:p>
          <a:p>
            <a:pPr lvl="1"/>
            <a:r>
              <a:rPr lang="en-US" sz="1800" dirty="0"/>
              <a:t>Email of the author</a:t>
            </a:r>
          </a:p>
          <a:p>
            <a:pPr lvl="1"/>
            <a:r>
              <a:rPr lang="en-US" sz="1800" dirty="0"/>
              <a:t>Message that you typed</a:t>
            </a:r>
          </a:p>
          <a:p>
            <a:pPr lvl="1"/>
            <a:r>
              <a:rPr lang="en-US" sz="1800" dirty="0"/>
              <a:t>Pointers to the commit or commits directly before this commit (parent or parents)</a:t>
            </a:r>
          </a:p>
          <a:p>
            <a:pPr lvl="1"/>
            <a:r>
              <a:rPr lang="en-US" sz="1800" dirty="0"/>
              <a:t>Pointer to a </a:t>
            </a:r>
            <a:r>
              <a:rPr lang="en-US" sz="1800" b="1" dirty="0"/>
              <a:t>tree object</a:t>
            </a:r>
            <a:r>
              <a:rPr lang="en-US" sz="1800" dirty="0"/>
              <a:t> that contains the snapshots of the contents you staged</a:t>
            </a:r>
          </a:p>
          <a:p>
            <a:endParaRPr lang="el-GR" sz="1800" dirty="0"/>
          </a:p>
        </p:txBody>
      </p:sp>
      <p:pic>
        <p:nvPicPr>
          <p:cNvPr id="4" name="Content Placeholder 6">
            <a:extLst>
              <a:ext uri="{FF2B5EF4-FFF2-40B4-BE49-F238E27FC236}">
                <a16:creationId xmlns:a16="http://schemas.microsoft.com/office/drawing/2014/main" id="{536D57C3-DCFC-90A4-078A-13A945D133CC}"/>
              </a:ext>
            </a:extLst>
          </p:cNvPr>
          <p:cNvPicPr>
            <a:picLocks noChangeAspect="1"/>
          </p:cNvPicPr>
          <p:nvPr/>
        </p:nvPicPr>
        <p:blipFill>
          <a:blip r:embed="rId2"/>
          <a:stretch>
            <a:fillRect/>
          </a:stretch>
        </p:blipFill>
        <p:spPr>
          <a:xfrm>
            <a:off x="742385" y="4445251"/>
            <a:ext cx="5830657" cy="1895584"/>
          </a:xfrm>
          <a:prstGeom prst="rect">
            <a:avLst/>
          </a:prstGeom>
        </p:spPr>
      </p:pic>
      <p:pic>
        <p:nvPicPr>
          <p:cNvPr id="5" name="Picture 4">
            <a:extLst>
              <a:ext uri="{FF2B5EF4-FFF2-40B4-BE49-F238E27FC236}">
                <a16:creationId xmlns:a16="http://schemas.microsoft.com/office/drawing/2014/main" id="{597AB430-60FE-09CF-8C00-758D8EECA22F}"/>
              </a:ext>
            </a:extLst>
          </p:cNvPr>
          <p:cNvPicPr>
            <a:picLocks noChangeAspect="1"/>
          </p:cNvPicPr>
          <p:nvPr/>
        </p:nvPicPr>
        <p:blipFill>
          <a:blip r:embed="rId3"/>
          <a:stretch>
            <a:fillRect/>
          </a:stretch>
        </p:blipFill>
        <p:spPr>
          <a:xfrm>
            <a:off x="7288039" y="4076087"/>
            <a:ext cx="4532217" cy="2569169"/>
          </a:xfrm>
          <a:prstGeom prst="rect">
            <a:avLst/>
          </a:prstGeom>
        </p:spPr>
      </p:pic>
    </p:spTree>
    <p:extLst>
      <p:ext uri="{BB962C8B-B14F-4D97-AF65-F5344CB8AC3E}">
        <p14:creationId xmlns:p14="http://schemas.microsoft.com/office/powerpoint/2010/main" val="102226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As you make commits, you are given a </a:t>
            </a:r>
            <a:r>
              <a:rPr lang="en-US" sz="1800" b="1" dirty="0"/>
              <a:t>master </a:t>
            </a:r>
            <a:r>
              <a:rPr lang="en-US" sz="1800" dirty="0"/>
              <a:t>or </a:t>
            </a:r>
            <a:r>
              <a:rPr lang="en-US" sz="1800" b="1" dirty="0"/>
              <a:t>main </a:t>
            </a:r>
            <a:r>
              <a:rPr lang="en-US" sz="1800" dirty="0"/>
              <a:t>branch that points to the last commit you made. Every time you commit, the master branch pointer moves forward </a:t>
            </a:r>
          </a:p>
          <a:p>
            <a:r>
              <a:rPr lang="en-US" sz="1800" dirty="0"/>
              <a:t>When you make a new branch, you create a pointer that points to the same commit you are currently on</a:t>
            </a:r>
          </a:p>
          <a:p>
            <a:r>
              <a:rPr lang="en-US" sz="1800" dirty="0"/>
              <a:t>Because a branch in Git is actually a simple file that contains the 40 character SHA-1 checksum of the commit it points to, branches are cheap to create and destroy</a:t>
            </a:r>
          </a:p>
          <a:p>
            <a:r>
              <a:rPr lang="en-US" sz="1800" dirty="0"/>
              <a:t>To find out what branch you are currently on, Git keeps a special pointer called </a:t>
            </a:r>
            <a:r>
              <a:rPr lang="en-US" sz="1800" b="1" dirty="0"/>
              <a:t>HEAD</a:t>
            </a:r>
            <a:endParaRPr lang="en-US" sz="1800" dirty="0"/>
          </a:p>
          <a:p>
            <a:r>
              <a:rPr lang="en-US" sz="1800" dirty="0"/>
              <a:t>To switch to an existing branch use the </a:t>
            </a:r>
            <a:r>
              <a:rPr lang="en-US" sz="1800" dirty="0">
                <a:solidFill>
                  <a:srgbClr val="00B0F0"/>
                </a:solidFill>
                <a:latin typeface="Consolas" panose="020B0609020204030204" pitchFamily="49" charset="0"/>
              </a:rPr>
              <a:t>git checkout &lt;branch&gt;</a:t>
            </a:r>
            <a:r>
              <a:rPr lang="en-US" sz="1800" dirty="0">
                <a:latin typeface="Consolas" panose="020B0609020204030204" pitchFamily="49" charset="0"/>
              </a:rPr>
              <a:t> </a:t>
            </a:r>
            <a:r>
              <a:rPr lang="en-US" sz="1800" dirty="0"/>
              <a:t>command. This changes the position of the HEAD pointer to the branch you switched to</a:t>
            </a:r>
          </a:p>
          <a:p>
            <a:r>
              <a:rPr lang="en-US" sz="1800" dirty="0"/>
              <a:t>Every time you make a commit when you are on the new branch (ex. </a:t>
            </a:r>
            <a:r>
              <a:rPr lang="en-US" sz="1800" i="1" dirty="0"/>
              <a:t>testing</a:t>
            </a:r>
            <a:r>
              <a:rPr lang="en-US" sz="1800" dirty="0"/>
              <a:t>), the pointer moves forward and your master stays at the same place.</a:t>
            </a:r>
          </a:p>
          <a:p>
            <a:endParaRPr lang="el-GR" sz="1800" dirty="0"/>
          </a:p>
        </p:txBody>
      </p:sp>
      <p:pic>
        <p:nvPicPr>
          <p:cNvPr id="11" name="Picture 10">
            <a:extLst>
              <a:ext uri="{FF2B5EF4-FFF2-40B4-BE49-F238E27FC236}">
                <a16:creationId xmlns:a16="http://schemas.microsoft.com/office/drawing/2014/main" id="{05D0D0E1-9582-6F93-B278-01960DCEBDF2}"/>
              </a:ext>
            </a:extLst>
          </p:cNvPr>
          <p:cNvPicPr>
            <a:picLocks noChangeAspect="1"/>
          </p:cNvPicPr>
          <p:nvPr/>
        </p:nvPicPr>
        <p:blipFill>
          <a:blip r:embed="rId2"/>
          <a:stretch>
            <a:fillRect/>
          </a:stretch>
        </p:blipFill>
        <p:spPr>
          <a:xfrm>
            <a:off x="3780303" y="4725909"/>
            <a:ext cx="3227339" cy="1766965"/>
          </a:xfrm>
          <a:prstGeom prst="rect">
            <a:avLst/>
          </a:prstGeom>
        </p:spPr>
      </p:pic>
      <p:pic>
        <p:nvPicPr>
          <p:cNvPr id="13" name="Picture 12">
            <a:extLst>
              <a:ext uri="{FF2B5EF4-FFF2-40B4-BE49-F238E27FC236}">
                <a16:creationId xmlns:a16="http://schemas.microsoft.com/office/drawing/2014/main" id="{368B950B-2E48-FFC0-6ED6-5803716E2E08}"/>
              </a:ext>
            </a:extLst>
          </p:cNvPr>
          <p:cNvPicPr>
            <a:picLocks noChangeAspect="1"/>
          </p:cNvPicPr>
          <p:nvPr/>
        </p:nvPicPr>
        <p:blipFill>
          <a:blip r:embed="rId3"/>
          <a:stretch>
            <a:fillRect/>
          </a:stretch>
        </p:blipFill>
        <p:spPr>
          <a:xfrm>
            <a:off x="7600113" y="4635373"/>
            <a:ext cx="4383549" cy="1857501"/>
          </a:xfrm>
          <a:prstGeom prst="rect">
            <a:avLst/>
          </a:prstGeom>
        </p:spPr>
      </p:pic>
      <p:pic>
        <p:nvPicPr>
          <p:cNvPr id="15" name="Picture 14">
            <a:extLst>
              <a:ext uri="{FF2B5EF4-FFF2-40B4-BE49-F238E27FC236}">
                <a16:creationId xmlns:a16="http://schemas.microsoft.com/office/drawing/2014/main" id="{A6792FF5-A7EE-A1C9-A9CC-D2284ADA1B72}"/>
              </a:ext>
            </a:extLst>
          </p:cNvPr>
          <p:cNvPicPr>
            <a:picLocks noChangeAspect="1"/>
          </p:cNvPicPr>
          <p:nvPr/>
        </p:nvPicPr>
        <p:blipFill>
          <a:blip r:embed="rId4"/>
          <a:stretch>
            <a:fillRect/>
          </a:stretch>
        </p:blipFill>
        <p:spPr>
          <a:xfrm>
            <a:off x="208338" y="5127094"/>
            <a:ext cx="2721859" cy="1365781"/>
          </a:xfrm>
          <a:prstGeom prst="rect">
            <a:avLst/>
          </a:prstGeom>
        </p:spPr>
      </p:pic>
    </p:spTree>
    <p:extLst>
      <p:ext uri="{BB962C8B-B14F-4D97-AF65-F5344CB8AC3E}">
        <p14:creationId xmlns:p14="http://schemas.microsoft.com/office/powerpoint/2010/main" val="120235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Use </a:t>
            </a:r>
            <a:r>
              <a:rPr lang="en-US" sz="1800" dirty="0">
                <a:solidFill>
                  <a:srgbClr val="00B0F0"/>
                </a:solidFill>
                <a:latin typeface="Consolas" panose="020B0609020204030204" pitchFamily="49" charset="0"/>
              </a:rPr>
              <a:t>git branch </a:t>
            </a:r>
            <a:r>
              <a:rPr lang="en-US" sz="1800" dirty="0"/>
              <a:t>to see your branches and where is the HEAD (the one with the </a:t>
            </a:r>
            <a:r>
              <a:rPr lang="en-US" sz="1800" dirty="0" err="1"/>
              <a:t>asterisc</a:t>
            </a:r>
            <a:r>
              <a:rPr lang="en-US" sz="1800" dirty="0"/>
              <a:t>)</a:t>
            </a:r>
          </a:p>
          <a:p>
            <a:endParaRPr lang="en-US" sz="1800" dirty="0"/>
          </a:p>
          <a:p>
            <a:endParaRPr lang="en-US" sz="1800" dirty="0"/>
          </a:p>
          <a:p>
            <a:r>
              <a:rPr lang="en-US" sz="1800" dirty="0"/>
              <a:t>For example let’s say we have our master in f30ab</a:t>
            </a:r>
          </a:p>
          <a:p>
            <a:endParaRPr lang="en-US" sz="1800" dirty="0"/>
          </a:p>
          <a:p>
            <a:endParaRPr lang="en-US" sz="1800" dirty="0"/>
          </a:p>
          <a:p>
            <a:endParaRPr lang="en-US" sz="1800" dirty="0"/>
          </a:p>
          <a:p>
            <a:r>
              <a:rPr lang="en-US" sz="1800" dirty="0"/>
              <a:t>We add a new branch called </a:t>
            </a:r>
            <a:r>
              <a:rPr lang="en-US" sz="1800" i="1" dirty="0"/>
              <a:t>testing.</a:t>
            </a:r>
          </a:p>
          <a:p>
            <a:endParaRPr lang="en-US" sz="1800" i="1" dirty="0"/>
          </a:p>
          <a:p>
            <a:endParaRPr lang="en-US" sz="1800" i="1" dirty="0"/>
          </a:p>
          <a:p>
            <a:endParaRPr lang="en-US" sz="1800" i="1" dirty="0"/>
          </a:p>
          <a:p>
            <a:r>
              <a:rPr lang="en-US" sz="1800" dirty="0"/>
              <a:t>We change the HEAD to point to the testing branch and commit</a:t>
            </a:r>
            <a:endParaRPr lang="en-US" sz="1000" dirty="0"/>
          </a:p>
          <a:p>
            <a:endParaRPr lang="el-GR" sz="1800" dirty="0"/>
          </a:p>
        </p:txBody>
      </p:sp>
      <p:pic>
        <p:nvPicPr>
          <p:cNvPr id="5" name="Picture 4">
            <a:extLst>
              <a:ext uri="{FF2B5EF4-FFF2-40B4-BE49-F238E27FC236}">
                <a16:creationId xmlns:a16="http://schemas.microsoft.com/office/drawing/2014/main" id="{EC74F2C6-4352-2D49-C213-9806B001F42E}"/>
              </a:ext>
            </a:extLst>
          </p:cNvPr>
          <p:cNvPicPr>
            <a:picLocks noChangeAspect="1"/>
          </p:cNvPicPr>
          <p:nvPr/>
        </p:nvPicPr>
        <p:blipFill>
          <a:blip r:embed="rId2"/>
          <a:stretch>
            <a:fillRect/>
          </a:stretch>
        </p:blipFill>
        <p:spPr>
          <a:xfrm>
            <a:off x="7934409" y="2089749"/>
            <a:ext cx="3085422" cy="1475637"/>
          </a:xfrm>
          <a:prstGeom prst="rect">
            <a:avLst/>
          </a:prstGeom>
        </p:spPr>
      </p:pic>
      <p:pic>
        <p:nvPicPr>
          <p:cNvPr id="7" name="Picture 6">
            <a:extLst>
              <a:ext uri="{FF2B5EF4-FFF2-40B4-BE49-F238E27FC236}">
                <a16:creationId xmlns:a16="http://schemas.microsoft.com/office/drawing/2014/main" id="{66D96894-DA86-A80C-507A-8DC0257789A4}"/>
              </a:ext>
            </a:extLst>
          </p:cNvPr>
          <p:cNvPicPr>
            <a:picLocks noChangeAspect="1"/>
          </p:cNvPicPr>
          <p:nvPr/>
        </p:nvPicPr>
        <p:blipFill>
          <a:blip r:embed="rId3"/>
          <a:stretch>
            <a:fillRect/>
          </a:stretch>
        </p:blipFill>
        <p:spPr>
          <a:xfrm>
            <a:off x="8011928" y="3703856"/>
            <a:ext cx="2930384" cy="1202920"/>
          </a:xfrm>
          <a:prstGeom prst="rect">
            <a:avLst/>
          </a:prstGeom>
        </p:spPr>
      </p:pic>
      <p:pic>
        <p:nvPicPr>
          <p:cNvPr id="9" name="Picture 8">
            <a:extLst>
              <a:ext uri="{FF2B5EF4-FFF2-40B4-BE49-F238E27FC236}">
                <a16:creationId xmlns:a16="http://schemas.microsoft.com/office/drawing/2014/main" id="{C9A27288-B9C5-639C-2F4B-296CD0A2C4B4}"/>
              </a:ext>
            </a:extLst>
          </p:cNvPr>
          <p:cNvPicPr>
            <a:picLocks noChangeAspect="1"/>
          </p:cNvPicPr>
          <p:nvPr/>
        </p:nvPicPr>
        <p:blipFill>
          <a:blip r:embed="rId4"/>
          <a:stretch>
            <a:fillRect/>
          </a:stretch>
        </p:blipFill>
        <p:spPr>
          <a:xfrm>
            <a:off x="7934409" y="5045247"/>
            <a:ext cx="3663834" cy="1527643"/>
          </a:xfrm>
          <a:prstGeom prst="rect">
            <a:avLst/>
          </a:prstGeom>
        </p:spPr>
      </p:pic>
    </p:spTree>
    <p:extLst>
      <p:ext uri="{BB962C8B-B14F-4D97-AF65-F5344CB8AC3E}">
        <p14:creationId xmlns:p14="http://schemas.microsoft.com/office/powerpoint/2010/main" val="261452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9E67-8626-AE2E-4538-7708A2A94833}"/>
              </a:ext>
            </a:extLst>
          </p:cNvPr>
          <p:cNvSpPr>
            <a:spLocks noGrp="1"/>
          </p:cNvSpPr>
          <p:nvPr>
            <p:ph type="title"/>
          </p:nvPr>
        </p:nvSpPr>
        <p:spPr/>
        <p:txBody>
          <a:bodyPr/>
          <a:lstStyle/>
          <a:p>
            <a:r>
              <a:rPr lang="en-US" dirty="0"/>
              <a:t>Branching</a:t>
            </a:r>
            <a:endParaRPr lang="el-GR" dirty="0"/>
          </a:p>
        </p:txBody>
      </p:sp>
      <p:sp>
        <p:nvSpPr>
          <p:cNvPr id="3" name="Content Placeholder 2">
            <a:extLst>
              <a:ext uri="{FF2B5EF4-FFF2-40B4-BE49-F238E27FC236}">
                <a16:creationId xmlns:a16="http://schemas.microsoft.com/office/drawing/2014/main" id="{AA5772E8-5571-061E-4B6F-897A9ECC5963}"/>
              </a:ext>
            </a:extLst>
          </p:cNvPr>
          <p:cNvSpPr>
            <a:spLocks noGrp="1"/>
          </p:cNvSpPr>
          <p:nvPr>
            <p:ph idx="1"/>
          </p:nvPr>
        </p:nvSpPr>
        <p:spPr>
          <a:xfrm>
            <a:off x="593757" y="1581182"/>
            <a:ext cx="10515600" cy="4351338"/>
          </a:xfrm>
        </p:spPr>
        <p:txBody>
          <a:bodyPr>
            <a:noAutofit/>
          </a:bodyPr>
          <a:lstStyle/>
          <a:p>
            <a:r>
              <a:rPr lang="en-US" sz="1800" dirty="0"/>
              <a:t>Let’s switch back to the master branch</a:t>
            </a:r>
          </a:p>
          <a:p>
            <a:endParaRPr lang="en-US" sz="1800" dirty="0"/>
          </a:p>
          <a:p>
            <a:endParaRPr lang="en-US" sz="1800" dirty="0"/>
          </a:p>
          <a:p>
            <a:endParaRPr lang="en-US" sz="1800" dirty="0"/>
          </a:p>
          <a:p>
            <a:endParaRPr lang="en-US" sz="1800" dirty="0"/>
          </a:p>
          <a:p>
            <a:endParaRPr lang="en-US" sz="1800" dirty="0"/>
          </a:p>
          <a:p>
            <a:r>
              <a:rPr lang="en-US" sz="1800" dirty="0"/>
              <a:t>Now make a commit</a:t>
            </a:r>
          </a:p>
          <a:p>
            <a:endParaRPr lang="en-US" sz="1800" dirty="0"/>
          </a:p>
          <a:p>
            <a:endParaRPr lang="en-US" sz="1800" dirty="0"/>
          </a:p>
          <a:p>
            <a:endParaRPr lang="en-US" sz="1800" i="1" dirty="0"/>
          </a:p>
          <a:p>
            <a:endParaRPr lang="en-US" sz="1800" i="1" dirty="0"/>
          </a:p>
          <a:p>
            <a:pPr marL="0" indent="0">
              <a:buNone/>
            </a:pPr>
            <a:endParaRPr lang="en-US" sz="1000" dirty="0"/>
          </a:p>
          <a:p>
            <a:endParaRPr lang="el-GR" sz="1800" dirty="0"/>
          </a:p>
        </p:txBody>
      </p:sp>
      <p:pic>
        <p:nvPicPr>
          <p:cNvPr id="6" name="Picture 5">
            <a:extLst>
              <a:ext uri="{FF2B5EF4-FFF2-40B4-BE49-F238E27FC236}">
                <a16:creationId xmlns:a16="http://schemas.microsoft.com/office/drawing/2014/main" id="{30B46808-13E5-974D-CA73-7DA0E895E19A}"/>
              </a:ext>
            </a:extLst>
          </p:cNvPr>
          <p:cNvPicPr>
            <a:picLocks noChangeAspect="1"/>
          </p:cNvPicPr>
          <p:nvPr/>
        </p:nvPicPr>
        <p:blipFill>
          <a:blip r:embed="rId2"/>
          <a:stretch>
            <a:fillRect/>
          </a:stretch>
        </p:blipFill>
        <p:spPr>
          <a:xfrm>
            <a:off x="6924767" y="891068"/>
            <a:ext cx="3854069" cy="1599240"/>
          </a:xfrm>
          <a:prstGeom prst="rect">
            <a:avLst/>
          </a:prstGeom>
        </p:spPr>
      </p:pic>
      <p:pic>
        <p:nvPicPr>
          <p:cNvPr id="10" name="Picture 9">
            <a:extLst>
              <a:ext uri="{FF2B5EF4-FFF2-40B4-BE49-F238E27FC236}">
                <a16:creationId xmlns:a16="http://schemas.microsoft.com/office/drawing/2014/main" id="{892BEAB2-A488-746C-D6D0-759D45A4B26E}"/>
              </a:ext>
            </a:extLst>
          </p:cNvPr>
          <p:cNvPicPr>
            <a:picLocks noChangeAspect="1"/>
          </p:cNvPicPr>
          <p:nvPr/>
        </p:nvPicPr>
        <p:blipFill>
          <a:blip r:embed="rId3"/>
          <a:stretch>
            <a:fillRect/>
          </a:stretch>
        </p:blipFill>
        <p:spPr>
          <a:xfrm>
            <a:off x="6924767" y="2906745"/>
            <a:ext cx="3456906" cy="1889958"/>
          </a:xfrm>
          <a:prstGeom prst="rect">
            <a:avLst/>
          </a:prstGeom>
        </p:spPr>
      </p:pic>
    </p:spTree>
    <p:extLst>
      <p:ext uri="{BB962C8B-B14F-4D97-AF65-F5344CB8AC3E}">
        <p14:creationId xmlns:p14="http://schemas.microsoft.com/office/powerpoint/2010/main" val="1302197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A1DBECC-6A09-1E3E-8155-9A4E3AC04045}"/>
              </a:ext>
            </a:extLst>
          </p:cNvPr>
          <p:cNvSpPr>
            <a:spLocks noGrp="1"/>
          </p:cNvSpPr>
          <p:nvPr>
            <p:ph idx="1"/>
          </p:nvPr>
        </p:nvSpPr>
        <p:spPr/>
        <p:txBody>
          <a:bodyPr/>
          <a:lstStyle/>
          <a:p>
            <a:endParaRPr lang="el-GR"/>
          </a:p>
        </p:txBody>
      </p:sp>
    </p:spTree>
    <p:extLst>
      <p:ext uri="{BB962C8B-B14F-4D97-AF65-F5344CB8AC3E}">
        <p14:creationId xmlns:p14="http://schemas.microsoft.com/office/powerpoint/2010/main" val="56638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307814"/>
            <a:ext cx="11306041"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dirty="0">
                <a:solidFill>
                  <a:srgbClr val="4E443C"/>
                </a:solidFill>
                <a:latin typeface="Arial" panose="020B0604020202020204" pitchFamily="34" charset="0"/>
              </a:rPr>
              <a:t>Everything is Git is </a:t>
            </a:r>
            <a:r>
              <a:rPr lang="en-US" sz="1600" b="1" dirty="0" err="1">
                <a:solidFill>
                  <a:srgbClr val="4E443C"/>
                </a:solidFill>
                <a:latin typeface="Arial" panose="020B0604020202020204" pitchFamily="34" charset="0"/>
              </a:rPr>
              <a:t>checksummed</a:t>
            </a:r>
            <a:r>
              <a:rPr lang="en-US" sz="1600" b="1" dirty="0">
                <a:solidFill>
                  <a:srgbClr val="4E443C"/>
                </a:solidFill>
                <a:latin typeface="Arial" panose="020B0604020202020204" pitchFamily="34" charset="0"/>
              </a:rPr>
              <a:t> </a:t>
            </a:r>
            <a:r>
              <a:rPr lang="en-US" sz="1600" dirty="0">
                <a:solidFill>
                  <a:srgbClr val="4E443C"/>
                </a:solidFill>
                <a:latin typeface="Arial" panose="020B0604020202020204" pitchFamily="34" charset="0"/>
              </a:rPr>
              <a:t>before it is stored and is referred to by that number. It is impossible to change the contents of any file or directory without Git knowing about it. This mechanism is called </a:t>
            </a:r>
            <a:r>
              <a:rPr lang="en-US" sz="1600" b="1" dirty="0">
                <a:solidFill>
                  <a:srgbClr val="4E443C"/>
                </a:solidFill>
                <a:latin typeface="Arial" panose="020B0604020202020204" pitchFamily="34" charset="0"/>
              </a:rPr>
              <a:t>SHA-1 HASH </a:t>
            </a:r>
            <a:r>
              <a:rPr lang="en-US" sz="1600" dirty="0">
                <a:solidFill>
                  <a:srgbClr val="4E443C"/>
                </a:solidFill>
                <a:latin typeface="Arial" panose="020B0604020202020204" pitchFamily="34" charset="0"/>
              </a:rPr>
              <a:t>(40 character string of hexadecimal characters). IN FACT GIT STORES EVERYTHING IN ITS DATABASE NOT BY FILE NAME BUT BY THE HASH VALUE OF ITS CONTENTS.</a:t>
            </a:r>
          </a:p>
          <a:p>
            <a:pPr marL="342900" indent="-342900"/>
            <a:r>
              <a:rPr kumimoji="0" lang="en-US" altLang="el-GR" sz="1600" b="0" i="0" u="none" strike="noStrike" cap="none" normalizeH="0" baseline="0" dirty="0">
                <a:ln>
                  <a:noFill/>
                </a:ln>
                <a:solidFill>
                  <a:srgbClr val="333333"/>
                </a:solidFill>
                <a:effectLst/>
                <a:latin typeface="Courier New" panose="02070309020205020404" pitchFamily="49" charset="0"/>
              </a:rPr>
              <a:t>EXAMPLE: </a:t>
            </a:r>
            <a:r>
              <a:rPr kumimoji="0" lang="el-GR" altLang="el-GR" sz="1600" b="0" i="0" u="none" strike="noStrike" cap="none" normalizeH="0" baseline="0" dirty="0">
                <a:ln>
                  <a:noFill/>
                </a:ln>
                <a:solidFill>
                  <a:srgbClr val="333333"/>
                </a:solidFill>
                <a:effectLst/>
                <a:latin typeface="Courier New" panose="02070309020205020404" pitchFamily="49" charset="0"/>
              </a:rPr>
              <a:t>24b9da6552252987aa493b52f8696cd6d3b00373</a:t>
            </a:r>
            <a:endParaRPr kumimoji="0" lang="en-US" altLang="el-GR" sz="16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16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5389104" y="358777"/>
            <a:ext cx="1047910" cy="646331"/>
          </a:xfrm>
          <a:prstGeom prst="rect">
            <a:avLst/>
          </a:prstGeom>
          <a:noFill/>
        </p:spPr>
        <p:txBody>
          <a:bodyPr wrap="square" rtlCol="0">
            <a:spAutoFit/>
          </a:bodyPr>
          <a:lstStyle/>
          <a:p>
            <a:r>
              <a:rPr lang="en-US" sz="3600" dirty="0"/>
              <a:t>GIT</a:t>
            </a:r>
            <a:endParaRPr lang="el-GR" sz="3600" dirty="0"/>
          </a:p>
        </p:txBody>
      </p:sp>
      <p:sp>
        <p:nvSpPr>
          <p:cNvPr id="3" name="TextBox 2">
            <a:extLst>
              <a:ext uri="{FF2B5EF4-FFF2-40B4-BE49-F238E27FC236}">
                <a16:creationId xmlns:a16="http://schemas.microsoft.com/office/drawing/2014/main" id="{B18221FB-6C7A-8C2D-7778-21E6D83C09FD}"/>
              </a:ext>
            </a:extLst>
          </p:cNvPr>
          <p:cNvSpPr txBox="1"/>
          <p:nvPr/>
        </p:nvSpPr>
        <p:spPr>
          <a:xfrm>
            <a:off x="396961" y="2816668"/>
            <a:ext cx="6317912" cy="4031873"/>
          </a:xfrm>
          <a:prstGeom prst="rect">
            <a:avLst/>
          </a:prstGeom>
          <a:noFill/>
        </p:spPr>
        <p:txBody>
          <a:bodyPr wrap="square">
            <a:spAutoFit/>
          </a:bodyPr>
          <a:lstStyle/>
          <a:p>
            <a:pPr marL="342900" indent="-342900"/>
            <a:r>
              <a:rPr kumimoji="0" lang="en-US" altLang="el-GR" sz="1600" b="0" i="0" u="none" strike="noStrike" cap="none" normalizeH="0" baseline="0" dirty="0">
                <a:ln>
                  <a:noFill/>
                </a:ln>
                <a:solidFill>
                  <a:srgbClr val="4E443C"/>
                </a:solidFill>
                <a:effectLst/>
                <a:latin typeface="Arial" panose="020B0604020202020204" pitchFamily="34" charset="0"/>
              </a:rPr>
              <a:t>Git </a:t>
            </a:r>
            <a:r>
              <a:rPr lang="en-US" altLang="el-GR" sz="1600" dirty="0">
                <a:solidFill>
                  <a:srgbClr val="4E443C"/>
                </a:solidFill>
                <a:latin typeface="Arial" panose="020B0604020202020204" pitchFamily="34" charset="0"/>
              </a:rPr>
              <a:t>has three main </a:t>
            </a:r>
            <a:r>
              <a:rPr lang="en-US" altLang="el-GR" sz="1600" b="1" dirty="0">
                <a:solidFill>
                  <a:srgbClr val="4E443C"/>
                </a:solidFill>
                <a:latin typeface="Arial" panose="020B0604020202020204" pitchFamily="34" charset="0"/>
              </a:rPr>
              <a:t>states</a:t>
            </a:r>
            <a:r>
              <a:rPr lang="en-US" altLang="el-GR" sz="1600" dirty="0">
                <a:solidFill>
                  <a:srgbClr val="4E443C"/>
                </a:solidFill>
                <a:latin typeface="Arial" panose="020B0604020202020204" pitchFamily="34" charset="0"/>
              </a:rPr>
              <a:t> that your files can have:</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Modified</a:t>
            </a:r>
            <a:r>
              <a:rPr kumimoji="0" lang="en-US" altLang="el-GR" sz="1600" b="0" i="0" u="none" strike="noStrike" cap="none" normalizeH="0" baseline="0" dirty="0">
                <a:ln>
                  <a:noFill/>
                </a:ln>
                <a:solidFill>
                  <a:srgbClr val="4E443C"/>
                </a:solidFill>
                <a:effectLst/>
                <a:latin typeface="Arial" panose="020B0604020202020204" pitchFamily="34" charset="0"/>
              </a:rPr>
              <a:t> (you have changed the file but have not committed it to your database)</a:t>
            </a:r>
          </a:p>
          <a:p>
            <a:pPr marL="800100" lvl="1" indent="-342900"/>
            <a:r>
              <a:rPr lang="en-US" altLang="el-GR" sz="1600" b="1" dirty="0">
                <a:solidFill>
                  <a:srgbClr val="4E443C"/>
                </a:solidFill>
                <a:latin typeface="Arial" panose="020B0604020202020204" pitchFamily="34" charset="0"/>
              </a:rPr>
              <a:t>Staged</a:t>
            </a:r>
            <a:r>
              <a:rPr lang="en-US" altLang="el-GR" sz="1600" dirty="0">
                <a:solidFill>
                  <a:srgbClr val="4E443C"/>
                </a:solidFill>
                <a:latin typeface="Arial" panose="020B0604020202020204" pitchFamily="34" charset="0"/>
              </a:rPr>
              <a:t> (you have marked modified file in its current version to go into your next commit snapshot)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Committed</a:t>
            </a:r>
            <a:r>
              <a:rPr kumimoji="0" lang="en-US" altLang="el-GR" sz="1600" b="0" i="0" u="none" strike="noStrike" cap="none" normalizeH="0" baseline="0" dirty="0">
                <a:ln>
                  <a:noFill/>
                </a:ln>
                <a:solidFill>
                  <a:srgbClr val="4E443C"/>
                </a:solidFill>
                <a:effectLst/>
                <a:latin typeface="Arial" panose="020B0604020202020204" pitchFamily="34" charset="0"/>
              </a:rPr>
              <a:t> (data stored in your local database)</a:t>
            </a:r>
          </a:p>
          <a:p>
            <a:pPr marL="800100" lvl="1" indent="-342900"/>
            <a:endParaRPr kumimoji="0" lang="en-US" altLang="el-GR" sz="1600" b="0" i="0" u="none" strike="noStrike" cap="none" normalizeH="0" baseline="0" dirty="0">
              <a:ln>
                <a:noFill/>
              </a:ln>
              <a:solidFill>
                <a:srgbClr val="4E443C"/>
              </a:solidFill>
              <a:effectLst/>
              <a:latin typeface="Arial" panose="020B0604020202020204" pitchFamily="34" charset="0"/>
            </a:endParaRPr>
          </a:p>
          <a:p>
            <a:pPr marL="342900" indent="-342900"/>
            <a:r>
              <a:rPr lang="en-US" altLang="el-GR" sz="1600" dirty="0">
                <a:solidFill>
                  <a:srgbClr val="4E443C"/>
                </a:solidFill>
                <a:latin typeface="Arial" panose="020B0604020202020204" pitchFamily="34" charset="0"/>
              </a:rPr>
              <a:t>Three main </a:t>
            </a:r>
            <a:r>
              <a:rPr lang="en-US" altLang="el-GR" sz="1600" b="1" dirty="0">
                <a:solidFill>
                  <a:srgbClr val="4E443C"/>
                </a:solidFill>
                <a:latin typeface="Arial" panose="020B0604020202020204" pitchFamily="34" charset="0"/>
              </a:rPr>
              <a:t>sections</a:t>
            </a:r>
            <a:r>
              <a:rPr lang="en-US" altLang="el-GR" sz="1600" dirty="0">
                <a:solidFill>
                  <a:srgbClr val="4E443C"/>
                </a:solidFill>
                <a:latin typeface="Arial" panose="020B0604020202020204" pitchFamily="34" charset="0"/>
              </a:rPr>
              <a:t> of GIT: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Working tree </a:t>
            </a:r>
            <a:r>
              <a:rPr kumimoji="0" lang="en-US" altLang="el-GR" sz="1600" b="0" i="0" u="none" strike="noStrike" cap="none" normalizeH="0" baseline="0" dirty="0">
                <a:ln>
                  <a:noFill/>
                </a:ln>
                <a:solidFill>
                  <a:srgbClr val="4E443C"/>
                </a:solidFill>
                <a:effectLst/>
                <a:latin typeface="Arial" panose="020B0604020202020204" pitchFamily="34" charset="0"/>
              </a:rPr>
              <a:t>(a file </a:t>
            </a:r>
            <a:r>
              <a:rPr kumimoji="0" lang="en-US" altLang="el-GR" sz="1600" b="1" i="0" u="none" strike="noStrike" cap="none" normalizeH="0" baseline="0" dirty="0">
                <a:ln>
                  <a:noFill/>
                </a:ln>
                <a:solidFill>
                  <a:srgbClr val="4E443C"/>
                </a:solidFill>
                <a:effectLst/>
                <a:latin typeface="Arial" panose="020B0604020202020204" pitchFamily="34" charset="0"/>
              </a:rPr>
              <a:t>in your disk </a:t>
            </a:r>
            <a:r>
              <a:rPr kumimoji="0" lang="en-US" altLang="el-GR" sz="1600" b="0" i="0" u="none" strike="noStrike" cap="none" normalizeH="0" baseline="0" dirty="0">
                <a:ln>
                  <a:noFill/>
                </a:ln>
                <a:solidFill>
                  <a:srgbClr val="4E443C"/>
                </a:solidFill>
                <a:effectLst/>
                <a:latin typeface="Arial" panose="020B0604020202020204" pitchFamily="34" charset="0"/>
              </a:rPr>
              <a:t>pulled from the git directory or repo)</a:t>
            </a:r>
          </a:p>
          <a:p>
            <a:pPr marL="800100" lvl="1" indent="-342900"/>
            <a:r>
              <a:rPr lang="en-US" altLang="el-GR" sz="1600" b="1" dirty="0">
                <a:solidFill>
                  <a:srgbClr val="4E443C"/>
                </a:solidFill>
                <a:latin typeface="Arial" panose="020B0604020202020204" pitchFamily="34" charset="0"/>
              </a:rPr>
              <a:t>Staging area </a:t>
            </a:r>
            <a:r>
              <a:rPr lang="en-US" altLang="el-GR" sz="1600" dirty="0">
                <a:solidFill>
                  <a:srgbClr val="4E443C"/>
                </a:solidFill>
                <a:latin typeface="Arial" panose="020B0604020202020204" pitchFamily="34" charset="0"/>
              </a:rPr>
              <a:t>(file that stores information about what will go into your next commit)</a:t>
            </a:r>
          </a:p>
          <a:p>
            <a:pPr marL="800100" lvl="1" indent="-342900"/>
            <a:r>
              <a:rPr kumimoji="0" lang="en-US" altLang="el-GR" sz="1600" b="1" i="0" u="none" strike="noStrike" cap="none" normalizeH="0" baseline="0" dirty="0">
                <a:ln>
                  <a:noFill/>
                </a:ln>
                <a:solidFill>
                  <a:srgbClr val="4E443C"/>
                </a:solidFill>
                <a:effectLst/>
                <a:latin typeface="Arial" panose="020B0604020202020204" pitchFamily="34" charset="0"/>
              </a:rPr>
              <a:t>Git directory </a:t>
            </a:r>
            <a:r>
              <a:rPr kumimoji="0" lang="en-US" altLang="el-GR" sz="1600" b="0" i="0" u="none" strike="noStrike" cap="none" normalizeH="0" baseline="0" dirty="0">
                <a:ln>
                  <a:noFill/>
                </a:ln>
                <a:solidFill>
                  <a:srgbClr val="4E443C"/>
                </a:solidFill>
                <a:effectLst/>
                <a:latin typeface="Arial" panose="020B0604020202020204" pitchFamily="34" charset="0"/>
              </a:rPr>
              <a:t>( or repository, is where Git stores the data. It is what is copied when you </a:t>
            </a:r>
            <a:r>
              <a:rPr kumimoji="0" lang="en-US" altLang="el-GR" sz="1600" b="1" i="0" u="none" strike="noStrike" cap="none" normalizeH="0" baseline="0" dirty="0">
                <a:ln>
                  <a:noFill/>
                </a:ln>
                <a:solidFill>
                  <a:srgbClr val="4E443C"/>
                </a:solidFill>
                <a:effectLst/>
                <a:latin typeface="Arial" panose="020B0604020202020204" pitchFamily="34" charset="0"/>
              </a:rPr>
              <a:t>clone a repository</a:t>
            </a:r>
            <a:r>
              <a:rPr kumimoji="0" lang="en-US" altLang="el-GR" sz="1600" b="0" i="0" u="none" strike="noStrike" cap="none" normalizeH="0" baseline="0" dirty="0">
                <a:ln>
                  <a:noFill/>
                </a:ln>
                <a:solidFill>
                  <a:srgbClr val="4E443C"/>
                </a:solidFill>
                <a:effectLst/>
                <a:latin typeface="Arial" panose="020B0604020202020204" pitchFamily="34" charset="0"/>
              </a:rPr>
              <a:t>)</a:t>
            </a:r>
          </a:p>
          <a:p>
            <a:pPr marL="800100" lvl="1" indent="-342900"/>
            <a:endParaRPr kumimoji="0" lang="en-US" altLang="el-GR" sz="1600" b="0" i="0" u="none" strike="noStrike" cap="none" normalizeH="0" baseline="0" dirty="0">
              <a:ln>
                <a:noFill/>
              </a:ln>
              <a:solidFill>
                <a:srgbClr val="4E443C"/>
              </a:solidFill>
              <a:effectLst/>
              <a:latin typeface="Arial" panose="020B0604020202020204" pitchFamily="34" charset="0"/>
            </a:endParaRPr>
          </a:p>
          <a:p>
            <a:pPr marL="342900" indent="-342900"/>
            <a:endParaRPr kumimoji="0" lang="en-US" altLang="el-GR" sz="1600" b="0" i="0" u="none" strike="noStrike" cap="none" normalizeH="0" baseline="0" dirty="0">
              <a:ln>
                <a:noFill/>
              </a:ln>
              <a:solidFill>
                <a:srgbClr val="333333"/>
              </a:solidFill>
              <a:effectLst/>
              <a:latin typeface="Courier New" panose="02070309020205020404" pitchFamily="49" charset="0"/>
            </a:endParaRPr>
          </a:p>
        </p:txBody>
      </p:sp>
      <p:pic>
        <p:nvPicPr>
          <p:cNvPr id="7" name="Picture 6">
            <a:extLst>
              <a:ext uri="{FF2B5EF4-FFF2-40B4-BE49-F238E27FC236}">
                <a16:creationId xmlns:a16="http://schemas.microsoft.com/office/drawing/2014/main" id="{5E7F5BFC-ABD9-6EB3-B9ED-3DBD8F2F42A0}"/>
              </a:ext>
            </a:extLst>
          </p:cNvPr>
          <p:cNvPicPr>
            <a:picLocks noChangeAspect="1"/>
          </p:cNvPicPr>
          <p:nvPr/>
        </p:nvPicPr>
        <p:blipFill>
          <a:blip r:embed="rId2"/>
          <a:stretch>
            <a:fillRect/>
          </a:stretch>
        </p:blipFill>
        <p:spPr>
          <a:xfrm>
            <a:off x="6714873" y="3014711"/>
            <a:ext cx="5185680" cy="2927899"/>
          </a:xfrm>
          <a:prstGeom prst="rect">
            <a:avLst/>
          </a:prstGeom>
        </p:spPr>
      </p:pic>
    </p:spTree>
    <p:extLst>
      <p:ext uri="{BB962C8B-B14F-4D97-AF65-F5344CB8AC3E}">
        <p14:creationId xmlns:p14="http://schemas.microsoft.com/office/powerpoint/2010/main" val="383663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307814"/>
            <a:ext cx="11306041" cy="530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Workflow:</a:t>
            </a:r>
          </a:p>
          <a:p>
            <a:pPr marL="800100" lvl="1" indent="-342900"/>
            <a:r>
              <a:rPr kumimoji="0" lang="en-US" altLang="el-GR" sz="2000" b="0" i="0" u="none" strike="noStrike" cap="none" normalizeH="0" baseline="0" dirty="0">
                <a:ln>
                  <a:noFill/>
                </a:ln>
                <a:solidFill>
                  <a:srgbClr val="4E443C"/>
                </a:solidFill>
                <a:effectLst/>
                <a:latin typeface="Arial" panose="020B0604020202020204" pitchFamily="34" charset="0"/>
              </a:rPr>
              <a:t>Modify files in your working tree</a:t>
            </a:r>
          </a:p>
          <a:p>
            <a:pPr marL="800100" lvl="1" indent="-342900"/>
            <a:r>
              <a:rPr lang="en-US" altLang="el-GR" sz="2000" dirty="0">
                <a:solidFill>
                  <a:srgbClr val="4E443C"/>
                </a:solidFill>
                <a:latin typeface="Arial" panose="020B0604020202020204" pitchFamily="34" charset="0"/>
              </a:rPr>
              <a:t>Stage just those changes you want to be part of your next commit </a:t>
            </a:r>
          </a:p>
          <a:p>
            <a:pPr marL="800100" lvl="1" indent="-342900"/>
            <a:r>
              <a:rPr kumimoji="0" lang="en-US" altLang="el-GR" sz="2000" b="0" i="0" u="none" strike="noStrike" cap="none" normalizeH="0" baseline="0" dirty="0">
                <a:ln>
                  <a:noFill/>
                </a:ln>
                <a:solidFill>
                  <a:srgbClr val="4E443C"/>
                </a:solidFill>
                <a:effectLst/>
                <a:latin typeface="Arial" panose="020B0604020202020204" pitchFamily="34" charset="0"/>
              </a:rPr>
              <a:t>Commit (take the files in the staging area and store that snapshot to your Git directory)</a:t>
            </a:r>
          </a:p>
          <a:p>
            <a:pPr marL="342900" indent="-342900"/>
            <a:r>
              <a:rPr lang="en-US" sz="2000" dirty="0">
                <a:solidFill>
                  <a:srgbClr val="4E443C"/>
                </a:solidFill>
                <a:latin typeface="Arial" panose="020B0604020202020204" pitchFamily="34" charset="0"/>
              </a:rPr>
              <a:t>If a particular version of a file is in the Git directory, it’s considered </a:t>
            </a:r>
            <a:r>
              <a:rPr lang="en-US" sz="2000" b="1" dirty="0">
                <a:solidFill>
                  <a:srgbClr val="4E443C"/>
                </a:solidFill>
                <a:latin typeface="Arial" panose="020B0604020202020204" pitchFamily="34" charset="0"/>
              </a:rPr>
              <a:t>committed</a:t>
            </a:r>
            <a:r>
              <a:rPr lang="en-US" sz="2000" dirty="0">
                <a:solidFill>
                  <a:srgbClr val="4E443C"/>
                </a:solidFill>
                <a:latin typeface="Arial" panose="020B0604020202020204" pitchFamily="34" charset="0"/>
              </a:rPr>
              <a:t>. If it has been modified and was added to the staging area, it is </a:t>
            </a:r>
            <a:r>
              <a:rPr lang="en-US" sz="2000" b="1" dirty="0">
                <a:solidFill>
                  <a:srgbClr val="4E443C"/>
                </a:solidFill>
                <a:latin typeface="Arial" panose="020B0604020202020204" pitchFamily="34" charset="0"/>
              </a:rPr>
              <a:t>staged</a:t>
            </a:r>
            <a:r>
              <a:rPr lang="en-US" sz="2000" dirty="0">
                <a:solidFill>
                  <a:srgbClr val="4E443C"/>
                </a:solidFill>
                <a:latin typeface="Arial" panose="020B0604020202020204" pitchFamily="34" charset="0"/>
              </a:rPr>
              <a:t>. And if it was changed since it was checked out but has not been staged, it is </a:t>
            </a:r>
            <a:r>
              <a:rPr lang="en-US" sz="2000" b="1" dirty="0">
                <a:solidFill>
                  <a:srgbClr val="4E443C"/>
                </a:solidFill>
                <a:latin typeface="Arial" panose="020B0604020202020204" pitchFamily="34" charset="0"/>
              </a:rPr>
              <a:t>modified</a:t>
            </a:r>
            <a:r>
              <a:rPr lang="en-US" sz="2000" dirty="0">
                <a:solidFill>
                  <a:srgbClr val="4E443C"/>
                </a:solidFill>
                <a:latin typeface="Arial" panose="020B0604020202020204" pitchFamily="34" charset="0"/>
              </a:rPr>
              <a:t>.</a:t>
            </a:r>
          </a:p>
          <a:p>
            <a:pPr marL="342900" indent="-342900"/>
            <a:r>
              <a:rPr lang="en-US" altLang="el-GR" sz="2000" dirty="0">
                <a:solidFill>
                  <a:srgbClr val="4E443C"/>
                </a:solidFill>
                <a:latin typeface="Arial" panose="020B0604020202020204" pitchFamily="34" charset="0"/>
              </a:rPr>
              <a:t>User </a:t>
            </a:r>
            <a:r>
              <a:rPr lang="en-US" altLang="el-GR" sz="2000" dirty="0">
                <a:solidFill>
                  <a:srgbClr val="4E443C"/>
                </a:solidFill>
                <a:latin typeface="Consolas" panose="020B0609020204030204" pitchFamily="49" charset="0"/>
              </a:rPr>
              <a:t>git config </a:t>
            </a:r>
            <a:r>
              <a:rPr lang="en-US" sz="2000" dirty="0">
                <a:solidFill>
                  <a:srgbClr val="4E443C"/>
                </a:solidFill>
                <a:latin typeface="Arial" panose="020B0604020202020204" pitchFamily="34" charset="0"/>
              </a:rPr>
              <a:t>to set configuration variables</a:t>
            </a:r>
          </a:p>
          <a:p>
            <a:pPr marL="342900" indent="-342900"/>
            <a:r>
              <a:rPr lang="en-US" altLang="el-GR" sz="2000" dirty="0">
                <a:solidFill>
                  <a:srgbClr val="4E443C"/>
                </a:solidFill>
                <a:latin typeface="Arial" panose="020B0604020202020204" pitchFamily="34" charset="0"/>
              </a:rPr>
              <a:t>Set your identity:</a:t>
            </a:r>
          </a:p>
          <a:p>
            <a:pPr marL="800100" lvl="1" indent="-342900"/>
            <a:endParaRPr lang="en-US" altLang="el-GR" sz="1600" dirty="0">
              <a:solidFill>
                <a:srgbClr val="4E443C"/>
              </a:solidFill>
              <a:latin typeface="Consolas" panose="020B0609020204030204" pitchFamily="49" charset="0"/>
            </a:endParaRPr>
          </a:p>
          <a:p>
            <a:pPr marL="800100" lvl="1" indent="-342900"/>
            <a:r>
              <a:rPr lang="en-US" altLang="el-GR" sz="1800" dirty="0">
                <a:solidFill>
                  <a:srgbClr val="4E443C"/>
                </a:solidFill>
                <a:latin typeface="Consolas" panose="020B0609020204030204" pitchFamily="49" charset="0"/>
              </a:rPr>
              <a:t>Git config --global user.name “Ioannis Maragkakis” # set your username</a:t>
            </a:r>
          </a:p>
          <a:p>
            <a:pPr marL="800100" lvl="1" indent="-342900"/>
            <a:r>
              <a:rPr lang="en-US" altLang="el-GR" sz="1800" dirty="0">
                <a:solidFill>
                  <a:srgbClr val="4E443C"/>
                </a:solidFill>
                <a:latin typeface="Consolas" panose="020B0609020204030204" pitchFamily="49" charset="0"/>
              </a:rPr>
              <a:t>Git config --global </a:t>
            </a:r>
            <a:r>
              <a:rPr lang="en-US" altLang="el-GR" sz="1800" dirty="0" err="1">
                <a:solidFill>
                  <a:srgbClr val="4E443C"/>
                </a:solidFill>
                <a:latin typeface="Consolas" panose="020B0609020204030204" pitchFamily="49" charset="0"/>
              </a:rPr>
              <a:t>user.email</a:t>
            </a:r>
            <a:r>
              <a:rPr lang="en-US" altLang="el-GR" sz="1800" dirty="0">
                <a:solidFill>
                  <a:srgbClr val="4E443C"/>
                </a:solidFill>
                <a:latin typeface="Consolas" panose="020B0609020204030204" pitchFamily="49" charset="0"/>
              </a:rPr>
              <a:t> </a:t>
            </a:r>
            <a:r>
              <a:rPr lang="en-US" altLang="el-GR" sz="1800" dirty="0">
                <a:solidFill>
                  <a:srgbClr val="4E443C"/>
                </a:solidFill>
                <a:latin typeface="Consolas" panose="020B0609020204030204" pitchFamily="49" charset="0"/>
                <a:hlinkClick r:id="rId2"/>
              </a:rPr>
              <a:t>Giannis.marar@hotmail.com</a:t>
            </a:r>
            <a:r>
              <a:rPr lang="en-US" altLang="el-GR" sz="1800" dirty="0">
                <a:solidFill>
                  <a:srgbClr val="4E443C"/>
                </a:solidFill>
                <a:latin typeface="Consolas" panose="020B0609020204030204" pitchFamily="49" charset="0"/>
              </a:rPr>
              <a:t> # set your email</a:t>
            </a:r>
          </a:p>
          <a:p>
            <a:pPr marL="800100" lvl="1" indent="-342900"/>
            <a:r>
              <a:rPr lang="en-US" altLang="el-GR" sz="1800" dirty="0">
                <a:solidFill>
                  <a:srgbClr val="4E443C"/>
                </a:solidFill>
                <a:latin typeface="Consolas" panose="020B0609020204030204" pitchFamily="49" charset="0"/>
              </a:rPr>
              <a:t>Git config --global </a:t>
            </a:r>
            <a:r>
              <a:rPr lang="en-US" altLang="el-GR" sz="1800" dirty="0" err="1">
                <a:solidFill>
                  <a:srgbClr val="4E443C"/>
                </a:solidFill>
                <a:latin typeface="Consolas" panose="020B0609020204030204" pitchFamily="49" charset="0"/>
              </a:rPr>
              <a:t>core.editor</a:t>
            </a:r>
            <a:r>
              <a:rPr lang="en-US" altLang="el-GR" sz="1800" dirty="0">
                <a:solidFill>
                  <a:srgbClr val="4E443C"/>
                </a:solidFill>
                <a:latin typeface="Consolas" panose="020B0609020204030204" pitchFamily="49" charset="0"/>
              </a:rPr>
              <a:t> “path of editor exe file” # set your editor</a:t>
            </a:r>
          </a:p>
          <a:p>
            <a:pPr marL="800100" lvl="1" indent="-342900"/>
            <a:r>
              <a:rPr lang="en-US" altLang="el-GR" sz="1800" dirty="0">
                <a:solidFill>
                  <a:srgbClr val="4E443C"/>
                </a:solidFill>
                <a:latin typeface="Consolas" panose="020B0609020204030204" pitchFamily="49" charset="0"/>
              </a:rPr>
              <a:t>Git config –global </a:t>
            </a:r>
            <a:r>
              <a:rPr lang="en-US" altLang="el-GR" sz="1800" dirty="0" err="1">
                <a:solidFill>
                  <a:srgbClr val="4E443C"/>
                </a:solidFill>
                <a:latin typeface="Consolas" panose="020B0609020204030204" pitchFamily="49" charset="0"/>
              </a:rPr>
              <a:t>init.defaultBranch</a:t>
            </a:r>
            <a:r>
              <a:rPr lang="en-US" altLang="el-GR" sz="1800" dirty="0">
                <a:solidFill>
                  <a:srgbClr val="4E443C"/>
                </a:solidFill>
                <a:latin typeface="Consolas" panose="020B0609020204030204" pitchFamily="49" charset="0"/>
              </a:rPr>
              <a:t> main # set your default branch main name</a:t>
            </a:r>
          </a:p>
          <a:p>
            <a:pPr marL="800100" lvl="1" indent="-342900"/>
            <a:r>
              <a:rPr lang="en-US" altLang="el-GR" sz="1800" dirty="0">
                <a:solidFill>
                  <a:srgbClr val="4E443C"/>
                </a:solidFill>
                <a:latin typeface="Consolas" panose="020B0609020204030204" pitchFamily="49" charset="0"/>
              </a:rPr>
              <a:t>Git config --list # see all the configurations </a:t>
            </a:r>
          </a:p>
          <a:p>
            <a:pPr marL="800100" lvl="1" indent="-342900"/>
            <a:r>
              <a:rPr lang="en-US" altLang="el-GR" sz="1800" dirty="0">
                <a:solidFill>
                  <a:srgbClr val="4E443C"/>
                </a:solidFill>
                <a:latin typeface="Consolas" panose="020B0609020204030204" pitchFamily="49" charset="0"/>
              </a:rPr>
              <a:t>Git help &lt;verb&gt; or git &lt;verb&gt; --help # get help</a:t>
            </a: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5389104" y="358777"/>
            <a:ext cx="1047910" cy="646331"/>
          </a:xfrm>
          <a:prstGeom prst="rect">
            <a:avLst/>
          </a:prstGeom>
          <a:noFill/>
        </p:spPr>
        <p:txBody>
          <a:bodyPr wrap="square" rtlCol="0">
            <a:spAutoFit/>
          </a:bodyPr>
          <a:lstStyle/>
          <a:p>
            <a:r>
              <a:rPr lang="en-US" sz="3600" dirty="0"/>
              <a:t>GIT</a:t>
            </a:r>
            <a:endParaRPr lang="el-GR" sz="3600" dirty="0"/>
          </a:p>
        </p:txBody>
      </p:sp>
    </p:spTree>
    <p:extLst>
      <p:ext uri="{BB962C8B-B14F-4D97-AF65-F5344CB8AC3E}">
        <p14:creationId xmlns:p14="http://schemas.microsoft.com/office/powerpoint/2010/main" val="176128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1091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You can get a GIT repository in one of two ways:</a:t>
            </a:r>
          </a:p>
          <a:p>
            <a:pPr marL="800100" lvl="1" indent="-342900"/>
            <a:r>
              <a:rPr lang="en-US" altLang="el-GR" sz="1600" dirty="0">
                <a:solidFill>
                  <a:srgbClr val="4E443C"/>
                </a:solidFill>
                <a:latin typeface="Arial" panose="020B0604020202020204" pitchFamily="34" charset="0"/>
              </a:rPr>
              <a:t>Convert a local directory into Git repository</a:t>
            </a:r>
          </a:p>
          <a:p>
            <a:pPr marL="800100" lvl="1" indent="-342900"/>
            <a:r>
              <a:rPr lang="en-US" altLang="el-GR" sz="1600" dirty="0">
                <a:solidFill>
                  <a:srgbClr val="4E443C"/>
                </a:solidFill>
                <a:latin typeface="Arial" panose="020B0604020202020204" pitchFamily="34" charset="0"/>
              </a:rPr>
              <a:t>Clone an existing Git repository</a:t>
            </a: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Get a repository</a:t>
            </a:r>
            <a:endParaRPr lang="el-GR" sz="3600" dirty="0"/>
          </a:p>
        </p:txBody>
      </p:sp>
      <p:sp>
        <p:nvSpPr>
          <p:cNvPr id="2" name="TextBox 1">
            <a:extLst>
              <a:ext uri="{FF2B5EF4-FFF2-40B4-BE49-F238E27FC236}">
                <a16:creationId xmlns:a16="http://schemas.microsoft.com/office/drawing/2014/main" id="{258BDA6C-6E9D-6B0C-B04B-013B7EDF3AE4}"/>
              </a:ext>
            </a:extLst>
          </p:cNvPr>
          <p:cNvSpPr txBox="1"/>
          <p:nvPr/>
        </p:nvSpPr>
        <p:spPr>
          <a:xfrm>
            <a:off x="325925" y="2335807"/>
            <a:ext cx="3512744" cy="369332"/>
          </a:xfrm>
          <a:prstGeom prst="rect">
            <a:avLst/>
          </a:prstGeom>
          <a:noFill/>
        </p:spPr>
        <p:txBody>
          <a:bodyPr wrap="square" rtlCol="0">
            <a:spAutoFit/>
          </a:bodyPr>
          <a:lstStyle/>
          <a:p>
            <a:r>
              <a:rPr lang="en-US" u="sng" dirty="0"/>
              <a:t>Convert a local directory</a:t>
            </a:r>
            <a:endParaRPr lang="el-GR" u="sng" dirty="0"/>
          </a:p>
        </p:txBody>
      </p:sp>
      <p:sp>
        <p:nvSpPr>
          <p:cNvPr id="3" name="TextBox 2">
            <a:extLst>
              <a:ext uri="{FF2B5EF4-FFF2-40B4-BE49-F238E27FC236}">
                <a16:creationId xmlns:a16="http://schemas.microsoft.com/office/drawing/2014/main" id="{115F0B6B-144F-B1FB-9648-DC31B907B94F}"/>
              </a:ext>
            </a:extLst>
          </p:cNvPr>
          <p:cNvSpPr txBox="1"/>
          <p:nvPr/>
        </p:nvSpPr>
        <p:spPr>
          <a:xfrm>
            <a:off x="883580" y="2797472"/>
            <a:ext cx="10121774" cy="923330"/>
          </a:xfrm>
          <a:prstGeom prst="rect">
            <a:avLst/>
          </a:prstGeom>
          <a:noFill/>
        </p:spPr>
        <p:txBody>
          <a:bodyPr wrap="square" rtlCol="0">
            <a:spAutoFit/>
          </a:bodyPr>
          <a:lstStyle/>
          <a:p>
            <a:r>
              <a:rPr lang="en-US" dirty="0"/>
              <a:t>Go into your local directory and </a:t>
            </a:r>
            <a:r>
              <a:rPr lang="en-US" sz="1600" dirty="0">
                <a:latin typeface="Consolas" panose="020B0609020204030204" pitchFamily="49" charset="0"/>
              </a:rPr>
              <a:t>git </a:t>
            </a:r>
            <a:r>
              <a:rPr lang="en-US" sz="1600" dirty="0" err="1">
                <a:latin typeface="Consolas" panose="020B0609020204030204" pitchFamily="49" charset="0"/>
              </a:rPr>
              <a:t>init</a:t>
            </a:r>
            <a:r>
              <a:rPr lang="en-US" dirty="0" err="1">
                <a:latin typeface="Consolas" panose="020B0609020204030204" pitchFamily="49" charset="0"/>
              </a:rPr>
              <a:t>.</a:t>
            </a:r>
            <a:r>
              <a:rPr lang="en-US" dirty="0">
                <a:latin typeface="Consolas" panose="020B0609020204030204" pitchFamily="49" charset="0"/>
              </a:rPr>
              <a:t> </a:t>
            </a:r>
            <a:r>
              <a:rPr lang="en-US" dirty="0"/>
              <a:t>This creates a new subdirectory named </a:t>
            </a:r>
            <a:r>
              <a:rPr lang="en-US" sz="1600" dirty="0">
                <a:latin typeface="Consolas" panose="020B0609020204030204" pitchFamily="49" charset="0"/>
              </a:rPr>
              <a:t>.git </a:t>
            </a:r>
            <a:r>
              <a:rPr lang="en-US" dirty="0"/>
              <a:t>that contains all of your necessary repository files — a Git repository skeleton. At this point, nothing in your project is tracked yet</a:t>
            </a:r>
            <a:endParaRPr lang="el-GR" dirty="0"/>
          </a:p>
        </p:txBody>
      </p:sp>
      <p:sp>
        <p:nvSpPr>
          <p:cNvPr id="7" name="TextBox 6">
            <a:extLst>
              <a:ext uri="{FF2B5EF4-FFF2-40B4-BE49-F238E27FC236}">
                <a16:creationId xmlns:a16="http://schemas.microsoft.com/office/drawing/2014/main" id="{BAF89344-7A2B-3D48-E1F1-0D6116FD0F3B}"/>
              </a:ext>
            </a:extLst>
          </p:cNvPr>
          <p:cNvSpPr txBox="1"/>
          <p:nvPr/>
        </p:nvSpPr>
        <p:spPr>
          <a:xfrm>
            <a:off x="291447" y="3891024"/>
            <a:ext cx="3512744" cy="369332"/>
          </a:xfrm>
          <a:prstGeom prst="rect">
            <a:avLst/>
          </a:prstGeom>
          <a:noFill/>
        </p:spPr>
        <p:txBody>
          <a:bodyPr wrap="square" rtlCol="0">
            <a:spAutoFit/>
          </a:bodyPr>
          <a:lstStyle/>
          <a:p>
            <a:r>
              <a:rPr lang="en-US" u="sng" dirty="0"/>
              <a:t>Clone an existing repository</a:t>
            </a:r>
            <a:endParaRPr lang="el-GR" u="sng" dirty="0"/>
          </a:p>
        </p:txBody>
      </p:sp>
      <p:sp>
        <p:nvSpPr>
          <p:cNvPr id="8" name="TextBox 7">
            <a:extLst>
              <a:ext uri="{FF2B5EF4-FFF2-40B4-BE49-F238E27FC236}">
                <a16:creationId xmlns:a16="http://schemas.microsoft.com/office/drawing/2014/main" id="{B7610FFC-D9C1-8749-0FEB-8244F97DA8B5}"/>
              </a:ext>
            </a:extLst>
          </p:cNvPr>
          <p:cNvSpPr txBox="1"/>
          <p:nvPr/>
        </p:nvSpPr>
        <p:spPr>
          <a:xfrm>
            <a:off x="291447" y="4382775"/>
            <a:ext cx="11496165" cy="2585323"/>
          </a:xfrm>
          <a:prstGeom prst="rect">
            <a:avLst/>
          </a:prstGeom>
          <a:noFill/>
        </p:spPr>
        <p:txBody>
          <a:bodyPr wrap="square" rtlCol="0">
            <a:spAutoFit/>
          </a:bodyPr>
          <a:lstStyle/>
          <a:p>
            <a:r>
              <a:rPr lang="en-US" dirty="0"/>
              <a:t>Use </a:t>
            </a:r>
            <a:r>
              <a:rPr lang="en-US" sz="1600" dirty="0">
                <a:latin typeface="Consolas" panose="020B0609020204030204" pitchFamily="49" charset="0"/>
              </a:rPr>
              <a:t>git clone &lt;</a:t>
            </a:r>
            <a:r>
              <a:rPr lang="en-US" sz="1600" dirty="0" err="1">
                <a:latin typeface="Consolas" panose="020B0609020204030204" pitchFamily="49" charset="0"/>
              </a:rPr>
              <a:t>url</a:t>
            </a:r>
            <a:r>
              <a:rPr lang="en-US" sz="1600" dirty="0">
                <a:latin typeface="Consolas" panose="020B0609020204030204" pitchFamily="49" charset="0"/>
              </a:rPr>
              <a:t>&gt;. </a:t>
            </a:r>
            <a:r>
              <a:rPr lang="en-US" dirty="0"/>
              <a:t>Git receives a full copy of nearly all data that the server has. Every version of every file for the history of the project is pulled down by default.</a:t>
            </a:r>
          </a:p>
          <a:p>
            <a:r>
              <a:rPr lang="en-US" dirty="0"/>
              <a:t>Example:</a:t>
            </a:r>
          </a:p>
          <a:p>
            <a:r>
              <a:rPr lang="en-US" sz="1600" dirty="0">
                <a:latin typeface="Consolas" panose="020B0609020204030204" pitchFamily="49" charset="0"/>
              </a:rPr>
              <a:t>git clone </a:t>
            </a:r>
            <a:r>
              <a:rPr lang="en-US" sz="1600" dirty="0">
                <a:latin typeface="Consolas" panose="020B0609020204030204" pitchFamily="49" charset="0"/>
                <a:hlinkClick r:id="rId2">
                  <a:extLst>
                    <a:ext uri="{A12FA001-AC4F-418D-AE19-62706E023703}">
                      <ahyp:hlinkClr xmlns:ahyp="http://schemas.microsoft.com/office/drawing/2018/hyperlinkcolor" val="tx"/>
                    </a:ext>
                  </a:extLst>
                </a:hlinkClick>
              </a:rPr>
              <a:t>https://github.com/libgit2/libgit2</a:t>
            </a:r>
            <a:r>
              <a:rPr lang="en-US" sz="1600" dirty="0">
                <a:latin typeface="Consolas" panose="020B0609020204030204" pitchFamily="49" charset="0"/>
              </a:rPr>
              <a:t> </a:t>
            </a:r>
            <a:r>
              <a:rPr lang="en-US" dirty="0"/>
              <a:t># That creates a directory named </a:t>
            </a:r>
            <a:r>
              <a:rPr lang="en-US" sz="1600" dirty="0">
                <a:latin typeface="Consolas" panose="020B0609020204030204" pitchFamily="49" charset="0"/>
              </a:rPr>
              <a:t>libgit2</a:t>
            </a:r>
            <a:r>
              <a:rPr lang="en-US" dirty="0"/>
              <a:t>, initializes a </a:t>
            </a:r>
            <a:r>
              <a:rPr lang="en-US" sz="1600" dirty="0">
                <a:latin typeface="Consolas" panose="020B0609020204030204" pitchFamily="49" charset="0"/>
              </a:rPr>
              <a:t>.git </a:t>
            </a:r>
            <a:r>
              <a:rPr lang="en-US" dirty="0"/>
              <a:t>directory inside it, pulls down all the data for that repository, and checks out a working copy of the latest version</a:t>
            </a:r>
          </a:p>
          <a:p>
            <a:endParaRPr lang="en-US" dirty="0"/>
          </a:p>
          <a:p>
            <a:r>
              <a:rPr lang="fr-FR" sz="1600" dirty="0">
                <a:latin typeface="Consolas" panose="020B0609020204030204" pitchFamily="49" charset="0"/>
              </a:rPr>
              <a:t>git clone https://github.com/libgit2/libgit2 </a:t>
            </a:r>
            <a:r>
              <a:rPr lang="fr-FR" sz="1600" dirty="0" err="1">
                <a:latin typeface="Consolas" panose="020B0609020204030204" pitchFamily="49" charset="0"/>
              </a:rPr>
              <a:t>mylibgit</a:t>
            </a:r>
            <a:r>
              <a:rPr lang="en-US" sz="1600" dirty="0">
                <a:latin typeface="Consolas" panose="020B0609020204030204" pitchFamily="49" charset="0"/>
              </a:rPr>
              <a:t> </a:t>
            </a:r>
            <a:r>
              <a:rPr lang="en-US" dirty="0"/>
              <a:t># it does the same as the previous but the folder had a different name</a:t>
            </a:r>
          </a:p>
          <a:p>
            <a:endParaRPr lang="en-US" dirty="0"/>
          </a:p>
        </p:txBody>
      </p:sp>
    </p:spTree>
    <p:extLst>
      <p:ext uri="{BB962C8B-B14F-4D97-AF65-F5344CB8AC3E}">
        <p14:creationId xmlns:p14="http://schemas.microsoft.com/office/powerpoint/2010/main" val="5822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800" dirty="0">
                <a:solidFill>
                  <a:srgbClr val="4E443C"/>
                </a:solidFill>
                <a:latin typeface="Arial" panose="020B0604020202020204" pitchFamily="34" charset="0"/>
              </a:rPr>
              <a:t>Files can be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or </a:t>
            </a:r>
            <a:r>
              <a:rPr lang="en-US" sz="1800" b="1" dirty="0">
                <a:solidFill>
                  <a:srgbClr val="4E443C"/>
                </a:solidFill>
                <a:latin typeface="Arial" panose="020B0604020202020204" pitchFamily="34" charset="0"/>
              </a:rPr>
              <a:t>untracked</a:t>
            </a:r>
          </a:p>
          <a:p>
            <a:pPr marL="342900" indent="-342900"/>
            <a:r>
              <a:rPr lang="en-US" sz="1800" b="1" dirty="0">
                <a:solidFill>
                  <a:srgbClr val="4E443C"/>
                </a:solidFill>
                <a:latin typeface="Arial" panose="020B0604020202020204" pitchFamily="34" charset="0"/>
              </a:rPr>
              <a:t>Untracked</a:t>
            </a:r>
            <a:r>
              <a:rPr lang="en-US" sz="1800" dirty="0">
                <a:solidFill>
                  <a:srgbClr val="4E443C"/>
                </a:solidFill>
                <a:latin typeface="Arial" panose="020B0604020202020204" pitchFamily="34" charset="0"/>
              </a:rPr>
              <a:t> files are files that Git doesn’t know about them. It does not track them. These files in your current working directory were not in your last snapshot and were not in your staging area .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files are files that were in the last snapshot. </a:t>
            </a:r>
            <a:r>
              <a:rPr lang="en-US" sz="1800" b="1" dirty="0">
                <a:solidFill>
                  <a:srgbClr val="4E443C"/>
                </a:solidFill>
                <a:latin typeface="Arial" panose="020B0604020202020204" pitchFamily="34" charset="0"/>
              </a:rPr>
              <a:t>Tracked</a:t>
            </a:r>
            <a:r>
              <a:rPr lang="en-US" sz="1800" dirty="0">
                <a:solidFill>
                  <a:srgbClr val="4E443C"/>
                </a:solidFill>
                <a:latin typeface="Arial" panose="020B0604020202020204" pitchFamily="34" charset="0"/>
              </a:rPr>
              <a:t> can be unmodified, modified, staged. </a:t>
            </a:r>
          </a:p>
          <a:p>
            <a:pPr marL="342900" indent="-342900"/>
            <a:r>
              <a:rPr lang="en-US" sz="1800" b="1" dirty="0">
                <a:solidFill>
                  <a:srgbClr val="4E443C"/>
                </a:solidFill>
                <a:latin typeface="Arial" panose="020B0604020202020204" pitchFamily="34" charset="0"/>
              </a:rPr>
              <a:t>When you first clone, all of your files are </a:t>
            </a:r>
            <a:r>
              <a:rPr lang="en-US" sz="1800" b="1" u="sng" dirty="0">
                <a:solidFill>
                  <a:srgbClr val="4E443C"/>
                </a:solidFill>
                <a:latin typeface="Arial" panose="020B0604020202020204" pitchFamily="34" charset="0"/>
              </a:rPr>
              <a:t>tracked</a:t>
            </a:r>
            <a:r>
              <a:rPr lang="en-US" sz="1800" b="1" dirty="0">
                <a:solidFill>
                  <a:srgbClr val="4E443C"/>
                </a:solidFill>
                <a:latin typeface="Arial" panose="020B0604020202020204" pitchFamily="34" charset="0"/>
              </a:rPr>
              <a:t> and </a:t>
            </a:r>
            <a:r>
              <a:rPr lang="en-US" sz="1800" b="1" u="sng" dirty="0">
                <a:solidFill>
                  <a:srgbClr val="4E443C"/>
                </a:solidFill>
                <a:latin typeface="Arial" panose="020B0604020202020204" pitchFamily="34" charset="0"/>
              </a:rPr>
              <a:t>unmodified</a:t>
            </a:r>
            <a:r>
              <a:rPr lang="en-US" sz="1800" dirty="0">
                <a:solidFill>
                  <a:srgbClr val="4E443C"/>
                </a:solidFill>
                <a:latin typeface="Arial" panose="020B0604020202020204" pitchFamily="34" charset="0"/>
              </a:rPr>
              <a:t>. </a:t>
            </a:r>
          </a:p>
          <a:p>
            <a:pPr marL="342900" indent="-342900"/>
            <a:r>
              <a:rPr lang="en-US" sz="1800" dirty="0">
                <a:solidFill>
                  <a:srgbClr val="4E443C"/>
                </a:solidFill>
                <a:latin typeface="Arial" panose="020B0604020202020204" pitchFamily="34" charset="0"/>
              </a:rPr>
              <a:t>When you edit files, Git sees them as </a:t>
            </a:r>
            <a:r>
              <a:rPr lang="en-US" sz="1800" b="1" dirty="0">
                <a:solidFill>
                  <a:srgbClr val="4E443C"/>
                </a:solidFill>
                <a:latin typeface="Arial" panose="020B0604020202020204" pitchFamily="34" charset="0"/>
              </a:rPr>
              <a:t>modified</a:t>
            </a:r>
            <a:r>
              <a:rPr lang="en-US" sz="1800" dirty="0">
                <a:solidFill>
                  <a:srgbClr val="4E443C"/>
                </a:solidFill>
                <a:latin typeface="Arial" panose="020B0604020202020204" pitchFamily="34" charset="0"/>
              </a:rPr>
              <a:t> because you have changed them since your last commit. As you work you </a:t>
            </a:r>
            <a:r>
              <a:rPr lang="en-US" sz="1800" b="1" dirty="0">
                <a:solidFill>
                  <a:srgbClr val="4E443C"/>
                </a:solidFill>
                <a:latin typeface="Arial" panose="020B0604020202020204" pitchFamily="34" charset="0"/>
              </a:rPr>
              <a:t>stage</a:t>
            </a:r>
            <a:r>
              <a:rPr lang="en-US" sz="1800" dirty="0">
                <a:solidFill>
                  <a:srgbClr val="4E443C"/>
                </a:solidFill>
                <a:latin typeface="Arial" panose="020B0604020202020204" pitchFamily="34" charset="0"/>
              </a:rPr>
              <a:t> these modified files and then </a:t>
            </a:r>
            <a:r>
              <a:rPr lang="en-US" sz="1800" b="1" dirty="0">
                <a:solidFill>
                  <a:srgbClr val="4E443C"/>
                </a:solidFill>
                <a:latin typeface="Arial" panose="020B0604020202020204" pitchFamily="34" charset="0"/>
              </a:rPr>
              <a:t>commit</a:t>
            </a:r>
            <a:r>
              <a:rPr lang="en-US" sz="1800" dirty="0">
                <a:solidFill>
                  <a:srgbClr val="4E443C"/>
                </a:solidFill>
                <a:latin typeface="Arial" panose="020B0604020202020204" pitchFamily="34" charset="0"/>
              </a:rPr>
              <a:t> all those staged changes am the cycle repeats</a:t>
            </a: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Get a repository</a:t>
            </a:r>
            <a:endParaRPr lang="el-GR" sz="3600" dirty="0"/>
          </a:p>
        </p:txBody>
      </p:sp>
      <p:pic>
        <p:nvPicPr>
          <p:cNvPr id="9" name="Picture 8">
            <a:extLst>
              <a:ext uri="{FF2B5EF4-FFF2-40B4-BE49-F238E27FC236}">
                <a16:creationId xmlns:a16="http://schemas.microsoft.com/office/drawing/2014/main" id="{B456634C-1E5D-6CD0-EEF6-B6ECB3817D76}"/>
              </a:ext>
            </a:extLst>
          </p:cNvPr>
          <p:cNvPicPr>
            <a:picLocks noChangeAspect="1"/>
          </p:cNvPicPr>
          <p:nvPr/>
        </p:nvPicPr>
        <p:blipFill>
          <a:blip r:embed="rId2"/>
          <a:stretch>
            <a:fillRect/>
          </a:stretch>
        </p:blipFill>
        <p:spPr>
          <a:xfrm>
            <a:off x="4862384" y="3614351"/>
            <a:ext cx="4811997" cy="2143071"/>
          </a:xfrm>
          <a:prstGeom prst="rect">
            <a:avLst/>
          </a:prstGeom>
        </p:spPr>
      </p:pic>
      <p:sp>
        <p:nvSpPr>
          <p:cNvPr id="10" name="Left Brace 9">
            <a:extLst>
              <a:ext uri="{FF2B5EF4-FFF2-40B4-BE49-F238E27FC236}">
                <a16:creationId xmlns:a16="http://schemas.microsoft.com/office/drawing/2014/main" id="{31DDBB78-BE35-6D5B-A335-0F5652759232}"/>
              </a:ext>
            </a:extLst>
          </p:cNvPr>
          <p:cNvSpPr/>
          <p:nvPr/>
        </p:nvSpPr>
        <p:spPr>
          <a:xfrm rot="16200000">
            <a:off x="7591333" y="4664109"/>
            <a:ext cx="624689" cy="2571182"/>
          </a:xfrm>
          <a:prstGeom prst="leftBrace">
            <a:avLst>
              <a:gd name="adj1" fmla="val 8333"/>
              <a:gd name="adj2" fmla="val 5019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l-GR"/>
          </a:p>
        </p:txBody>
      </p:sp>
      <p:sp>
        <p:nvSpPr>
          <p:cNvPr id="11" name="TextBox 10">
            <a:extLst>
              <a:ext uri="{FF2B5EF4-FFF2-40B4-BE49-F238E27FC236}">
                <a16:creationId xmlns:a16="http://schemas.microsoft.com/office/drawing/2014/main" id="{4CBBA716-F9AB-B700-F50A-4E72EAEB7787}"/>
              </a:ext>
            </a:extLst>
          </p:cNvPr>
          <p:cNvSpPr txBox="1"/>
          <p:nvPr/>
        </p:nvSpPr>
        <p:spPr>
          <a:xfrm>
            <a:off x="7487975" y="6287923"/>
            <a:ext cx="1068309" cy="369332"/>
          </a:xfrm>
          <a:prstGeom prst="rect">
            <a:avLst/>
          </a:prstGeom>
          <a:noFill/>
        </p:spPr>
        <p:txBody>
          <a:bodyPr wrap="square" rtlCol="0">
            <a:spAutoFit/>
          </a:bodyPr>
          <a:lstStyle/>
          <a:p>
            <a:r>
              <a:rPr lang="en-US" dirty="0"/>
              <a:t>tracked</a:t>
            </a:r>
            <a:endParaRPr lang="el-GR" dirty="0"/>
          </a:p>
        </p:txBody>
      </p:sp>
      <p:sp>
        <p:nvSpPr>
          <p:cNvPr id="12" name="Left Brace 11">
            <a:extLst>
              <a:ext uri="{FF2B5EF4-FFF2-40B4-BE49-F238E27FC236}">
                <a16:creationId xmlns:a16="http://schemas.microsoft.com/office/drawing/2014/main" id="{290842A3-AA93-B7A8-89F5-D49D07243701}"/>
              </a:ext>
            </a:extLst>
          </p:cNvPr>
          <p:cNvSpPr/>
          <p:nvPr/>
        </p:nvSpPr>
        <p:spPr>
          <a:xfrm rot="16200000">
            <a:off x="5261570" y="5374278"/>
            <a:ext cx="624689" cy="1202601"/>
          </a:xfrm>
          <a:prstGeom prst="leftBrace">
            <a:avLst>
              <a:gd name="adj1" fmla="val 8333"/>
              <a:gd name="adj2" fmla="val 5019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l-GR"/>
          </a:p>
        </p:txBody>
      </p:sp>
      <p:sp>
        <p:nvSpPr>
          <p:cNvPr id="13" name="TextBox 12">
            <a:extLst>
              <a:ext uri="{FF2B5EF4-FFF2-40B4-BE49-F238E27FC236}">
                <a16:creationId xmlns:a16="http://schemas.microsoft.com/office/drawing/2014/main" id="{E12FE43D-6E47-0481-C697-091FD008CF03}"/>
              </a:ext>
            </a:extLst>
          </p:cNvPr>
          <p:cNvSpPr txBox="1"/>
          <p:nvPr/>
        </p:nvSpPr>
        <p:spPr>
          <a:xfrm>
            <a:off x="5020899" y="6287923"/>
            <a:ext cx="1449309" cy="369332"/>
          </a:xfrm>
          <a:prstGeom prst="rect">
            <a:avLst/>
          </a:prstGeom>
          <a:noFill/>
        </p:spPr>
        <p:txBody>
          <a:bodyPr wrap="square" rtlCol="0">
            <a:spAutoFit/>
          </a:bodyPr>
          <a:lstStyle/>
          <a:p>
            <a:r>
              <a:rPr lang="en-US" dirty="0"/>
              <a:t>untracked</a:t>
            </a:r>
            <a:endParaRPr lang="el-GR" dirty="0"/>
          </a:p>
        </p:txBody>
      </p:sp>
    </p:spTree>
    <p:extLst>
      <p:ext uri="{BB962C8B-B14F-4D97-AF65-F5344CB8AC3E}">
        <p14:creationId xmlns:p14="http://schemas.microsoft.com/office/powerpoint/2010/main" val="21778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927683-335E-0540-E459-8C6FD5517533}"/>
              </a:ext>
            </a:extLst>
          </p:cNvPr>
          <p:cNvSpPr txBox="1">
            <a:spLocks/>
          </p:cNvSpPr>
          <p:nvPr/>
        </p:nvSpPr>
        <p:spPr>
          <a:xfrm>
            <a:off x="291447" y="1172019"/>
            <a:ext cx="11306041" cy="514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2000" dirty="0">
                <a:solidFill>
                  <a:srgbClr val="4E443C"/>
                </a:solidFill>
                <a:latin typeface="Arial" panose="020B0604020202020204" pitchFamily="34" charset="0"/>
              </a:rPr>
              <a:t>See the status of your files (in which state they are currently):</a:t>
            </a:r>
          </a:p>
          <a:p>
            <a:pPr marL="800100" lvl="1" indent="-342900"/>
            <a:r>
              <a:rPr lang="en-US" sz="1600" dirty="0">
                <a:solidFill>
                  <a:srgbClr val="4E443C"/>
                </a:solidFill>
                <a:latin typeface="Consolas" panose="020B0609020204030204" pitchFamily="49" charset="0"/>
              </a:rPr>
              <a:t>git status </a:t>
            </a:r>
          </a:p>
          <a:p>
            <a:pPr marL="342900" indent="-342900"/>
            <a:r>
              <a:rPr lang="en-US" sz="2000" dirty="0">
                <a:solidFill>
                  <a:srgbClr val="4E443C"/>
                </a:solidFill>
                <a:latin typeface="Arial" panose="020B0604020202020204" pitchFamily="34" charset="0"/>
              </a:rPr>
              <a:t>Start by making a directory, going into that directory and </a:t>
            </a:r>
            <a:r>
              <a:rPr lang="en-US" sz="2000" dirty="0">
                <a:solidFill>
                  <a:srgbClr val="4E443C"/>
                </a:solidFill>
                <a:latin typeface="Consolas" panose="020B0609020204030204" pitchFamily="49" charset="0"/>
              </a:rPr>
              <a:t>git </a:t>
            </a:r>
            <a:r>
              <a:rPr lang="en-US" sz="2000" dirty="0" err="1">
                <a:solidFill>
                  <a:srgbClr val="4E443C"/>
                </a:solidFill>
                <a:latin typeface="Consolas" panose="020B0609020204030204" pitchFamily="49" charset="0"/>
              </a:rPr>
              <a:t>init</a:t>
            </a:r>
            <a:endParaRPr lang="en-US" sz="2000" dirty="0">
              <a:solidFill>
                <a:srgbClr val="4E443C"/>
              </a:solidFill>
              <a:latin typeface="Consolas" panose="020B0609020204030204" pitchFamily="49" charset="0"/>
            </a:endParaRPr>
          </a:p>
          <a:p>
            <a:pPr marL="342900" indent="-342900"/>
            <a:endParaRPr lang="en-US" altLang="el-GR" sz="1600" dirty="0">
              <a:solidFill>
                <a:srgbClr val="4E443C"/>
              </a:solidFill>
              <a:latin typeface="Arial" panose="020B0604020202020204" pitchFamily="34" charset="0"/>
            </a:endParaRPr>
          </a:p>
          <a:p>
            <a:pPr marL="800100" lvl="1" indent="-342900"/>
            <a:endParaRPr lang="en-US" altLang="el-GR" sz="1600" dirty="0">
              <a:solidFill>
                <a:srgbClr val="4E443C"/>
              </a:solidFill>
              <a:latin typeface="Consolas" panose="020B0609020204030204" pitchFamily="49" charset="0"/>
            </a:endParaRPr>
          </a:p>
          <a:p>
            <a:pPr marL="342900" indent="-342900"/>
            <a:endParaRPr kumimoji="0" lang="en-US" altLang="el-GR" sz="2000" b="0" i="0" u="none" strike="noStrike" cap="none" normalizeH="0" baseline="0" dirty="0">
              <a:ln>
                <a:noFill/>
              </a:ln>
              <a:solidFill>
                <a:srgbClr val="333333"/>
              </a:solidFill>
              <a:effectLst/>
              <a:latin typeface="Courier New" panose="02070309020205020404" pitchFamily="49" charset="0"/>
            </a:endParaRPr>
          </a:p>
          <a:p>
            <a:pPr marL="342900" indent="-342900"/>
            <a:endParaRPr lang="en-US" sz="2000" dirty="0">
              <a:solidFill>
                <a:srgbClr val="4E443C"/>
              </a:solidFill>
              <a:latin typeface="Arial" panose="020B0604020202020204" pitchFamily="34" charset="0"/>
            </a:endParaRPr>
          </a:p>
        </p:txBody>
      </p:sp>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Status</a:t>
            </a:r>
            <a:endParaRPr lang="el-GR" sz="3600" dirty="0"/>
          </a:p>
        </p:txBody>
      </p:sp>
      <p:pic>
        <p:nvPicPr>
          <p:cNvPr id="3" name="Picture 2">
            <a:extLst>
              <a:ext uri="{FF2B5EF4-FFF2-40B4-BE49-F238E27FC236}">
                <a16:creationId xmlns:a16="http://schemas.microsoft.com/office/drawing/2014/main" id="{F43BA21C-518D-4BDA-8B1B-F5E4DBF7E811}"/>
              </a:ext>
            </a:extLst>
          </p:cNvPr>
          <p:cNvPicPr>
            <a:picLocks noChangeAspect="1"/>
          </p:cNvPicPr>
          <p:nvPr/>
        </p:nvPicPr>
        <p:blipFill>
          <a:blip r:embed="rId2"/>
          <a:stretch>
            <a:fillRect/>
          </a:stretch>
        </p:blipFill>
        <p:spPr>
          <a:xfrm>
            <a:off x="5857103" y="5242179"/>
            <a:ext cx="5913924" cy="1244051"/>
          </a:xfrm>
          <a:prstGeom prst="rect">
            <a:avLst/>
          </a:prstGeom>
        </p:spPr>
      </p:pic>
      <p:sp>
        <p:nvSpPr>
          <p:cNvPr id="6" name="TextBox 5">
            <a:extLst>
              <a:ext uri="{FF2B5EF4-FFF2-40B4-BE49-F238E27FC236}">
                <a16:creationId xmlns:a16="http://schemas.microsoft.com/office/drawing/2014/main" id="{D983A27F-768C-CED6-8C24-7451F81E0418}"/>
              </a:ext>
            </a:extLst>
          </p:cNvPr>
          <p:cNvSpPr txBox="1"/>
          <p:nvPr/>
        </p:nvSpPr>
        <p:spPr>
          <a:xfrm>
            <a:off x="291448" y="5008902"/>
            <a:ext cx="55656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Now run git status and we have a clean directory</a:t>
            </a:r>
          </a:p>
          <a:p>
            <a:pPr marL="742950" lvl="1" indent="-285750">
              <a:buFont typeface="Arial" panose="020B0604020202020204" pitchFamily="34" charset="0"/>
              <a:buChar char="•"/>
            </a:pPr>
            <a:r>
              <a:rPr lang="en-US" dirty="0"/>
              <a:t>Clean working directory</a:t>
            </a:r>
          </a:p>
          <a:p>
            <a:pPr marL="742950" lvl="1" indent="-285750">
              <a:buFont typeface="Arial" panose="020B0604020202020204" pitchFamily="34" charset="0"/>
              <a:buChar char="•"/>
            </a:pPr>
            <a:r>
              <a:rPr lang="en-US" dirty="0"/>
              <a:t>none of your tracked files are modified</a:t>
            </a:r>
          </a:p>
          <a:p>
            <a:pPr marL="742950" lvl="1" indent="-285750">
              <a:buFont typeface="Arial" panose="020B0604020202020204" pitchFamily="34" charset="0"/>
              <a:buChar char="•"/>
            </a:pPr>
            <a:r>
              <a:rPr lang="en-US" dirty="0"/>
              <a:t>no untracked files</a:t>
            </a:r>
          </a:p>
          <a:p>
            <a:pPr marL="742950" lvl="1" indent="-285750">
              <a:buFont typeface="Arial" panose="020B0604020202020204" pitchFamily="34" charset="0"/>
              <a:buChar char="•"/>
            </a:pPr>
            <a:r>
              <a:rPr lang="en-US" dirty="0"/>
              <a:t>on branch master</a:t>
            </a:r>
            <a:endParaRPr lang="el-GR" dirty="0"/>
          </a:p>
        </p:txBody>
      </p:sp>
      <p:pic>
        <p:nvPicPr>
          <p:cNvPr id="7" name="Picture 6">
            <a:extLst>
              <a:ext uri="{FF2B5EF4-FFF2-40B4-BE49-F238E27FC236}">
                <a16:creationId xmlns:a16="http://schemas.microsoft.com/office/drawing/2014/main" id="{33013259-122E-7E74-7E5F-2280B04FD0F9}"/>
              </a:ext>
            </a:extLst>
          </p:cNvPr>
          <p:cNvPicPr>
            <a:picLocks noChangeAspect="1"/>
          </p:cNvPicPr>
          <p:nvPr/>
        </p:nvPicPr>
        <p:blipFill>
          <a:blip r:embed="rId3"/>
          <a:stretch>
            <a:fillRect/>
          </a:stretch>
        </p:blipFill>
        <p:spPr>
          <a:xfrm>
            <a:off x="2328341" y="2476123"/>
            <a:ext cx="7057524" cy="2365868"/>
          </a:xfrm>
          <a:prstGeom prst="rect">
            <a:avLst/>
          </a:prstGeom>
        </p:spPr>
      </p:pic>
    </p:spTree>
    <p:extLst>
      <p:ext uri="{BB962C8B-B14F-4D97-AF65-F5344CB8AC3E}">
        <p14:creationId xmlns:p14="http://schemas.microsoft.com/office/powerpoint/2010/main" val="30220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Add README file</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4442234" y="1555550"/>
            <a:ext cx="67205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README file</a:t>
            </a:r>
          </a:p>
          <a:p>
            <a:pPr marL="285750" indent="-285750">
              <a:buFont typeface="Arial" panose="020B0604020202020204" pitchFamily="34" charset="0"/>
              <a:buChar char="•"/>
            </a:pPr>
            <a:r>
              <a:rPr lang="en-US" dirty="0"/>
              <a:t>Run git status</a:t>
            </a:r>
          </a:p>
          <a:p>
            <a:pPr marL="285750" indent="-285750">
              <a:buFont typeface="Arial" panose="020B0604020202020204" pitchFamily="34" charset="0"/>
              <a:buChar char="•"/>
            </a:pPr>
            <a:r>
              <a:rPr lang="en-US" dirty="0"/>
              <a:t>You can see the file under untracked because git still doesn’t track the file</a:t>
            </a:r>
          </a:p>
          <a:p>
            <a:pPr marL="285750" indent="-285750">
              <a:buFont typeface="Arial" panose="020B0604020202020204" pitchFamily="34" charset="0"/>
              <a:buChar char="•"/>
            </a:pPr>
            <a:r>
              <a:rPr lang="en-US" dirty="0"/>
              <a:t>Untracked means git sees a file you didn’t have in the previous commit</a:t>
            </a:r>
          </a:p>
          <a:p>
            <a:pPr marL="285750" indent="-285750">
              <a:buFont typeface="Arial" panose="020B0604020202020204" pitchFamily="34" charset="0"/>
              <a:buChar char="•"/>
            </a:pPr>
            <a:r>
              <a:rPr lang="en-US" dirty="0"/>
              <a:t>Use git add to track it</a:t>
            </a:r>
            <a:endParaRPr lang="el-GR" dirty="0"/>
          </a:p>
        </p:txBody>
      </p:sp>
      <p:pic>
        <p:nvPicPr>
          <p:cNvPr id="7" name="Picture 6">
            <a:extLst>
              <a:ext uri="{FF2B5EF4-FFF2-40B4-BE49-F238E27FC236}">
                <a16:creationId xmlns:a16="http://schemas.microsoft.com/office/drawing/2014/main" id="{A033C463-775C-63A3-8A88-F239B467AED5}"/>
              </a:ext>
            </a:extLst>
          </p:cNvPr>
          <p:cNvPicPr>
            <a:picLocks noChangeAspect="1"/>
          </p:cNvPicPr>
          <p:nvPr/>
        </p:nvPicPr>
        <p:blipFill>
          <a:blip r:embed="rId2"/>
          <a:stretch>
            <a:fillRect/>
          </a:stretch>
        </p:blipFill>
        <p:spPr>
          <a:xfrm>
            <a:off x="4148869" y="4511306"/>
            <a:ext cx="7436549" cy="1742200"/>
          </a:xfrm>
          <a:prstGeom prst="rect">
            <a:avLst/>
          </a:prstGeom>
        </p:spPr>
      </p:pic>
      <p:pic>
        <p:nvPicPr>
          <p:cNvPr id="3" name="Picture 2">
            <a:extLst>
              <a:ext uri="{FF2B5EF4-FFF2-40B4-BE49-F238E27FC236}">
                <a16:creationId xmlns:a16="http://schemas.microsoft.com/office/drawing/2014/main" id="{3A4C22C3-6BA3-6890-FDF0-F178F90ABE52}"/>
              </a:ext>
            </a:extLst>
          </p:cNvPr>
          <p:cNvPicPr>
            <a:picLocks noChangeAspect="1"/>
          </p:cNvPicPr>
          <p:nvPr/>
        </p:nvPicPr>
        <p:blipFill>
          <a:blip r:embed="rId3"/>
          <a:stretch>
            <a:fillRect/>
          </a:stretch>
        </p:blipFill>
        <p:spPr>
          <a:xfrm>
            <a:off x="231879" y="1005108"/>
            <a:ext cx="3534268" cy="5611008"/>
          </a:xfrm>
          <a:prstGeom prst="rect">
            <a:avLst/>
          </a:prstGeom>
        </p:spPr>
      </p:pic>
    </p:spTree>
    <p:extLst>
      <p:ext uri="{BB962C8B-B14F-4D97-AF65-F5344CB8AC3E}">
        <p14:creationId xmlns:p14="http://schemas.microsoft.com/office/powerpoint/2010/main" val="55222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692B89-E290-F6AB-63F2-700383D4471C}"/>
              </a:ext>
            </a:extLst>
          </p:cNvPr>
          <p:cNvSpPr txBox="1"/>
          <p:nvPr/>
        </p:nvSpPr>
        <p:spPr>
          <a:xfrm>
            <a:off x="4646719" y="358777"/>
            <a:ext cx="4279997" cy="646331"/>
          </a:xfrm>
          <a:prstGeom prst="rect">
            <a:avLst/>
          </a:prstGeom>
          <a:noFill/>
        </p:spPr>
        <p:txBody>
          <a:bodyPr wrap="square" rtlCol="0">
            <a:spAutoFit/>
          </a:bodyPr>
          <a:lstStyle/>
          <a:p>
            <a:r>
              <a:rPr lang="en-US" sz="3600" dirty="0"/>
              <a:t>Track README</a:t>
            </a:r>
            <a:endParaRPr lang="el-GR" sz="3600" dirty="0"/>
          </a:p>
        </p:txBody>
      </p:sp>
      <p:sp>
        <p:nvSpPr>
          <p:cNvPr id="6" name="TextBox 5">
            <a:extLst>
              <a:ext uri="{FF2B5EF4-FFF2-40B4-BE49-F238E27FC236}">
                <a16:creationId xmlns:a16="http://schemas.microsoft.com/office/drawing/2014/main" id="{D983A27F-768C-CED6-8C24-7451F81E0418}"/>
              </a:ext>
            </a:extLst>
          </p:cNvPr>
          <p:cNvSpPr txBox="1"/>
          <p:nvPr/>
        </p:nvSpPr>
        <p:spPr>
          <a:xfrm>
            <a:off x="347964" y="1616802"/>
            <a:ext cx="36790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Use </a:t>
            </a:r>
            <a:r>
              <a:rPr lang="en-US" dirty="0">
                <a:latin typeface="Consolas" panose="020B0609020204030204" pitchFamily="49" charset="0"/>
              </a:rPr>
              <a:t>git add README </a:t>
            </a:r>
            <a:r>
              <a:rPr lang="en-US" dirty="0"/>
              <a:t>to track it</a:t>
            </a:r>
          </a:p>
          <a:p>
            <a:pPr marL="285750" indent="-285750">
              <a:buFont typeface="Arial" panose="020B0604020202020204" pitchFamily="34" charset="0"/>
              <a:buChar char="•"/>
            </a:pPr>
            <a:r>
              <a:rPr lang="en-US" dirty="0"/>
              <a:t>It is under changes to be committed because it is in the staged area</a:t>
            </a:r>
          </a:p>
          <a:p>
            <a:pPr marL="285750" indent="-285750">
              <a:buFont typeface="Arial" panose="020B0604020202020204" pitchFamily="34" charset="0"/>
              <a:buChar char="•"/>
            </a:pPr>
            <a:r>
              <a:rPr lang="en-US" dirty="0"/>
              <a:t>Now it is also tracked</a:t>
            </a:r>
          </a:p>
          <a:p>
            <a:pPr marL="285750" indent="-285750">
              <a:buFont typeface="Arial" panose="020B0604020202020204" pitchFamily="34" charset="0"/>
              <a:buChar char="•"/>
            </a:pPr>
            <a:r>
              <a:rPr lang="en-US" dirty="0"/>
              <a:t>If you commit now, this version of the file in the staging area is going to be saved in the repo</a:t>
            </a:r>
            <a:endParaRPr lang="el-GR" dirty="0"/>
          </a:p>
        </p:txBody>
      </p:sp>
      <p:pic>
        <p:nvPicPr>
          <p:cNvPr id="3" name="Picture 2">
            <a:extLst>
              <a:ext uri="{FF2B5EF4-FFF2-40B4-BE49-F238E27FC236}">
                <a16:creationId xmlns:a16="http://schemas.microsoft.com/office/drawing/2014/main" id="{5C17D036-3F86-7CA8-C0E4-09B0B5E5753F}"/>
              </a:ext>
            </a:extLst>
          </p:cNvPr>
          <p:cNvPicPr>
            <a:picLocks noChangeAspect="1"/>
          </p:cNvPicPr>
          <p:nvPr/>
        </p:nvPicPr>
        <p:blipFill>
          <a:blip r:embed="rId2"/>
          <a:stretch>
            <a:fillRect/>
          </a:stretch>
        </p:blipFill>
        <p:spPr>
          <a:xfrm>
            <a:off x="4481465" y="1173455"/>
            <a:ext cx="6935168" cy="4067743"/>
          </a:xfrm>
          <a:prstGeom prst="rect">
            <a:avLst/>
          </a:prstGeom>
        </p:spPr>
      </p:pic>
    </p:spTree>
    <p:extLst>
      <p:ext uri="{BB962C8B-B14F-4D97-AF65-F5344CB8AC3E}">
        <p14:creationId xmlns:p14="http://schemas.microsoft.com/office/powerpoint/2010/main" val="1375786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429</TotalTime>
  <Words>2994</Words>
  <Application>Microsoft Office PowerPoint</Application>
  <PresentationFormat>Ευρεία οθόνη</PresentationFormat>
  <Paragraphs>222</Paragraphs>
  <Slides>29</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29</vt:i4>
      </vt:variant>
    </vt:vector>
  </HeadingPairs>
  <TitlesOfParts>
    <vt:vector size="30" baseType="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Working with remotes</vt:lpstr>
      <vt:lpstr>Working with remotes (2)</vt:lpstr>
      <vt:lpstr>Working with remotes (2)</vt:lpstr>
      <vt:lpstr>Working with remotes (2)</vt:lpstr>
      <vt:lpstr>Branching</vt:lpstr>
      <vt:lpstr>Branching</vt:lpstr>
      <vt:lpstr>Branching</vt:lpstr>
      <vt:lpstr>Branching</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Maragkakis, Ioannis</dc:creator>
  <cp:lastModifiedBy>Maragkakis, Ioannis</cp:lastModifiedBy>
  <cp:revision>4</cp:revision>
  <dcterms:created xsi:type="dcterms:W3CDTF">2023-03-21T13:27:00Z</dcterms:created>
  <dcterms:modified xsi:type="dcterms:W3CDTF">2023-04-02T10:23:47Z</dcterms:modified>
</cp:coreProperties>
</file>