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D6F8B-8FA8-4454-A37F-4BE2DA767842}" v="2" dt="2023-04-03T11:58:46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agkakis, Ioannis" userId="dc64b797-ce1e-4824-9ab2-7e29fa18e2b6" providerId="ADAL" clId="{F0BD6F8B-8FA8-4454-A37F-4BE2DA767842}"/>
    <pc:docChg chg="undo custSel addSld modSld">
      <pc:chgData name="Maragkakis, Ioannis" userId="dc64b797-ce1e-4824-9ab2-7e29fa18e2b6" providerId="ADAL" clId="{F0BD6F8B-8FA8-4454-A37F-4BE2DA767842}" dt="2023-04-03T12:38:48.744" v="3190" actId="20577"/>
      <pc:docMkLst>
        <pc:docMk/>
      </pc:docMkLst>
      <pc:sldChg chg="addSp delSp modSp new mod modClrScheme chgLayout">
        <pc:chgData name="Maragkakis, Ioannis" userId="dc64b797-ce1e-4824-9ab2-7e29fa18e2b6" providerId="ADAL" clId="{F0BD6F8B-8FA8-4454-A37F-4BE2DA767842}" dt="2023-04-03T12:29:51.492" v="2169" actId="27636"/>
        <pc:sldMkLst>
          <pc:docMk/>
          <pc:sldMk cId="2334101134" sldId="256"/>
        </pc:sldMkLst>
        <pc:spChg chg="del mod ord">
          <ac:chgData name="Maragkakis, Ioannis" userId="dc64b797-ce1e-4824-9ab2-7e29fa18e2b6" providerId="ADAL" clId="{F0BD6F8B-8FA8-4454-A37F-4BE2DA767842}" dt="2023-04-03T09:27:04.905" v="1" actId="700"/>
          <ac:spMkLst>
            <pc:docMk/>
            <pc:sldMk cId="2334101134" sldId="256"/>
            <ac:spMk id="2" creationId="{3D9DF97A-CD3F-3767-87E9-C8943B6508E6}"/>
          </ac:spMkLst>
        </pc:spChg>
        <pc:spChg chg="del mod ord">
          <ac:chgData name="Maragkakis, Ioannis" userId="dc64b797-ce1e-4824-9ab2-7e29fa18e2b6" providerId="ADAL" clId="{F0BD6F8B-8FA8-4454-A37F-4BE2DA767842}" dt="2023-04-03T09:27:04.905" v="1" actId="700"/>
          <ac:spMkLst>
            <pc:docMk/>
            <pc:sldMk cId="2334101134" sldId="256"/>
            <ac:spMk id="3" creationId="{07EFD687-3C6E-2C4A-A2AB-5679795957F1}"/>
          </ac:spMkLst>
        </pc:spChg>
        <pc:spChg chg="add mod ord">
          <ac:chgData name="Maragkakis, Ioannis" userId="dc64b797-ce1e-4824-9ab2-7e29fa18e2b6" providerId="ADAL" clId="{F0BD6F8B-8FA8-4454-A37F-4BE2DA767842}" dt="2023-04-03T09:28:10.711" v="18" actId="20577"/>
          <ac:spMkLst>
            <pc:docMk/>
            <pc:sldMk cId="2334101134" sldId="256"/>
            <ac:spMk id="4" creationId="{65D4260A-BDFB-364A-658F-E549B6E864D8}"/>
          </ac:spMkLst>
        </pc:spChg>
        <pc:spChg chg="add mod ord">
          <ac:chgData name="Maragkakis, Ioannis" userId="dc64b797-ce1e-4824-9ab2-7e29fa18e2b6" providerId="ADAL" clId="{F0BD6F8B-8FA8-4454-A37F-4BE2DA767842}" dt="2023-04-03T12:29:51.492" v="2169" actId="27636"/>
          <ac:spMkLst>
            <pc:docMk/>
            <pc:sldMk cId="2334101134" sldId="256"/>
            <ac:spMk id="5" creationId="{CADE8E96-9E2E-39FE-0C44-2C4554EBB372}"/>
          </ac:spMkLst>
        </pc:spChg>
      </pc:sldChg>
      <pc:sldChg chg="addSp modSp add mod">
        <pc:chgData name="Maragkakis, Ioannis" userId="dc64b797-ce1e-4824-9ab2-7e29fa18e2b6" providerId="ADAL" clId="{F0BD6F8B-8FA8-4454-A37F-4BE2DA767842}" dt="2023-04-03T11:58:44.662" v="2043" actId="14100"/>
        <pc:sldMkLst>
          <pc:docMk/>
          <pc:sldMk cId="1262230173" sldId="257"/>
        </pc:sldMkLst>
        <pc:spChg chg="mod">
          <ac:chgData name="Maragkakis, Ioannis" userId="dc64b797-ce1e-4824-9ab2-7e29fa18e2b6" providerId="ADAL" clId="{F0BD6F8B-8FA8-4454-A37F-4BE2DA767842}" dt="2023-04-03T11:52:40.581" v="1606" actId="20577"/>
          <ac:spMkLst>
            <pc:docMk/>
            <pc:sldMk cId="1262230173" sldId="257"/>
            <ac:spMk id="4" creationId="{65D4260A-BDFB-364A-658F-E549B6E864D8}"/>
          </ac:spMkLst>
        </pc:spChg>
        <pc:spChg chg="mod">
          <ac:chgData name="Maragkakis, Ioannis" userId="dc64b797-ce1e-4824-9ab2-7e29fa18e2b6" providerId="ADAL" clId="{F0BD6F8B-8FA8-4454-A37F-4BE2DA767842}" dt="2023-04-03T10:34:42.183" v="1585" actId="20577"/>
          <ac:spMkLst>
            <pc:docMk/>
            <pc:sldMk cId="1262230173" sldId="257"/>
            <ac:spMk id="5" creationId="{CADE8E96-9E2E-39FE-0C44-2C4554EBB372}"/>
          </ac:spMkLst>
        </pc:spChg>
        <pc:spChg chg="add mod">
          <ac:chgData name="Maragkakis, Ioannis" userId="dc64b797-ce1e-4824-9ab2-7e29fa18e2b6" providerId="ADAL" clId="{F0BD6F8B-8FA8-4454-A37F-4BE2DA767842}" dt="2023-04-03T11:58:44.662" v="2043" actId="14100"/>
          <ac:spMkLst>
            <pc:docMk/>
            <pc:sldMk cId="1262230173" sldId="257"/>
            <ac:spMk id="8" creationId="{4D01FC6D-CCA6-6F47-EE31-76340BA4685A}"/>
          </ac:spMkLst>
        </pc:spChg>
        <pc:picChg chg="add mod">
          <ac:chgData name="Maragkakis, Ioannis" userId="dc64b797-ce1e-4824-9ab2-7e29fa18e2b6" providerId="ADAL" clId="{F0BD6F8B-8FA8-4454-A37F-4BE2DA767842}" dt="2023-04-03T11:57:57.832" v="2034" actId="1076"/>
          <ac:picMkLst>
            <pc:docMk/>
            <pc:sldMk cId="1262230173" sldId="257"/>
            <ac:picMk id="3" creationId="{5262B544-760C-846A-13E2-EC9061CC64E9}"/>
          </ac:picMkLst>
        </pc:picChg>
        <pc:picChg chg="add mod">
          <ac:chgData name="Maragkakis, Ioannis" userId="dc64b797-ce1e-4824-9ab2-7e29fa18e2b6" providerId="ADAL" clId="{F0BD6F8B-8FA8-4454-A37F-4BE2DA767842}" dt="2023-04-03T11:57:59.667" v="2035" actId="1076"/>
          <ac:picMkLst>
            <pc:docMk/>
            <pc:sldMk cId="1262230173" sldId="257"/>
            <ac:picMk id="7" creationId="{844A4D12-F76F-D744-7D8D-BC7A9FF0BDBE}"/>
          </ac:picMkLst>
        </pc:picChg>
      </pc:sldChg>
      <pc:sldChg chg="addSp delSp modSp add mod">
        <pc:chgData name="Maragkakis, Ioannis" userId="dc64b797-ce1e-4824-9ab2-7e29fa18e2b6" providerId="ADAL" clId="{F0BD6F8B-8FA8-4454-A37F-4BE2DA767842}" dt="2023-04-03T11:59:03.582" v="2099" actId="1076"/>
        <pc:sldMkLst>
          <pc:docMk/>
          <pc:sldMk cId="1321133667" sldId="258"/>
        </pc:sldMkLst>
        <pc:spChg chg="mod">
          <ac:chgData name="Maragkakis, Ioannis" userId="dc64b797-ce1e-4824-9ab2-7e29fa18e2b6" providerId="ADAL" clId="{F0BD6F8B-8FA8-4454-A37F-4BE2DA767842}" dt="2023-04-03T11:52:50.179" v="1621" actId="20577"/>
          <ac:spMkLst>
            <pc:docMk/>
            <pc:sldMk cId="1321133667" sldId="258"/>
            <ac:spMk id="4" creationId="{65D4260A-BDFB-364A-658F-E549B6E864D8}"/>
          </ac:spMkLst>
        </pc:spChg>
        <pc:spChg chg="mod">
          <ac:chgData name="Maragkakis, Ioannis" userId="dc64b797-ce1e-4824-9ab2-7e29fa18e2b6" providerId="ADAL" clId="{F0BD6F8B-8FA8-4454-A37F-4BE2DA767842}" dt="2023-04-03T11:53:06.416" v="1628" actId="5793"/>
          <ac:spMkLst>
            <pc:docMk/>
            <pc:sldMk cId="1321133667" sldId="258"/>
            <ac:spMk id="5" creationId="{CADE8E96-9E2E-39FE-0C44-2C4554EBB372}"/>
          </ac:spMkLst>
        </pc:spChg>
        <pc:spChg chg="add mod">
          <ac:chgData name="Maragkakis, Ioannis" userId="dc64b797-ce1e-4824-9ab2-7e29fa18e2b6" providerId="ADAL" clId="{F0BD6F8B-8FA8-4454-A37F-4BE2DA767842}" dt="2023-04-03T11:59:01.439" v="2098" actId="1076"/>
          <ac:spMkLst>
            <pc:docMk/>
            <pc:sldMk cId="1321133667" sldId="258"/>
            <ac:spMk id="10" creationId="{F9DC37EB-CF83-F308-E71F-D40B1A7B9827}"/>
          </ac:spMkLst>
        </pc:spChg>
        <pc:picChg chg="del">
          <ac:chgData name="Maragkakis, Ioannis" userId="dc64b797-ce1e-4824-9ab2-7e29fa18e2b6" providerId="ADAL" clId="{F0BD6F8B-8FA8-4454-A37F-4BE2DA767842}" dt="2023-04-03T11:52:53.974" v="1622" actId="478"/>
          <ac:picMkLst>
            <pc:docMk/>
            <pc:sldMk cId="1321133667" sldId="258"/>
            <ac:picMk id="3" creationId="{5262B544-760C-846A-13E2-EC9061CC64E9}"/>
          </ac:picMkLst>
        </pc:picChg>
        <pc:picChg chg="add mod">
          <ac:chgData name="Maragkakis, Ioannis" userId="dc64b797-ce1e-4824-9ab2-7e29fa18e2b6" providerId="ADAL" clId="{F0BD6F8B-8FA8-4454-A37F-4BE2DA767842}" dt="2023-04-03T11:59:03.582" v="2099" actId="1076"/>
          <ac:picMkLst>
            <pc:docMk/>
            <pc:sldMk cId="1321133667" sldId="258"/>
            <ac:picMk id="6" creationId="{5C519E65-B026-450E-B185-F854FE6D25A0}"/>
          </ac:picMkLst>
        </pc:picChg>
        <pc:picChg chg="del">
          <ac:chgData name="Maragkakis, Ioannis" userId="dc64b797-ce1e-4824-9ab2-7e29fa18e2b6" providerId="ADAL" clId="{F0BD6F8B-8FA8-4454-A37F-4BE2DA767842}" dt="2023-04-03T11:52:55.245" v="1623" actId="478"/>
          <ac:picMkLst>
            <pc:docMk/>
            <pc:sldMk cId="1321133667" sldId="258"/>
            <ac:picMk id="7" creationId="{844A4D12-F76F-D744-7D8D-BC7A9FF0BDBE}"/>
          </ac:picMkLst>
        </pc:picChg>
        <pc:picChg chg="add mod">
          <ac:chgData name="Maragkakis, Ioannis" userId="dc64b797-ce1e-4824-9ab2-7e29fa18e2b6" providerId="ADAL" clId="{F0BD6F8B-8FA8-4454-A37F-4BE2DA767842}" dt="2023-04-03T11:58:39.066" v="2042" actId="14100"/>
          <ac:picMkLst>
            <pc:docMk/>
            <pc:sldMk cId="1321133667" sldId="258"/>
            <ac:picMk id="9" creationId="{0048E2F6-97B8-457E-29F4-BB9B1033E26E}"/>
          </ac:picMkLst>
        </pc:picChg>
      </pc:sldChg>
      <pc:sldChg chg="addSp delSp modSp add mod">
        <pc:chgData name="Maragkakis, Ioannis" userId="dc64b797-ce1e-4824-9ab2-7e29fa18e2b6" providerId="ADAL" clId="{F0BD6F8B-8FA8-4454-A37F-4BE2DA767842}" dt="2023-04-03T12:13:24.903" v="2164" actId="1076"/>
        <pc:sldMkLst>
          <pc:docMk/>
          <pc:sldMk cId="3129436749" sldId="259"/>
        </pc:sldMkLst>
        <pc:spChg chg="mod">
          <ac:chgData name="Maragkakis, Ioannis" userId="dc64b797-ce1e-4824-9ab2-7e29fa18e2b6" providerId="ADAL" clId="{F0BD6F8B-8FA8-4454-A37F-4BE2DA767842}" dt="2023-04-03T12:00:13.335" v="2148" actId="20577"/>
          <ac:spMkLst>
            <pc:docMk/>
            <pc:sldMk cId="3129436749" sldId="259"/>
            <ac:spMk id="4" creationId="{65D4260A-BDFB-364A-658F-E549B6E864D8}"/>
          </ac:spMkLst>
        </pc:spChg>
        <pc:spChg chg="del">
          <ac:chgData name="Maragkakis, Ioannis" userId="dc64b797-ce1e-4824-9ab2-7e29fa18e2b6" providerId="ADAL" clId="{F0BD6F8B-8FA8-4454-A37F-4BE2DA767842}" dt="2023-04-03T12:00:18.412" v="2151" actId="478"/>
          <ac:spMkLst>
            <pc:docMk/>
            <pc:sldMk cId="3129436749" sldId="259"/>
            <ac:spMk id="10" creationId="{F9DC37EB-CF83-F308-E71F-D40B1A7B9827}"/>
          </ac:spMkLst>
        </pc:spChg>
        <pc:picChg chg="add del mod">
          <ac:chgData name="Maragkakis, Ioannis" userId="dc64b797-ce1e-4824-9ab2-7e29fa18e2b6" providerId="ADAL" clId="{F0BD6F8B-8FA8-4454-A37F-4BE2DA767842}" dt="2023-04-03T12:13:20.425" v="2161" actId="478"/>
          <ac:picMkLst>
            <pc:docMk/>
            <pc:sldMk cId="3129436749" sldId="259"/>
            <ac:picMk id="3" creationId="{BD95772E-DFF2-7CA2-86C2-23A36090CB03}"/>
          </ac:picMkLst>
        </pc:picChg>
        <pc:picChg chg="del mod">
          <ac:chgData name="Maragkakis, Ioannis" userId="dc64b797-ce1e-4824-9ab2-7e29fa18e2b6" providerId="ADAL" clId="{F0BD6F8B-8FA8-4454-A37F-4BE2DA767842}" dt="2023-04-03T12:00:15.037" v="2150" actId="478"/>
          <ac:picMkLst>
            <pc:docMk/>
            <pc:sldMk cId="3129436749" sldId="259"/>
            <ac:picMk id="6" creationId="{5C519E65-B026-450E-B185-F854FE6D25A0}"/>
          </ac:picMkLst>
        </pc:picChg>
        <pc:picChg chg="add mod">
          <ac:chgData name="Maragkakis, Ioannis" userId="dc64b797-ce1e-4824-9ab2-7e29fa18e2b6" providerId="ADAL" clId="{F0BD6F8B-8FA8-4454-A37F-4BE2DA767842}" dt="2023-04-03T12:13:24.903" v="2164" actId="1076"/>
          <ac:picMkLst>
            <pc:docMk/>
            <pc:sldMk cId="3129436749" sldId="259"/>
            <ac:picMk id="8" creationId="{FBF81815-6F6B-A543-202E-EE24B10E3FEB}"/>
          </ac:picMkLst>
        </pc:picChg>
        <pc:picChg chg="del">
          <ac:chgData name="Maragkakis, Ioannis" userId="dc64b797-ce1e-4824-9ab2-7e29fa18e2b6" providerId="ADAL" clId="{F0BD6F8B-8FA8-4454-A37F-4BE2DA767842}" dt="2023-04-03T12:00:18.412" v="2151" actId="478"/>
          <ac:picMkLst>
            <pc:docMk/>
            <pc:sldMk cId="3129436749" sldId="259"/>
            <ac:picMk id="9" creationId="{0048E2F6-97B8-457E-29F4-BB9B1033E26E}"/>
          </ac:picMkLst>
        </pc:picChg>
      </pc:sldChg>
      <pc:sldChg chg="modSp add mod">
        <pc:chgData name="Maragkakis, Ioannis" userId="dc64b797-ce1e-4824-9ab2-7e29fa18e2b6" providerId="ADAL" clId="{F0BD6F8B-8FA8-4454-A37F-4BE2DA767842}" dt="2023-04-03T12:34:48.628" v="2730" actId="113"/>
        <pc:sldMkLst>
          <pc:docMk/>
          <pc:sldMk cId="1349738117" sldId="260"/>
        </pc:sldMkLst>
        <pc:spChg chg="mod">
          <ac:chgData name="Maragkakis, Ioannis" userId="dc64b797-ce1e-4824-9ab2-7e29fa18e2b6" providerId="ADAL" clId="{F0BD6F8B-8FA8-4454-A37F-4BE2DA767842}" dt="2023-04-03T12:29:46.108" v="2167" actId="20577"/>
          <ac:spMkLst>
            <pc:docMk/>
            <pc:sldMk cId="1349738117" sldId="260"/>
            <ac:spMk id="4" creationId="{65D4260A-BDFB-364A-658F-E549B6E864D8}"/>
          </ac:spMkLst>
        </pc:spChg>
        <pc:spChg chg="mod">
          <ac:chgData name="Maragkakis, Ioannis" userId="dc64b797-ce1e-4824-9ab2-7e29fa18e2b6" providerId="ADAL" clId="{F0BD6F8B-8FA8-4454-A37F-4BE2DA767842}" dt="2023-04-03T12:34:48.628" v="2730" actId="113"/>
          <ac:spMkLst>
            <pc:docMk/>
            <pc:sldMk cId="1349738117" sldId="260"/>
            <ac:spMk id="5" creationId="{CADE8E96-9E2E-39FE-0C44-2C4554EBB372}"/>
          </ac:spMkLst>
        </pc:spChg>
      </pc:sldChg>
      <pc:sldChg chg="modSp add mod">
        <pc:chgData name="Maragkakis, Ioannis" userId="dc64b797-ce1e-4824-9ab2-7e29fa18e2b6" providerId="ADAL" clId="{F0BD6F8B-8FA8-4454-A37F-4BE2DA767842}" dt="2023-04-03T12:38:48.744" v="3190" actId="20577"/>
        <pc:sldMkLst>
          <pc:docMk/>
          <pc:sldMk cId="3084901643" sldId="261"/>
        </pc:sldMkLst>
        <pc:spChg chg="mod">
          <ac:chgData name="Maragkakis, Ioannis" userId="dc64b797-ce1e-4824-9ab2-7e29fa18e2b6" providerId="ADAL" clId="{F0BD6F8B-8FA8-4454-A37F-4BE2DA767842}" dt="2023-04-03T12:35:10.627" v="2767" actId="20577"/>
          <ac:spMkLst>
            <pc:docMk/>
            <pc:sldMk cId="3084901643" sldId="261"/>
            <ac:spMk id="4" creationId="{65D4260A-BDFB-364A-658F-E549B6E864D8}"/>
          </ac:spMkLst>
        </pc:spChg>
        <pc:spChg chg="mod">
          <ac:chgData name="Maragkakis, Ioannis" userId="dc64b797-ce1e-4824-9ab2-7e29fa18e2b6" providerId="ADAL" clId="{F0BD6F8B-8FA8-4454-A37F-4BE2DA767842}" dt="2023-04-03T12:38:48.744" v="3190" actId="20577"/>
          <ac:spMkLst>
            <pc:docMk/>
            <pc:sldMk cId="3084901643" sldId="261"/>
            <ac:spMk id="5" creationId="{CADE8E96-9E2E-39FE-0C44-2C4554EBB3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EDEF-7780-0DDE-61ED-091B73DCF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9CCAB-DEBE-34A8-321F-61CA63E57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56C2E-E38D-8806-8067-641035B9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A7F2-5C0B-4A8F-9CA8-40FCE7F098FC}" type="datetimeFigureOut">
              <a:rPr lang="el-GR" smtClean="0"/>
              <a:t>3/4/2023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9146C-6907-7C43-EAFE-0E4087C5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ECE5E-9D7F-9980-05A5-49FB0D81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7479-CA0A-4B27-A254-1FA8C4415F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9228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936-CF6A-BED2-69E3-3D0DFF37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2514B-43DF-BE87-33D2-8B29185A6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423C1-B4B5-5900-8462-F97277B6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A7F2-5C0B-4A8F-9CA8-40FCE7F098FC}" type="datetimeFigureOut">
              <a:rPr lang="el-GR" smtClean="0"/>
              <a:t>3/4/2023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51B5-3BF4-8126-8B87-AED67994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E75D0-5A3B-456C-3DA6-E101C29D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7479-CA0A-4B27-A254-1FA8C4415F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922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CBBEB-A2C0-7CDA-F53B-30E1AD94B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9D3F9-15E7-796B-11F7-17704520C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82C64-5A81-1FC7-7638-070A35A6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A7F2-5C0B-4A8F-9CA8-40FCE7F098FC}" type="datetimeFigureOut">
              <a:rPr lang="el-GR" smtClean="0"/>
              <a:t>3/4/2023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E0310-87C8-1BBA-9D90-E521F63F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26F4C-94B0-BDED-285C-3719AF51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7479-CA0A-4B27-A254-1FA8C4415F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480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C61A-7CEA-FCC0-02AB-F1D54D5F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4B307-127B-CC71-1DE2-9A2B0929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1609-98C1-53D4-807C-023F2A22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A7F2-5C0B-4A8F-9CA8-40FCE7F098FC}" type="datetimeFigureOut">
              <a:rPr lang="el-GR" smtClean="0"/>
              <a:t>3/4/2023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E13B-E113-CEA8-7225-2823EEBF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5F640-31CF-2188-7E7E-9B4DD171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7479-CA0A-4B27-A254-1FA8C4415F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814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0E05-C126-1A7B-F49D-CBAC0478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EBA9A-4614-052B-81C5-2D2F0339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5DB45-BA4F-7228-2B9C-E9C86F9A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A7F2-5C0B-4A8F-9CA8-40FCE7F098FC}" type="datetimeFigureOut">
              <a:rPr lang="el-GR" smtClean="0"/>
              <a:t>3/4/2023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0DC08-BC01-A19F-8B58-FFB200B7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AEC20-7847-F197-A2ED-E11FC4EB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7479-CA0A-4B27-A254-1FA8C4415F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21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B64A-1D0B-C195-958B-D95C871B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51E1-C822-0651-1AD5-7C5CB8CDD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DF1A4-0AEE-770C-5BDD-F036ED7C6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0909F-2718-CAB8-FC2A-F95D3356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A7F2-5C0B-4A8F-9CA8-40FCE7F098FC}" type="datetimeFigureOut">
              <a:rPr lang="el-GR" smtClean="0"/>
              <a:t>3/4/2023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681E0-C147-5941-6CA1-8359ACD0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A3CA5-4277-3330-C524-FD2DB181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7479-CA0A-4B27-A254-1FA8C4415F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96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E8F5-CF2B-0E53-755D-A584E304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75AC2-9850-DD41-253D-1510EC1F0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51987-7299-D8E1-DD15-F9A41AE39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F1A10-6A01-C3BC-7998-5E8F417F7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BB9A3-5C8E-BB37-E4B3-272F6F3A0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79A86-4A6C-A14F-D208-3E8F9FBE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A7F2-5C0B-4A8F-9CA8-40FCE7F098FC}" type="datetimeFigureOut">
              <a:rPr lang="el-GR" smtClean="0"/>
              <a:t>3/4/2023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FA15A-01B1-FE24-18B4-4EA3CAC9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BD0D83-3A6F-69FD-EA1A-F5DAFE60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7479-CA0A-4B27-A254-1FA8C4415F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262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D42A-BA1E-8BCD-25F4-2A9C8117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D40E4-4765-5BDB-6219-56D3CD77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A7F2-5C0B-4A8F-9CA8-40FCE7F098FC}" type="datetimeFigureOut">
              <a:rPr lang="el-GR" smtClean="0"/>
              <a:t>3/4/2023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209A3-457F-9E1F-65E9-2317B156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848D9-3048-E9A8-EE59-C42281BD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7479-CA0A-4B27-A254-1FA8C4415F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055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4AFFA-920A-4C08-CB7A-D653B431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A7F2-5C0B-4A8F-9CA8-40FCE7F098FC}" type="datetimeFigureOut">
              <a:rPr lang="el-GR" smtClean="0"/>
              <a:t>3/4/2023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BFEE5-37CE-DD33-5960-DCE330D4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93BC4-D8CF-6AE9-696D-17EDCF1C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7479-CA0A-4B27-A254-1FA8C4415F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443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3252-CBDA-8CE2-557C-0511B0BD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C70C-0090-4D0F-F105-9BB849FBE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34CA2-1C1C-BA7E-1979-220091330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EE94B-652E-5F28-FABF-982694F0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A7F2-5C0B-4A8F-9CA8-40FCE7F098FC}" type="datetimeFigureOut">
              <a:rPr lang="el-GR" smtClean="0"/>
              <a:t>3/4/2023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8E242-FDC6-0C1F-6679-76277B0A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F29CA-DC2C-3292-6A46-B88F258F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7479-CA0A-4B27-A254-1FA8C4415F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910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7282-0494-3DF3-A796-69367C5D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4A049-2184-C03B-E329-57E7F2608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134D0-2041-E0E0-C06D-CA3BC6BE2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8F6F4-9CC4-7B91-389C-0A910B7B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A7F2-5C0B-4A8F-9CA8-40FCE7F098FC}" type="datetimeFigureOut">
              <a:rPr lang="el-GR" smtClean="0"/>
              <a:t>3/4/2023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BE1C-54D6-176B-D1CE-81DBBE05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BB4CB-C840-7562-8239-7D7729E6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7479-CA0A-4B27-A254-1FA8C4415F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920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5E5C8-5D64-87C8-2C6E-31CD6BAA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EC65F-C8CD-0898-9BE4-853301A44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C1F7-B535-958B-70E3-D98BCBC28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7A7F2-5C0B-4A8F-9CA8-40FCE7F098FC}" type="datetimeFigureOut">
              <a:rPr lang="el-GR" smtClean="0"/>
              <a:t>3/4/2023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A874-C092-59A0-0133-2ECA194FC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75111-58D0-02CF-35A8-C25E5B6EA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7479-CA0A-4B27-A254-1FA8C4415F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201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4260A-BDFB-364A-658F-E549B6E8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  <a:endParaRPr lang="el-G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DE8E96-9E2E-39FE-0C44-2C4554EB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5162550"/>
          </a:xfrm>
        </p:spPr>
        <p:txBody>
          <a:bodyPr>
            <a:normAutofit/>
          </a:bodyPr>
          <a:lstStyle/>
          <a:p>
            <a:r>
              <a:rPr lang="en-US" dirty="0"/>
              <a:t>Learning problems fall into the following categories:</a:t>
            </a:r>
          </a:p>
          <a:p>
            <a:pPr lvl="1"/>
            <a:r>
              <a:rPr lang="en-US" b="1" dirty="0"/>
              <a:t>Supervised learning</a:t>
            </a:r>
            <a:r>
              <a:rPr lang="en-US" dirty="0"/>
              <a:t>, where the available data consists of features and an associated label. The goal is to learn the function that maps feature vectors (inputs) to labels (output). Each example is a pair of an input vector and a desired output value. Some examples are:</a:t>
            </a:r>
          </a:p>
          <a:p>
            <a:pPr lvl="2"/>
            <a:r>
              <a:rPr lang="en-US" b="1" dirty="0"/>
              <a:t>Classification</a:t>
            </a:r>
            <a:r>
              <a:rPr lang="en-US" dirty="0"/>
              <a:t>: samples belong to two or more classes, and we want to learn from already labeled data , how to predict the class of unlabeled data (ex. Handwritten digit recognition)</a:t>
            </a:r>
          </a:p>
          <a:p>
            <a:pPr lvl="2"/>
            <a:r>
              <a:rPr lang="en-US" b="1" dirty="0"/>
              <a:t>Regression</a:t>
            </a:r>
            <a:r>
              <a:rPr lang="en-US" dirty="0"/>
              <a:t>: The desired output consists of one or more continuous variables (numeric). Example the prediction of the length of a salmon as a function of its age and weight</a:t>
            </a:r>
          </a:p>
          <a:p>
            <a:pPr lvl="1"/>
            <a:r>
              <a:rPr lang="en-US" b="1" dirty="0"/>
              <a:t>Unsupervised learning</a:t>
            </a:r>
            <a:r>
              <a:rPr lang="en-US" dirty="0"/>
              <a:t>, in which training data consists of a set of input vectors x without any corresponding target values. The goal is to discover groups of similar examples within the data (</a:t>
            </a:r>
            <a:r>
              <a:rPr lang="en-US" b="1" dirty="0"/>
              <a:t>clustering</a:t>
            </a:r>
            <a:r>
              <a:rPr lang="en-US" dirty="0"/>
              <a:t>), determine the distribution of data within the input space (</a:t>
            </a:r>
            <a:r>
              <a:rPr lang="en-US" b="1" dirty="0"/>
              <a:t>density estimation</a:t>
            </a:r>
            <a:r>
              <a:rPr lang="en-US" dirty="0"/>
              <a:t>).</a:t>
            </a:r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3410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4260A-BDFB-364A-658F-E549B6E8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l-GR" dirty="0"/>
              <a:t> 2</a:t>
            </a:r>
            <a:r>
              <a:rPr lang="en-US" dirty="0"/>
              <a:t>	</a:t>
            </a:r>
            <a:endParaRPr lang="el-G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DE8E96-9E2E-39FE-0C44-2C4554EB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51625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common practice in machine learning is to evaluate an algorithm by splitting a data set into two: a) a </a:t>
            </a:r>
            <a:r>
              <a:rPr lang="en-US" b="1" dirty="0"/>
              <a:t>training set </a:t>
            </a:r>
            <a:r>
              <a:rPr lang="en-US" dirty="0"/>
              <a:t>on which we learn some properties, b) </a:t>
            </a:r>
            <a:r>
              <a:rPr lang="en-US" b="1" dirty="0"/>
              <a:t>testing set </a:t>
            </a:r>
            <a:r>
              <a:rPr lang="en-US" dirty="0"/>
              <a:t>on which we test the learned properties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Scikit-learn deals with learning information from one or more datasets that are represented as 2D arrays. They can be understood as a list of multi-dimensional observations. We say that the first axis of these arrays is the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samples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axis, while the second is the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features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axis.</a:t>
            </a:r>
            <a:endParaRPr lang="el-G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Sklearn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also provides, many built-in machine learning algorithms and models, called 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estimators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. Each estimator can be fitted to some data using its 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fit 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method that accepts 2 inputs: a) the samples matrix (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X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) in the form 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(</a:t>
            </a:r>
            <a:r>
              <a:rPr lang="en-US" b="1" dirty="0" err="1">
                <a:solidFill>
                  <a:srgbClr val="212529"/>
                </a:solidFill>
                <a:latin typeface="-apple-system"/>
              </a:rPr>
              <a:t>n_samples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en-US" b="1" dirty="0" err="1">
                <a:solidFill>
                  <a:srgbClr val="212529"/>
                </a:solidFill>
                <a:latin typeface="-apple-system"/>
              </a:rPr>
              <a:t>n_features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) 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and b) the target values (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y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) which are real numbers for regression tasks, or integers for classification tasks. The target values are usually 1d array.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Once an estimator is fitted, it can be used for predicting target values of new data</a:t>
            </a:r>
            <a:endParaRPr lang="en-US" dirty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4973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4260A-BDFB-364A-658F-E549B6E8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and pre-processors</a:t>
            </a:r>
            <a:endParaRPr lang="el-G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DE8E96-9E2E-39FE-0C44-2C4554EB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5"/>
            <a:ext cx="10744200" cy="5162550"/>
          </a:xfrm>
        </p:spPr>
        <p:txBody>
          <a:bodyPr>
            <a:normAutofit/>
          </a:bodyPr>
          <a:lstStyle/>
          <a:p>
            <a:r>
              <a:rPr lang="en-US" dirty="0"/>
              <a:t>A typical pipeline in machine learning consists of a pre-processing step that transform or imputes the data (</a:t>
            </a:r>
            <a:r>
              <a:rPr lang="en-US" b="1" dirty="0"/>
              <a:t>pre-processors</a:t>
            </a:r>
            <a:r>
              <a:rPr lang="en-US" dirty="0"/>
              <a:t>, </a:t>
            </a:r>
            <a:r>
              <a:rPr lang="en-US" b="1" dirty="0"/>
              <a:t>transformers</a:t>
            </a:r>
            <a:r>
              <a:rPr lang="en-US" dirty="0"/>
              <a:t>) for example </a:t>
            </a:r>
            <a:r>
              <a:rPr lang="en-US" b="1" dirty="0" err="1"/>
              <a:t>StandardScaler</a:t>
            </a:r>
            <a:r>
              <a:rPr lang="en-US" b="1" dirty="0"/>
              <a:t> </a:t>
            </a:r>
            <a:r>
              <a:rPr lang="en-US" dirty="0"/>
              <a:t>and a final </a:t>
            </a:r>
            <a:r>
              <a:rPr lang="en-US" b="1" dirty="0"/>
              <a:t>predictor</a:t>
            </a:r>
            <a:r>
              <a:rPr lang="en-US" dirty="0"/>
              <a:t> that predicts target values</a:t>
            </a:r>
          </a:p>
          <a:p>
            <a:r>
              <a:rPr lang="en-US" dirty="0"/>
              <a:t>The transformer objects don’t have a </a:t>
            </a:r>
            <a:r>
              <a:rPr lang="en-US" b="1" dirty="0"/>
              <a:t>predict </a:t>
            </a:r>
            <a:r>
              <a:rPr lang="en-US" dirty="0"/>
              <a:t>method but a </a:t>
            </a:r>
            <a:r>
              <a:rPr lang="en-US" b="1" dirty="0"/>
              <a:t>transform </a:t>
            </a:r>
            <a:r>
              <a:rPr lang="en-US" dirty="0"/>
              <a:t>method that outputs a newly transformed sample matrix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r>
              <a:rPr lang="en-US" dirty="0"/>
              <a:t>Sometimes, you want to apply different transformations to different features: the </a:t>
            </a:r>
            <a:r>
              <a:rPr lang="en-US" b="1" dirty="0" err="1"/>
              <a:t>ColumnTransformer</a:t>
            </a:r>
            <a:r>
              <a:rPr lang="en-US" dirty="0"/>
              <a:t> is designed for these use-cases.</a:t>
            </a:r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8490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4260A-BDFB-364A-658F-E549B6E8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</a:t>
            </a:r>
            <a:r>
              <a:rPr lang="en-US" dirty="0"/>
              <a:t>-learn datasets</a:t>
            </a:r>
            <a:endParaRPr lang="el-G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DE8E96-9E2E-39FE-0C44-2C4554EB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SK-learn has the </a:t>
            </a:r>
            <a:r>
              <a:rPr lang="en-US" b="1" dirty="0"/>
              <a:t>iris</a:t>
            </a:r>
            <a:r>
              <a:rPr lang="en-US" dirty="0"/>
              <a:t> and the </a:t>
            </a:r>
            <a:r>
              <a:rPr lang="en-US" b="1" dirty="0"/>
              <a:t>digits </a:t>
            </a:r>
            <a:r>
              <a:rPr lang="en-US" dirty="0"/>
              <a:t>dataset for classification and the </a:t>
            </a:r>
            <a:r>
              <a:rPr lang="en-US" b="1" dirty="0"/>
              <a:t>diabetes </a:t>
            </a:r>
            <a:r>
              <a:rPr lang="en-US" dirty="0"/>
              <a:t>dataset for regression</a:t>
            </a:r>
          </a:p>
          <a:p>
            <a:endParaRPr lang="el-G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2B544-760C-846A-13E2-EC9061CC6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032776"/>
            <a:ext cx="4181476" cy="2983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4A4D12-F76F-D744-7D8D-BC7A9FF0B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6" y="2809875"/>
            <a:ext cx="2819655" cy="3768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01FC6D-CCA6-6F47-EE31-76340BA4685A}"/>
              </a:ext>
            </a:extLst>
          </p:cNvPr>
          <p:cNvSpPr txBox="1"/>
          <p:nvPr/>
        </p:nvSpPr>
        <p:spPr>
          <a:xfrm>
            <a:off x="8086725" y="3099673"/>
            <a:ext cx="40859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useful keys in dataset dictionary is the </a:t>
            </a:r>
            <a:r>
              <a:rPr lang="en-US" b="1" dirty="0"/>
              <a:t>DESCR </a:t>
            </a:r>
            <a:r>
              <a:rPr lang="en-US" dirty="0"/>
              <a:t>that describes the dataset, the </a:t>
            </a:r>
            <a:r>
              <a:rPr lang="en-US" b="1" dirty="0" err="1"/>
              <a:t>feature_names</a:t>
            </a:r>
            <a:r>
              <a:rPr lang="en-US" b="1" dirty="0"/>
              <a:t> </a:t>
            </a:r>
            <a:r>
              <a:rPr lang="en-US" dirty="0"/>
              <a:t>that contains the names of the features and the </a:t>
            </a:r>
            <a:r>
              <a:rPr lang="en-US" b="1" dirty="0" err="1"/>
              <a:t>target_names</a:t>
            </a:r>
            <a:r>
              <a:rPr lang="en-US" b="1" dirty="0"/>
              <a:t> </a:t>
            </a:r>
            <a:r>
              <a:rPr lang="en-US" dirty="0"/>
              <a:t>that contain the names of the target or labeled values. These can be extracted using: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&lt;dataset&gt;.DESCR</a:t>
            </a:r>
          </a:p>
          <a:p>
            <a:pPr marL="285750" indent="-285750">
              <a:buFontTx/>
              <a:buChar char="-"/>
            </a:pPr>
            <a:r>
              <a:rPr lang="en-US" dirty="0"/>
              <a:t>&lt;dataset&gt;.</a:t>
            </a:r>
            <a:r>
              <a:rPr lang="en-US" dirty="0" err="1"/>
              <a:t>feature_names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&lt;dataset&gt;.</a:t>
            </a:r>
            <a:r>
              <a:rPr lang="en-US" dirty="0" err="1"/>
              <a:t>target_names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3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4260A-BDFB-364A-658F-E549B6E8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Digits dataset</a:t>
            </a:r>
            <a:endParaRPr lang="el-G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DE8E96-9E2E-39FE-0C44-2C4554EB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l-G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19E65-B026-450E-B185-F854FE6D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917" y="469900"/>
            <a:ext cx="5529258" cy="4887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48E2F6-97B8-457E-29F4-BB9B1033E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1" y="5620117"/>
            <a:ext cx="6639559" cy="9952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DC37EB-CF83-F308-E71F-D40B1A7B9827}"/>
              </a:ext>
            </a:extLst>
          </p:cNvPr>
          <p:cNvSpPr txBox="1"/>
          <p:nvPr/>
        </p:nvSpPr>
        <p:spPr>
          <a:xfrm>
            <a:off x="495300" y="4790272"/>
            <a:ext cx="408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keys of the dictionary of the digits dataset is:</a:t>
            </a:r>
          </a:p>
        </p:txBody>
      </p:sp>
    </p:spTree>
    <p:extLst>
      <p:ext uri="{BB962C8B-B14F-4D97-AF65-F5344CB8AC3E}">
        <p14:creationId xmlns:p14="http://schemas.microsoft.com/office/powerpoint/2010/main" val="132113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4260A-BDFB-364A-658F-E549B6E8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parameters</a:t>
            </a:r>
            <a:endParaRPr lang="el-G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DE8E96-9E2E-39FE-0C44-2C4554EB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l-G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F81815-6F6B-A543-202E-EE24B10E3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980" y="1414736"/>
            <a:ext cx="5646970" cy="494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3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547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Introduction </vt:lpstr>
      <vt:lpstr>Introduction 2 </vt:lpstr>
      <vt:lpstr>Transformers and pre-processors</vt:lpstr>
      <vt:lpstr>Sk-learn datasets</vt:lpstr>
      <vt:lpstr>Digits dataset</vt:lpstr>
      <vt:lpstr>Updating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Maragkakis, Ioannis</dc:creator>
  <cp:lastModifiedBy>Maragkakis, Ioannis</cp:lastModifiedBy>
  <cp:revision>1</cp:revision>
  <dcterms:created xsi:type="dcterms:W3CDTF">2023-04-03T09:26:10Z</dcterms:created>
  <dcterms:modified xsi:type="dcterms:W3CDTF">2023-04-03T14:28:47Z</dcterms:modified>
</cp:coreProperties>
</file>