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69" r:id="rId4"/>
    <p:sldId id="268" r:id="rId5"/>
    <p:sldId id="259" r:id="rId6"/>
    <p:sldId id="260" r:id="rId7"/>
    <p:sldId id="261" r:id="rId8"/>
    <p:sldId id="262" r:id="rId9"/>
    <p:sldId id="265" r:id="rId10"/>
    <p:sldId id="266" r:id="rId11"/>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3C84"/>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89001" autoAdjust="0"/>
  </p:normalViewPr>
  <p:slideViewPr>
    <p:cSldViewPr>
      <p:cViewPr varScale="1">
        <p:scale>
          <a:sx n="51" d="100"/>
          <a:sy n="51" d="100"/>
        </p:scale>
        <p:origin x="22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My%20Documents\Software%20Engineering\Accenture%20Virtual%20Internship%20(Job%20Simulation)\2.%20Task%20Two\Cleaned%20Data%20Sets\Final%20merged%20dataset%20with%20so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1" u="sng" strike="noStrike" kern="1200" spc="100" baseline="0">
                <a:solidFill>
                  <a:schemeClr val="dk1"/>
                </a:solidFill>
                <a:effectLst>
                  <a:outerShdw blurRad="50800" dist="38100" dir="5400000" algn="t" rotWithShape="0">
                    <a:prstClr val="black">
                      <a:alpha val="40000"/>
                    </a:prstClr>
                  </a:outerShdw>
                </a:effectLst>
                <a:latin typeface="+mn-lt"/>
                <a:ea typeface="+mn-ea"/>
                <a:cs typeface="+mn-cs"/>
              </a:defRPr>
            </a:pPr>
            <a:r>
              <a:rPr lang="en-US" sz="2400" i="1" u="sng"/>
              <a:t>Total Score of Content Categories</a:t>
            </a:r>
          </a:p>
        </c:rich>
      </c:tx>
      <c:overlay val="0"/>
      <c:spPr>
        <a:noFill/>
        <a:ln>
          <a:noFill/>
        </a:ln>
        <a:effectLst/>
      </c:spPr>
      <c:txPr>
        <a:bodyPr rot="0" spcFirstLastPara="1" vertOverflow="ellipsis" vert="horz" wrap="square" anchor="ctr" anchorCtr="1"/>
        <a:lstStyle/>
        <a:p>
          <a:pPr>
            <a:defRPr sz="2400" b="1" i="1" u="sng" strike="noStrike" kern="1200" spc="100" baseline="0">
              <a:solidFill>
                <a:schemeClr val="dk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'Popular Category'!$B$1</c:f>
              <c:strCache>
                <c:ptCount val="1"/>
                <c:pt idx="0">
                  <c:v>Total 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Pt>
            <c:idx val="0"/>
            <c:invertIfNegative val="0"/>
            <c:bubble3D val="0"/>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CC07-4CF8-AA35-D81927487079}"/>
              </c:ext>
            </c:extLst>
          </c:dPt>
          <c:dPt>
            <c:idx val="1"/>
            <c:invertIfNegative val="0"/>
            <c:bubble3D val="0"/>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CC07-4CF8-AA35-D81927487079}"/>
              </c:ext>
            </c:extLst>
          </c:dPt>
          <c:dPt>
            <c:idx val="2"/>
            <c:invertIfNegative val="0"/>
            <c:bubble3D val="0"/>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CC07-4CF8-AA35-D81927487079}"/>
              </c:ext>
            </c:extLst>
          </c:dPt>
          <c:dPt>
            <c:idx val="3"/>
            <c:invertIfNegative val="0"/>
            <c:bubble3D val="0"/>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CC07-4CF8-AA35-D81927487079}"/>
              </c:ext>
            </c:extLst>
          </c:dPt>
          <c:dPt>
            <c:idx val="4"/>
            <c:invertIfNegative val="0"/>
            <c:bubble3D val="0"/>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CC07-4CF8-AA35-D81927487079}"/>
              </c:ext>
            </c:extLst>
          </c:dPt>
          <c:dLbls>
            <c:spPr>
              <a:noFill/>
              <a:ln>
                <a:noFill/>
              </a:ln>
              <a:effectLst/>
            </c:spPr>
            <c:txPr>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'Popular Category'!$A$2:$A$17</c:f>
              <c:strCache>
                <c:ptCount val="16"/>
                <c:pt idx="0">
                  <c:v>studying</c:v>
                </c:pt>
                <c:pt idx="1">
                  <c:v>healthy eating</c:v>
                </c:pt>
                <c:pt idx="2">
                  <c:v>technology</c:v>
                </c:pt>
                <c:pt idx="3">
                  <c:v>food</c:v>
                </c:pt>
                <c:pt idx="4">
                  <c:v>cooking</c:v>
                </c:pt>
                <c:pt idx="5">
                  <c:v>dogs</c:v>
                </c:pt>
                <c:pt idx="6">
                  <c:v>soccer</c:v>
                </c:pt>
                <c:pt idx="7">
                  <c:v>public speaking</c:v>
                </c:pt>
                <c:pt idx="8">
                  <c:v>science</c:v>
                </c:pt>
                <c:pt idx="9">
                  <c:v>tennis</c:v>
                </c:pt>
                <c:pt idx="10">
                  <c:v>travel</c:v>
                </c:pt>
                <c:pt idx="11">
                  <c:v>fitness</c:v>
                </c:pt>
                <c:pt idx="12">
                  <c:v>education</c:v>
                </c:pt>
                <c:pt idx="13">
                  <c:v>veganism</c:v>
                </c:pt>
                <c:pt idx="14">
                  <c:v>animals</c:v>
                </c:pt>
                <c:pt idx="15">
                  <c:v>culture</c:v>
                </c:pt>
              </c:strCache>
            </c:strRef>
          </c:cat>
          <c:val>
            <c:numRef>
              <c:f>'Popular Category'!$B$2:$B$17</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0A-CC07-4CF8-AA35-D81927487079}"/>
            </c:ext>
          </c:extLst>
        </c:ser>
        <c:dLbls>
          <c:showLegendKey val="0"/>
          <c:showVal val="1"/>
          <c:showCatName val="0"/>
          <c:showSerName val="0"/>
          <c:showPercent val="0"/>
          <c:showBubbleSize val="0"/>
        </c:dLbls>
        <c:gapWidth val="150"/>
        <c:shape val="box"/>
        <c:axId val="1210497599"/>
        <c:axId val="1210498079"/>
        <c:axId val="0"/>
      </c:bar3DChart>
      <c:catAx>
        <c:axId val="12104975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dk1"/>
                </a:solidFill>
                <a:latin typeface="+mn-lt"/>
                <a:ea typeface="+mn-ea"/>
                <a:cs typeface="+mn-cs"/>
              </a:defRPr>
            </a:pPr>
            <a:endParaRPr lang="en-US"/>
          </a:p>
        </c:txPr>
        <c:crossAx val="1210498079"/>
        <c:crosses val="autoZero"/>
        <c:auto val="1"/>
        <c:lblAlgn val="ctr"/>
        <c:lblOffset val="100"/>
        <c:noMultiLvlLbl val="0"/>
      </c:catAx>
      <c:valAx>
        <c:axId val="12104980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dk1"/>
                </a:solidFill>
                <a:latin typeface="+mn-lt"/>
                <a:ea typeface="+mn-ea"/>
                <a:cs typeface="+mn-cs"/>
              </a:defRPr>
            </a:pPr>
            <a:endParaRPr lang="en-US"/>
          </a:p>
        </c:txPr>
        <c:crossAx val="1210497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2"/>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CD1E3C-E4B4-4DE7-8C78-6A8E196A6BC7}" type="doc">
      <dgm:prSet loTypeId="urn:microsoft.com/office/officeart/2008/layout/VerticalCircleList" loCatId="list" qsTypeId="urn:microsoft.com/office/officeart/2005/8/quickstyle/3d2" qsCatId="3D" csTypeId="urn:microsoft.com/office/officeart/2005/8/colors/accent1_2" csCatId="accent1" phldr="1"/>
      <dgm:spPr/>
      <dgm:t>
        <a:bodyPr/>
        <a:lstStyle/>
        <a:p>
          <a:endParaRPr lang="en-IN"/>
        </a:p>
      </dgm:t>
    </dgm:pt>
    <dgm:pt modelId="{022E5DED-E9BC-4F39-B50A-E344C0AA8E4F}">
      <dgm:prSet custT="1"/>
      <dgm:spPr/>
      <dgm:t>
        <a:bodyPr/>
        <a:lstStyle/>
        <a:p>
          <a:r>
            <a:rPr lang="en-US" sz="9600" b="1" dirty="0">
              <a:solidFill>
                <a:schemeClr val="bg1"/>
              </a:solidFill>
            </a:rPr>
            <a:t>Analysis of Content Categories</a:t>
          </a:r>
          <a:endParaRPr lang="en-IN" sz="9600" dirty="0">
            <a:solidFill>
              <a:schemeClr val="bg1"/>
            </a:solidFill>
          </a:endParaRPr>
        </a:p>
      </dgm:t>
    </dgm:pt>
    <dgm:pt modelId="{DFC4F3C2-71BC-436C-A8E5-D8AC969C03CA}" type="parTrans" cxnId="{4FAE1E91-1D09-4253-9589-3C4604011597}">
      <dgm:prSet/>
      <dgm:spPr/>
      <dgm:t>
        <a:bodyPr/>
        <a:lstStyle/>
        <a:p>
          <a:endParaRPr lang="en-IN"/>
        </a:p>
      </dgm:t>
    </dgm:pt>
    <dgm:pt modelId="{7DAADDE9-6FFC-455B-8106-33611EF761CD}" type="sibTrans" cxnId="{4FAE1E91-1D09-4253-9589-3C4604011597}">
      <dgm:prSet/>
      <dgm:spPr/>
      <dgm:t>
        <a:bodyPr/>
        <a:lstStyle/>
        <a:p>
          <a:endParaRPr lang="en-IN"/>
        </a:p>
      </dgm:t>
    </dgm:pt>
    <dgm:pt modelId="{5055E871-1330-4B9A-9349-F995EBD68669}" type="pres">
      <dgm:prSet presAssocID="{21CD1E3C-E4B4-4DE7-8C78-6A8E196A6BC7}" presName="Name0" presStyleCnt="0">
        <dgm:presLayoutVars>
          <dgm:dir/>
        </dgm:presLayoutVars>
      </dgm:prSet>
      <dgm:spPr/>
    </dgm:pt>
    <dgm:pt modelId="{5F3E6873-A12B-4411-8EB0-A8F690F882F3}" type="pres">
      <dgm:prSet presAssocID="{022E5DED-E9BC-4F39-B50A-E344C0AA8E4F}" presName="noChildren" presStyleCnt="0"/>
      <dgm:spPr/>
    </dgm:pt>
    <dgm:pt modelId="{756CB1FB-B906-4B90-894D-7274B24DB55A}" type="pres">
      <dgm:prSet presAssocID="{022E5DED-E9BC-4F39-B50A-E344C0AA8E4F}" presName="gap" presStyleCnt="0"/>
      <dgm:spPr/>
    </dgm:pt>
    <dgm:pt modelId="{EFD06B62-B4B6-41BA-AD53-C831B403B8AD}" type="pres">
      <dgm:prSet presAssocID="{022E5DED-E9BC-4F39-B50A-E344C0AA8E4F}" presName="medCircle2" presStyleLbl="vennNode1" presStyleIdx="0" presStyleCnt="1" custScaleX="268736" custScaleY="263996" custLinFactNeighborX="-19870" custLinFactNeighborY="-150"/>
      <dgm:spPr>
        <a:solidFill>
          <a:srgbClr val="A100FF"/>
        </a:solidFill>
        <a:effectLst>
          <a:reflection blurRad="6350" stA="50000" endA="300" endPos="55000" dir="5400000" sy="-100000" algn="bl" rotWithShape="0"/>
        </a:effectLst>
      </dgm:spPr>
    </dgm:pt>
    <dgm:pt modelId="{F15ED8E6-4AA7-4869-BF3A-1EC6FBF3F090}" type="pres">
      <dgm:prSet presAssocID="{022E5DED-E9BC-4F39-B50A-E344C0AA8E4F}" presName="txLvlOnly1" presStyleLbl="revTx" presStyleIdx="0" presStyleCnt="1" custScaleX="143159" custScaleY="215978" custLinFactNeighborX="-889" custLinFactNeighborY="5678"/>
      <dgm:spPr/>
    </dgm:pt>
  </dgm:ptLst>
  <dgm:cxnLst>
    <dgm:cxn modelId="{137D4953-412F-46E0-B9E7-EFCABE87ADCE}" type="presOf" srcId="{022E5DED-E9BC-4F39-B50A-E344C0AA8E4F}" destId="{F15ED8E6-4AA7-4869-BF3A-1EC6FBF3F090}" srcOrd="0" destOrd="0" presId="urn:microsoft.com/office/officeart/2008/layout/VerticalCircleList"/>
    <dgm:cxn modelId="{4FAE1E91-1D09-4253-9589-3C4604011597}" srcId="{21CD1E3C-E4B4-4DE7-8C78-6A8E196A6BC7}" destId="{022E5DED-E9BC-4F39-B50A-E344C0AA8E4F}" srcOrd="0" destOrd="0" parTransId="{DFC4F3C2-71BC-436C-A8E5-D8AC969C03CA}" sibTransId="{7DAADDE9-6FFC-455B-8106-33611EF761CD}"/>
    <dgm:cxn modelId="{7B37C6B9-1FBF-43C0-B3DA-842B289ADAA7}" type="presOf" srcId="{21CD1E3C-E4B4-4DE7-8C78-6A8E196A6BC7}" destId="{5055E871-1330-4B9A-9349-F995EBD68669}" srcOrd="0" destOrd="0" presId="urn:microsoft.com/office/officeart/2008/layout/VerticalCircleList"/>
    <dgm:cxn modelId="{D6B6DC9B-AA53-40E4-A82F-A77BA6283588}" type="presParOf" srcId="{5055E871-1330-4B9A-9349-F995EBD68669}" destId="{5F3E6873-A12B-4411-8EB0-A8F690F882F3}" srcOrd="0" destOrd="0" presId="urn:microsoft.com/office/officeart/2008/layout/VerticalCircleList"/>
    <dgm:cxn modelId="{631BA52E-7BD9-4BAE-A53E-3DDA4B004277}" type="presParOf" srcId="{5F3E6873-A12B-4411-8EB0-A8F690F882F3}" destId="{756CB1FB-B906-4B90-894D-7274B24DB55A}" srcOrd="0" destOrd="0" presId="urn:microsoft.com/office/officeart/2008/layout/VerticalCircleList"/>
    <dgm:cxn modelId="{0A93409C-0C39-48EC-A954-0DF11EF32B36}" type="presParOf" srcId="{5F3E6873-A12B-4411-8EB0-A8F690F882F3}" destId="{EFD06B62-B4B6-41BA-AD53-C831B403B8AD}" srcOrd="1" destOrd="0" presId="urn:microsoft.com/office/officeart/2008/layout/VerticalCircleList"/>
    <dgm:cxn modelId="{92413182-5DE9-4457-8D74-29C9B776BC6F}" type="presParOf" srcId="{5F3E6873-A12B-4411-8EB0-A8F690F882F3}" destId="{F15ED8E6-4AA7-4869-BF3A-1EC6FBF3F090}" srcOrd="2" destOrd="0" presId="urn:microsoft.com/office/officeart/2008/layout/Vertical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1C8B21-F127-49E0-BEDA-892A0C05AD68}" type="doc">
      <dgm:prSet loTypeId="urn:microsoft.com/office/officeart/2005/8/layout/chevron2" loCatId="list" qsTypeId="urn:microsoft.com/office/officeart/2005/8/quickstyle/3d2" qsCatId="3D" csTypeId="urn:microsoft.com/office/officeart/2005/8/colors/accent1_2" csCatId="accent1" phldr="1"/>
      <dgm:spPr/>
      <dgm:t>
        <a:bodyPr/>
        <a:lstStyle/>
        <a:p>
          <a:endParaRPr lang="en-IN"/>
        </a:p>
      </dgm:t>
    </dgm:pt>
    <dgm:pt modelId="{CC7DFEA8-05FF-4CFA-A6A5-BEE679BD5D33}">
      <dgm:prSet/>
      <dgm:spPr>
        <a:solidFill>
          <a:srgbClr val="A100FF"/>
        </a:solidFill>
      </dgm:spPr>
      <dgm:t>
        <a:bodyPr/>
        <a:lstStyle/>
        <a:p>
          <a:r>
            <a:rPr lang="en-US" b="1" dirty="0"/>
            <a:t>Today’s Agenda  </a:t>
          </a:r>
          <a:endParaRPr lang="en-IN" dirty="0"/>
        </a:p>
      </dgm:t>
    </dgm:pt>
    <dgm:pt modelId="{E41568DF-9068-4790-917D-48EBE846860F}" type="parTrans" cxnId="{6FD106AB-A9DF-41BE-8E74-B37D536DC907}">
      <dgm:prSet/>
      <dgm:spPr/>
      <dgm:t>
        <a:bodyPr/>
        <a:lstStyle/>
        <a:p>
          <a:endParaRPr lang="en-IN"/>
        </a:p>
      </dgm:t>
    </dgm:pt>
    <dgm:pt modelId="{20C65207-D495-4159-AD34-6AB31E665AFD}" type="sibTrans" cxnId="{6FD106AB-A9DF-41BE-8E74-B37D536DC907}">
      <dgm:prSet/>
      <dgm:spPr/>
      <dgm:t>
        <a:bodyPr/>
        <a:lstStyle/>
        <a:p>
          <a:endParaRPr lang="en-IN"/>
        </a:p>
      </dgm:t>
    </dgm:pt>
    <dgm:pt modelId="{48C357FE-C58E-4766-B0ED-5D5714DDB469}">
      <dgm:prSet/>
      <dgm:spPr/>
      <dgm:t>
        <a:bodyPr/>
        <a:lstStyle/>
        <a:p>
          <a:r>
            <a:rPr lang="en-US"/>
            <a:t>Client Brief</a:t>
          </a:r>
          <a:endParaRPr lang="en-IN"/>
        </a:p>
      </dgm:t>
    </dgm:pt>
    <dgm:pt modelId="{69665353-2764-415F-B2A3-B80E9692EE11}" type="parTrans" cxnId="{AF16C2E0-7D8F-4075-AB42-89A12879C3E5}">
      <dgm:prSet/>
      <dgm:spPr/>
      <dgm:t>
        <a:bodyPr/>
        <a:lstStyle/>
        <a:p>
          <a:endParaRPr lang="en-IN"/>
        </a:p>
      </dgm:t>
    </dgm:pt>
    <dgm:pt modelId="{CB444189-82B0-47F9-8DBF-AF5096A59096}" type="sibTrans" cxnId="{AF16C2E0-7D8F-4075-AB42-89A12879C3E5}">
      <dgm:prSet/>
      <dgm:spPr/>
      <dgm:t>
        <a:bodyPr/>
        <a:lstStyle/>
        <a:p>
          <a:endParaRPr lang="en-IN"/>
        </a:p>
      </dgm:t>
    </dgm:pt>
    <dgm:pt modelId="{6970DA9D-0E2B-4E30-896F-8D2F85496767}">
      <dgm:prSet/>
      <dgm:spPr/>
      <dgm:t>
        <a:bodyPr/>
        <a:lstStyle/>
        <a:p>
          <a:r>
            <a:rPr lang="en-US"/>
            <a:t>Project recap</a:t>
          </a:r>
          <a:endParaRPr lang="en-IN"/>
        </a:p>
      </dgm:t>
    </dgm:pt>
    <dgm:pt modelId="{A19E88C3-C0BC-4910-A37D-EF7461AD8816}" type="parTrans" cxnId="{3EE8A674-CCAF-4FDC-B7CD-82C01FF90488}">
      <dgm:prSet/>
      <dgm:spPr/>
      <dgm:t>
        <a:bodyPr/>
        <a:lstStyle/>
        <a:p>
          <a:endParaRPr lang="en-IN"/>
        </a:p>
      </dgm:t>
    </dgm:pt>
    <dgm:pt modelId="{6066EFBB-BF7D-404E-A0DA-AF0D53D23988}" type="sibTrans" cxnId="{3EE8A674-CCAF-4FDC-B7CD-82C01FF90488}">
      <dgm:prSet/>
      <dgm:spPr/>
      <dgm:t>
        <a:bodyPr/>
        <a:lstStyle/>
        <a:p>
          <a:endParaRPr lang="en-IN"/>
        </a:p>
      </dgm:t>
    </dgm:pt>
    <dgm:pt modelId="{F8EA52ED-D3BC-4036-A85B-9EB8FBACD214}">
      <dgm:prSet/>
      <dgm:spPr/>
      <dgm:t>
        <a:bodyPr/>
        <a:lstStyle/>
        <a:p>
          <a:r>
            <a:rPr lang="en-US"/>
            <a:t>Problem</a:t>
          </a:r>
          <a:endParaRPr lang="en-IN"/>
        </a:p>
      </dgm:t>
    </dgm:pt>
    <dgm:pt modelId="{41CF38A9-607F-4972-A349-9514537E8DC3}" type="parTrans" cxnId="{7B0F652C-C3E5-47F4-92F3-9495A331D96A}">
      <dgm:prSet/>
      <dgm:spPr/>
      <dgm:t>
        <a:bodyPr/>
        <a:lstStyle/>
        <a:p>
          <a:endParaRPr lang="en-IN"/>
        </a:p>
      </dgm:t>
    </dgm:pt>
    <dgm:pt modelId="{716CAC13-1B28-4187-ABBC-B2B48F922FAE}" type="sibTrans" cxnId="{7B0F652C-C3E5-47F4-92F3-9495A331D96A}">
      <dgm:prSet/>
      <dgm:spPr/>
      <dgm:t>
        <a:bodyPr/>
        <a:lstStyle/>
        <a:p>
          <a:endParaRPr lang="en-IN"/>
        </a:p>
      </dgm:t>
    </dgm:pt>
    <dgm:pt modelId="{F52183DF-27FA-4AD5-84CC-1993356B831D}">
      <dgm:prSet/>
      <dgm:spPr/>
      <dgm:t>
        <a:bodyPr/>
        <a:lstStyle/>
        <a:p>
          <a:r>
            <a:rPr lang="en-US"/>
            <a:t>The Analytics team</a:t>
          </a:r>
          <a:endParaRPr lang="en-IN"/>
        </a:p>
      </dgm:t>
    </dgm:pt>
    <dgm:pt modelId="{D356F033-E766-4FAA-9946-613AA8A06B68}" type="parTrans" cxnId="{AB671CB7-A895-4241-9555-6C7E415BD7A9}">
      <dgm:prSet/>
      <dgm:spPr/>
      <dgm:t>
        <a:bodyPr/>
        <a:lstStyle/>
        <a:p>
          <a:endParaRPr lang="en-IN"/>
        </a:p>
      </dgm:t>
    </dgm:pt>
    <dgm:pt modelId="{EE0AC5A1-0E02-41FF-834C-C4989C05111F}" type="sibTrans" cxnId="{AB671CB7-A895-4241-9555-6C7E415BD7A9}">
      <dgm:prSet/>
      <dgm:spPr/>
      <dgm:t>
        <a:bodyPr/>
        <a:lstStyle/>
        <a:p>
          <a:endParaRPr lang="en-IN"/>
        </a:p>
      </dgm:t>
    </dgm:pt>
    <dgm:pt modelId="{F7E9C45B-6833-4F7A-9862-23A36A791DA9}">
      <dgm:prSet/>
      <dgm:spPr/>
      <dgm:t>
        <a:bodyPr/>
        <a:lstStyle/>
        <a:p>
          <a:r>
            <a:rPr lang="en-US" dirty="0"/>
            <a:t>Process </a:t>
          </a:r>
          <a:endParaRPr lang="en-IN" dirty="0"/>
        </a:p>
      </dgm:t>
    </dgm:pt>
    <dgm:pt modelId="{0DBAB24B-0B55-4C42-A165-4003956937A2}" type="parTrans" cxnId="{7BC789D5-C64D-4B33-A93F-4A9A992594CC}">
      <dgm:prSet/>
      <dgm:spPr/>
      <dgm:t>
        <a:bodyPr/>
        <a:lstStyle/>
        <a:p>
          <a:endParaRPr lang="en-IN"/>
        </a:p>
      </dgm:t>
    </dgm:pt>
    <dgm:pt modelId="{EA7E3AF3-BCD5-48D9-9A00-562459171824}" type="sibTrans" cxnId="{7BC789D5-C64D-4B33-A93F-4A9A992594CC}">
      <dgm:prSet/>
      <dgm:spPr/>
      <dgm:t>
        <a:bodyPr/>
        <a:lstStyle/>
        <a:p>
          <a:endParaRPr lang="en-IN"/>
        </a:p>
      </dgm:t>
    </dgm:pt>
    <dgm:pt modelId="{AF2E2AE8-33B7-43F0-9E9A-D2A0757A5A8B}">
      <dgm:prSet/>
      <dgm:spPr/>
      <dgm:t>
        <a:bodyPr/>
        <a:lstStyle/>
        <a:p>
          <a:r>
            <a:rPr lang="en-US"/>
            <a:t>Insights</a:t>
          </a:r>
          <a:endParaRPr lang="en-IN"/>
        </a:p>
      </dgm:t>
    </dgm:pt>
    <dgm:pt modelId="{9BFA31F6-A6BC-484F-9A5F-3020A24E8343}" type="parTrans" cxnId="{E422D68E-EEFF-487D-95E0-348655EA649E}">
      <dgm:prSet/>
      <dgm:spPr/>
      <dgm:t>
        <a:bodyPr/>
        <a:lstStyle/>
        <a:p>
          <a:endParaRPr lang="en-IN"/>
        </a:p>
      </dgm:t>
    </dgm:pt>
    <dgm:pt modelId="{62AF4903-2322-44E6-B737-8569B22B82C1}" type="sibTrans" cxnId="{E422D68E-EEFF-487D-95E0-348655EA649E}">
      <dgm:prSet/>
      <dgm:spPr/>
      <dgm:t>
        <a:bodyPr/>
        <a:lstStyle/>
        <a:p>
          <a:endParaRPr lang="en-IN"/>
        </a:p>
      </dgm:t>
    </dgm:pt>
    <dgm:pt modelId="{65A01E66-BFE9-4CA9-A262-94A09980C82C}">
      <dgm:prSet/>
      <dgm:spPr/>
      <dgm:t>
        <a:bodyPr/>
        <a:lstStyle/>
        <a:p>
          <a:r>
            <a:rPr lang="en-US"/>
            <a:t>Summary</a:t>
          </a:r>
          <a:endParaRPr lang="en-IN"/>
        </a:p>
      </dgm:t>
    </dgm:pt>
    <dgm:pt modelId="{99ABEFE8-6C6D-4A99-ACF9-4D2C07DCDE36}" type="parTrans" cxnId="{C7D25651-44DD-4CA6-B646-1B46879BB0D3}">
      <dgm:prSet/>
      <dgm:spPr/>
      <dgm:t>
        <a:bodyPr/>
        <a:lstStyle/>
        <a:p>
          <a:endParaRPr lang="en-IN"/>
        </a:p>
      </dgm:t>
    </dgm:pt>
    <dgm:pt modelId="{68685350-139E-4765-A06B-71E784D344EB}" type="sibTrans" cxnId="{C7D25651-44DD-4CA6-B646-1B46879BB0D3}">
      <dgm:prSet/>
      <dgm:spPr/>
      <dgm:t>
        <a:bodyPr/>
        <a:lstStyle/>
        <a:p>
          <a:endParaRPr lang="en-IN"/>
        </a:p>
      </dgm:t>
    </dgm:pt>
    <dgm:pt modelId="{275F1785-1B8A-4390-8B1D-E10C2D73C618}" type="pres">
      <dgm:prSet presAssocID="{511C8B21-F127-49E0-BEDA-892A0C05AD68}" presName="linearFlow" presStyleCnt="0">
        <dgm:presLayoutVars>
          <dgm:dir/>
          <dgm:animLvl val="lvl"/>
          <dgm:resizeHandles val="exact"/>
        </dgm:presLayoutVars>
      </dgm:prSet>
      <dgm:spPr/>
    </dgm:pt>
    <dgm:pt modelId="{87CF8B57-BBA7-489D-8A76-44BC1A7B7AA6}" type="pres">
      <dgm:prSet presAssocID="{CC7DFEA8-05FF-4CFA-A6A5-BEE679BD5D33}" presName="composite" presStyleCnt="0"/>
      <dgm:spPr/>
    </dgm:pt>
    <dgm:pt modelId="{F2885878-D2DE-4AE6-B5F3-6EB792E685AF}" type="pres">
      <dgm:prSet presAssocID="{CC7DFEA8-05FF-4CFA-A6A5-BEE679BD5D33}" presName="parentText" presStyleLbl="alignNode1" presStyleIdx="0" presStyleCnt="1">
        <dgm:presLayoutVars>
          <dgm:chMax val="1"/>
          <dgm:bulletEnabled val="1"/>
        </dgm:presLayoutVars>
      </dgm:prSet>
      <dgm:spPr/>
    </dgm:pt>
    <dgm:pt modelId="{B4A0308B-234C-48EC-B070-D045B0B495FF}" type="pres">
      <dgm:prSet presAssocID="{CC7DFEA8-05FF-4CFA-A6A5-BEE679BD5D33}" presName="descendantText" presStyleLbl="alignAcc1" presStyleIdx="0" presStyleCnt="1">
        <dgm:presLayoutVars>
          <dgm:bulletEnabled val="1"/>
        </dgm:presLayoutVars>
      </dgm:prSet>
      <dgm:spPr/>
    </dgm:pt>
  </dgm:ptLst>
  <dgm:cxnLst>
    <dgm:cxn modelId="{8EEE0510-0598-47D8-A28F-47DE034F1334}" type="presOf" srcId="{511C8B21-F127-49E0-BEDA-892A0C05AD68}" destId="{275F1785-1B8A-4390-8B1D-E10C2D73C618}" srcOrd="0" destOrd="0" presId="urn:microsoft.com/office/officeart/2005/8/layout/chevron2"/>
    <dgm:cxn modelId="{1A296811-6A28-4A05-B0BE-4C43A63CC5E6}" type="presOf" srcId="{F52183DF-27FA-4AD5-84CC-1993356B831D}" destId="{B4A0308B-234C-48EC-B070-D045B0B495FF}" srcOrd="0" destOrd="3" presId="urn:microsoft.com/office/officeart/2005/8/layout/chevron2"/>
    <dgm:cxn modelId="{B88CCB12-55F5-4962-BC97-C45B762B04ED}" type="presOf" srcId="{F7E9C45B-6833-4F7A-9862-23A36A791DA9}" destId="{B4A0308B-234C-48EC-B070-D045B0B495FF}" srcOrd="0" destOrd="4" presId="urn:microsoft.com/office/officeart/2005/8/layout/chevron2"/>
    <dgm:cxn modelId="{E431CF1D-6E25-4701-91AF-7B2AAC6E014C}" type="presOf" srcId="{65A01E66-BFE9-4CA9-A262-94A09980C82C}" destId="{B4A0308B-234C-48EC-B070-D045B0B495FF}" srcOrd="0" destOrd="6" presId="urn:microsoft.com/office/officeart/2005/8/layout/chevron2"/>
    <dgm:cxn modelId="{7B0F652C-C3E5-47F4-92F3-9495A331D96A}" srcId="{CC7DFEA8-05FF-4CFA-A6A5-BEE679BD5D33}" destId="{F8EA52ED-D3BC-4036-A85B-9EB8FBACD214}" srcOrd="2" destOrd="0" parTransId="{41CF38A9-607F-4972-A349-9514537E8DC3}" sibTransId="{716CAC13-1B28-4187-ABBC-B2B48F922FAE}"/>
    <dgm:cxn modelId="{37926F6C-1CA1-4DBE-BD75-F67CCEB9B1D9}" type="presOf" srcId="{AF2E2AE8-33B7-43F0-9E9A-D2A0757A5A8B}" destId="{B4A0308B-234C-48EC-B070-D045B0B495FF}" srcOrd="0" destOrd="5" presId="urn:microsoft.com/office/officeart/2005/8/layout/chevron2"/>
    <dgm:cxn modelId="{C7D25651-44DD-4CA6-B646-1B46879BB0D3}" srcId="{CC7DFEA8-05FF-4CFA-A6A5-BEE679BD5D33}" destId="{65A01E66-BFE9-4CA9-A262-94A09980C82C}" srcOrd="6" destOrd="0" parTransId="{99ABEFE8-6C6D-4A99-ACF9-4D2C07DCDE36}" sibTransId="{68685350-139E-4765-A06B-71E784D344EB}"/>
    <dgm:cxn modelId="{3EE8A674-CCAF-4FDC-B7CD-82C01FF90488}" srcId="{CC7DFEA8-05FF-4CFA-A6A5-BEE679BD5D33}" destId="{6970DA9D-0E2B-4E30-896F-8D2F85496767}" srcOrd="1" destOrd="0" parTransId="{A19E88C3-C0BC-4910-A37D-EF7461AD8816}" sibTransId="{6066EFBB-BF7D-404E-A0DA-AF0D53D23988}"/>
    <dgm:cxn modelId="{E422D68E-EEFF-487D-95E0-348655EA649E}" srcId="{CC7DFEA8-05FF-4CFA-A6A5-BEE679BD5D33}" destId="{AF2E2AE8-33B7-43F0-9E9A-D2A0757A5A8B}" srcOrd="5" destOrd="0" parTransId="{9BFA31F6-A6BC-484F-9A5F-3020A24E8343}" sibTransId="{62AF4903-2322-44E6-B737-8569B22B82C1}"/>
    <dgm:cxn modelId="{1F983995-9E46-4B4F-9177-64B19C1D3E9D}" type="presOf" srcId="{CC7DFEA8-05FF-4CFA-A6A5-BEE679BD5D33}" destId="{F2885878-D2DE-4AE6-B5F3-6EB792E685AF}" srcOrd="0" destOrd="0" presId="urn:microsoft.com/office/officeart/2005/8/layout/chevron2"/>
    <dgm:cxn modelId="{7A87429A-6418-455D-8F45-95BD66A09C02}" type="presOf" srcId="{6970DA9D-0E2B-4E30-896F-8D2F85496767}" destId="{B4A0308B-234C-48EC-B070-D045B0B495FF}" srcOrd="0" destOrd="1" presId="urn:microsoft.com/office/officeart/2005/8/layout/chevron2"/>
    <dgm:cxn modelId="{6FD106AB-A9DF-41BE-8E74-B37D536DC907}" srcId="{511C8B21-F127-49E0-BEDA-892A0C05AD68}" destId="{CC7DFEA8-05FF-4CFA-A6A5-BEE679BD5D33}" srcOrd="0" destOrd="0" parTransId="{E41568DF-9068-4790-917D-48EBE846860F}" sibTransId="{20C65207-D495-4159-AD34-6AB31E665AFD}"/>
    <dgm:cxn modelId="{AB671CB7-A895-4241-9555-6C7E415BD7A9}" srcId="{CC7DFEA8-05FF-4CFA-A6A5-BEE679BD5D33}" destId="{F52183DF-27FA-4AD5-84CC-1993356B831D}" srcOrd="3" destOrd="0" parTransId="{D356F033-E766-4FAA-9946-613AA8A06B68}" sibTransId="{EE0AC5A1-0E02-41FF-834C-C4989C05111F}"/>
    <dgm:cxn modelId="{7BC789D5-C64D-4B33-A93F-4A9A992594CC}" srcId="{CC7DFEA8-05FF-4CFA-A6A5-BEE679BD5D33}" destId="{F7E9C45B-6833-4F7A-9862-23A36A791DA9}" srcOrd="4" destOrd="0" parTransId="{0DBAB24B-0B55-4C42-A165-4003956937A2}" sibTransId="{EA7E3AF3-BCD5-48D9-9A00-562459171824}"/>
    <dgm:cxn modelId="{AF16C2E0-7D8F-4075-AB42-89A12879C3E5}" srcId="{CC7DFEA8-05FF-4CFA-A6A5-BEE679BD5D33}" destId="{48C357FE-C58E-4766-B0ED-5D5714DDB469}" srcOrd="0" destOrd="0" parTransId="{69665353-2764-415F-B2A3-B80E9692EE11}" sibTransId="{CB444189-82B0-47F9-8DBF-AF5096A59096}"/>
    <dgm:cxn modelId="{ED5F3BF0-5F8D-4151-818B-267D1A1E78DB}" type="presOf" srcId="{48C357FE-C58E-4766-B0ED-5D5714DDB469}" destId="{B4A0308B-234C-48EC-B070-D045B0B495FF}" srcOrd="0" destOrd="0" presId="urn:microsoft.com/office/officeart/2005/8/layout/chevron2"/>
    <dgm:cxn modelId="{6A3869F0-28E9-450C-91DF-C14268E79427}" type="presOf" srcId="{F8EA52ED-D3BC-4036-A85B-9EB8FBACD214}" destId="{B4A0308B-234C-48EC-B070-D045B0B495FF}" srcOrd="0" destOrd="2" presId="urn:microsoft.com/office/officeart/2005/8/layout/chevron2"/>
    <dgm:cxn modelId="{2336F5DC-460F-4BAC-A17B-B0A7126F1907}" type="presParOf" srcId="{275F1785-1B8A-4390-8B1D-E10C2D73C618}" destId="{87CF8B57-BBA7-489D-8A76-44BC1A7B7AA6}" srcOrd="0" destOrd="0" presId="urn:microsoft.com/office/officeart/2005/8/layout/chevron2"/>
    <dgm:cxn modelId="{37E6E1E7-850F-45EA-B0AE-7142324AAAB5}" type="presParOf" srcId="{87CF8B57-BBA7-489D-8A76-44BC1A7B7AA6}" destId="{F2885878-D2DE-4AE6-B5F3-6EB792E685AF}" srcOrd="0" destOrd="0" presId="urn:microsoft.com/office/officeart/2005/8/layout/chevron2"/>
    <dgm:cxn modelId="{8AC0783C-94A7-4707-AD21-A5FF3C8C584D}" type="presParOf" srcId="{87CF8B57-BBA7-489D-8A76-44BC1A7B7AA6}" destId="{B4A0308B-234C-48EC-B070-D045B0B495F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4F770B-3311-475D-B468-8072A40862A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EDD99EBC-6E76-4FE4-A0CF-71E5A664A3EF}">
      <dgm:prSet/>
      <dgm:spPr>
        <a:solidFill>
          <a:srgbClr val="A100FF"/>
        </a:solidFill>
      </dgm:spPr>
      <dgm:t>
        <a:bodyPr/>
        <a:lstStyle/>
        <a:p>
          <a:r>
            <a:rPr lang="en-US" dirty="0"/>
            <a:t>Our client </a:t>
          </a:r>
          <a:r>
            <a:rPr lang="en-US" b="1" dirty="0"/>
            <a:t>Social Buzz </a:t>
          </a:r>
          <a:r>
            <a:rPr lang="en-US" dirty="0"/>
            <a:t>being from a Social media and content creation industry </a:t>
          </a:r>
          <a:r>
            <a:rPr lang="en-IN" dirty="0"/>
            <a:t>saw a </a:t>
          </a:r>
          <a:r>
            <a:rPr lang="en-US" b="0" i="0" baseline="0" dirty="0"/>
            <a:t>rapid growth in the amount of data that they created and collected. </a:t>
          </a:r>
          <a:endParaRPr lang="en-IN" dirty="0"/>
        </a:p>
      </dgm:t>
    </dgm:pt>
    <dgm:pt modelId="{5800071C-C47B-43FD-B35C-883AD9040142}" type="parTrans" cxnId="{5E501BAE-CB6A-493F-AADB-DBF5E97A97A4}">
      <dgm:prSet/>
      <dgm:spPr/>
      <dgm:t>
        <a:bodyPr/>
        <a:lstStyle/>
        <a:p>
          <a:endParaRPr lang="en-IN"/>
        </a:p>
      </dgm:t>
    </dgm:pt>
    <dgm:pt modelId="{C6825378-8051-4AE7-A992-2204AB1B71A0}" type="sibTrans" cxnId="{5E501BAE-CB6A-493F-AADB-DBF5E97A97A4}">
      <dgm:prSet/>
      <dgm:spPr/>
      <dgm:t>
        <a:bodyPr/>
        <a:lstStyle/>
        <a:p>
          <a:endParaRPr lang="en-IN"/>
        </a:p>
      </dgm:t>
    </dgm:pt>
    <dgm:pt modelId="{9B677824-D680-49A6-9D22-C50C43BE418D}">
      <dgm:prSet/>
      <dgm:spPr>
        <a:solidFill>
          <a:srgbClr val="A100FF"/>
        </a:solidFill>
      </dgm:spPr>
      <dgm:t>
        <a:bodyPr/>
        <a:lstStyle/>
        <a:p>
          <a:r>
            <a:rPr lang="en-US" b="0" i="0" baseline="0" dirty="0"/>
            <a:t>All of this data is highly unstructured and requires extremely sophisticated and expensive technology to manage and maintain.</a:t>
          </a:r>
          <a:endParaRPr lang="en-IN" dirty="0"/>
        </a:p>
      </dgm:t>
    </dgm:pt>
    <dgm:pt modelId="{BD0B5F39-F7BD-478D-8DF8-E1972655339C}" type="parTrans" cxnId="{8CC249D1-41C2-43B0-BBD4-2B9F8E615A40}">
      <dgm:prSet/>
      <dgm:spPr/>
      <dgm:t>
        <a:bodyPr/>
        <a:lstStyle/>
        <a:p>
          <a:endParaRPr lang="en-IN"/>
        </a:p>
      </dgm:t>
    </dgm:pt>
    <dgm:pt modelId="{1A7D62D9-92C0-451D-BB91-49F54A0CB03B}" type="sibTrans" cxnId="{8CC249D1-41C2-43B0-BBD4-2B9F8E615A40}">
      <dgm:prSet/>
      <dgm:spPr/>
      <dgm:t>
        <a:bodyPr/>
        <a:lstStyle/>
        <a:p>
          <a:endParaRPr lang="en-IN"/>
        </a:p>
      </dgm:t>
    </dgm:pt>
    <dgm:pt modelId="{105B0FE2-477F-4FD6-B24B-EC51C0B6438D}">
      <dgm:prSet/>
      <dgm:spPr>
        <a:solidFill>
          <a:srgbClr val="A100FF"/>
        </a:solidFill>
      </dgm:spPr>
      <dgm:t>
        <a:bodyPr/>
        <a:lstStyle/>
        <a:p>
          <a:r>
            <a:rPr lang="en-US" b="0" i="0" baseline="0" dirty="0"/>
            <a:t>So, to start our engagement with Social Buzz, we are basically expected to come up with </a:t>
          </a:r>
          <a:r>
            <a:rPr lang="en-US" dirty="0"/>
            <a:t>a</a:t>
          </a:r>
          <a:r>
            <a:rPr lang="en-US" b="0" i="0" baseline="0" dirty="0"/>
            <a:t>n analysis of their content categories.</a:t>
          </a:r>
          <a:endParaRPr lang="en-IN" dirty="0"/>
        </a:p>
      </dgm:t>
    </dgm:pt>
    <dgm:pt modelId="{2A6128BC-D2E5-49F2-AC18-AF4002467E6A}" type="parTrans" cxnId="{3528C256-2CCF-4260-89EF-0E483BBD6BC7}">
      <dgm:prSet/>
      <dgm:spPr/>
      <dgm:t>
        <a:bodyPr/>
        <a:lstStyle/>
        <a:p>
          <a:endParaRPr lang="en-IN"/>
        </a:p>
      </dgm:t>
    </dgm:pt>
    <dgm:pt modelId="{C14CA93F-292F-4019-8DC8-8891CA0ECC42}" type="sibTrans" cxnId="{3528C256-2CCF-4260-89EF-0E483BBD6BC7}">
      <dgm:prSet/>
      <dgm:spPr/>
      <dgm:t>
        <a:bodyPr/>
        <a:lstStyle/>
        <a:p>
          <a:endParaRPr lang="en-IN"/>
        </a:p>
      </dgm:t>
    </dgm:pt>
    <dgm:pt modelId="{F97A3BD6-9074-4D6F-985F-4AC8DAB6D26F}" type="pres">
      <dgm:prSet presAssocID="{274F770B-3311-475D-B468-8072A40862A9}" presName="Name0" presStyleCnt="0">
        <dgm:presLayoutVars>
          <dgm:chPref val="3"/>
          <dgm:dir/>
          <dgm:animLvl val="lvl"/>
          <dgm:resizeHandles/>
        </dgm:presLayoutVars>
      </dgm:prSet>
      <dgm:spPr/>
    </dgm:pt>
    <dgm:pt modelId="{02C6A21E-1328-441F-AB2A-F00EA2669F75}" type="pres">
      <dgm:prSet presAssocID="{EDD99EBC-6E76-4FE4-A0CF-71E5A664A3EF}" presName="horFlow" presStyleCnt="0"/>
      <dgm:spPr/>
    </dgm:pt>
    <dgm:pt modelId="{011DC82A-41E5-4E29-8C52-3F8478AD6D76}" type="pres">
      <dgm:prSet presAssocID="{EDD99EBC-6E76-4FE4-A0CF-71E5A664A3EF}" presName="bigChev" presStyleLbl="node1" presStyleIdx="0" presStyleCnt="3" custScaleX="128112"/>
      <dgm:spPr/>
    </dgm:pt>
    <dgm:pt modelId="{33A7B483-75E8-40B9-BF82-3B3E7F5D7384}" type="pres">
      <dgm:prSet presAssocID="{EDD99EBC-6E76-4FE4-A0CF-71E5A664A3EF}" presName="vSp" presStyleCnt="0"/>
      <dgm:spPr/>
    </dgm:pt>
    <dgm:pt modelId="{7DF5BBBE-A90D-43F9-B76D-E5FD10194E89}" type="pres">
      <dgm:prSet presAssocID="{9B677824-D680-49A6-9D22-C50C43BE418D}" presName="horFlow" presStyleCnt="0"/>
      <dgm:spPr/>
    </dgm:pt>
    <dgm:pt modelId="{0B561D12-C9A3-460F-BD49-9150FB62D1F8}" type="pres">
      <dgm:prSet presAssocID="{9B677824-D680-49A6-9D22-C50C43BE418D}" presName="bigChev" presStyleLbl="node1" presStyleIdx="1" presStyleCnt="3" custScaleX="133641"/>
      <dgm:spPr/>
    </dgm:pt>
    <dgm:pt modelId="{9C0AFBD3-588E-45C6-962D-A37DF7DDA67C}" type="pres">
      <dgm:prSet presAssocID="{9B677824-D680-49A6-9D22-C50C43BE418D}" presName="vSp" presStyleCnt="0"/>
      <dgm:spPr/>
    </dgm:pt>
    <dgm:pt modelId="{DF44048B-0700-4ED5-97D7-B14361A1EA4D}" type="pres">
      <dgm:prSet presAssocID="{105B0FE2-477F-4FD6-B24B-EC51C0B6438D}" presName="horFlow" presStyleCnt="0"/>
      <dgm:spPr/>
    </dgm:pt>
    <dgm:pt modelId="{10C77CF0-6326-455C-A93D-D4122801E275}" type="pres">
      <dgm:prSet presAssocID="{105B0FE2-477F-4FD6-B24B-EC51C0B6438D}" presName="bigChev" presStyleLbl="node1" presStyleIdx="2" presStyleCnt="3" custScaleX="134777"/>
      <dgm:spPr/>
    </dgm:pt>
  </dgm:ptLst>
  <dgm:cxnLst>
    <dgm:cxn modelId="{12A36018-C4B4-41FE-AAAD-DA988F35456C}" type="presOf" srcId="{EDD99EBC-6E76-4FE4-A0CF-71E5A664A3EF}" destId="{011DC82A-41E5-4E29-8C52-3F8478AD6D76}" srcOrd="0" destOrd="0" presId="urn:microsoft.com/office/officeart/2005/8/layout/lProcess3"/>
    <dgm:cxn modelId="{DB8FE137-85D8-4D94-B363-0568F716BA27}" type="presOf" srcId="{105B0FE2-477F-4FD6-B24B-EC51C0B6438D}" destId="{10C77CF0-6326-455C-A93D-D4122801E275}" srcOrd="0" destOrd="0" presId="urn:microsoft.com/office/officeart/2005/8/layout/lProcess3"/>
    <dgm:cxn modelId="{3528C256-2CCF-4260-89EF-0E483BBD6BC7}" srcId="{274F770B-3311-475D-B468-8072A40862A9}" destId="{105B0FE2-477F-4FD6-B24B-EC51C0B6438D}" srcOrd="2" destOrd="0" parTransId="{2A6128BC-D2E5-49F2-AC18-AF4002467E6A}" sibTransId="{C14CA93F-292F-4019-8DC8-8891CA0ECC42}"/>
    <dgm:cxn modelId="{5E501BAE-CB6A-493F-AADB-DBF5E97A97A4}" srcId="{274F770B-3311-475D-B468-8072A40862A9}" destId="{EDD99EBC-6E76-4FE4-A0CF-71E5A664A3EF}" srcOrd="0" destOrd="0" parTransId="{5800071C-C47B-43FD-B35C-883AD9040142}" sibTransId="{C6825378-8051-4AE7-A992-2204AB1B71A0}"/>
    <dgm:cxn modelId="{41013BD1-1152-49BC-B9C1-D61E2097C4AC}" type="presOf" srcId="{274F770B-3311-475D-B468-8072A40862A9}" destId="{F97A3BD6-9074-4D6F-985F-4AC8DAB6D26F}" srcOrd="0" destOrd="0" presId="urn:microsoft.com/office/officeart/2005/8/layout/lProcess3"/>
    <dgm:cxn modelId="{8CC249D1-41C2-43B0-BBD4-2B9F8E615A40}" srcId="{274F770B-3311-475D-B468-8072A40862A9}" destId="{9B677824-D680-49A6-9D22-C50C43BE418D}" srcOrd="1" destOrd="0" parTransId="{BD0B5F39-F7BD-478D-8DF8-E1972655339C}" sibTransId="{1A7D62D9-92C0-451D-BB91-49F54A0CB03B}"/>
    <dgm:cxn modelId="{DC3FC6E6-0A10-4B20-9082-ACB56892B1AF}" type="presOf" srcId="{9B677824-D680-49A6-9D22-C50C43BE418D}" destId="{0B561D12-C9A3-460F-BD49-9150FB62D1F8}" srcOrd="0" destOrd="0" presId="urn:microsoft.com/office/officeart/2005/8/layout/lProcess3"/>
    <dgm:cxn modelId="{727DEFDC-C92F-45FF-8298-8AD95ECC91FD}" type="presParOf" srcId="{F97A3BD6-9074-4D6F-985F-4AC8DAB6D26F}" destId="{02C6A21E-1328-441F-AB2A-F00EA2669F75}" srcOrd="0" destOrd="0" presId="urn:microsoft.com/office/officeart/2005/8/layout/lProcess3"/>
    <dgm:cxn modelId="{039EB8DD-DC06-488C-9C2F-1BB47AA593F3}" type="presParOf" srcId="{02C6A21E-1328-441F-AB2A-F00EA2669F75}" destId="{011DC82A-41E5-4E29-8C52-3F8478AD6D76}" srcOrd="0" destOrd="0" presId="urn:microsoft.com/office/officeart/2005/8/layout/lProcess3"/>
    <dgm:cxn modelId="{70E5C41F-F19F-4523-A77F-E90AF3FB37E9}" type="presParOf" srcId="{F97A3BD6-9074-4D6F-985F-4AC8DAB6D26F}" destId="{33A7B483-75E8-40B9-BF82-3B3E7F5D7384}" srcOrd="1" destOrd="0" presId="urn:microsoft.com/office/officeart/2005/8/layout/lProcess3"/>
    <dgm:cxn modelId="{C1CC3827-441E-40C0-BBF6-EB3357324AB2}" type="presParOf" srcId="{F97A3BD6-9074-4D6F-985F-4AC8DAB6D26F}" destId="{7DF5BBBE-A90D-43F9-B76D-E5FD10194E89}" srcOrd="2" destOrd="0" presId="urn:microsoft.com/office/officeart/2005/8/layout/lProcess3"/>
    <dgm:cxn modelId="{72D22042-1AE3-4ECE-AA82-FFD284042521}" type="presParOf" srcId="{7DF5BBBE-A90D-43F9-B76D-E5FD10194E89}" destId="{0B561D12-C9A3-460F-BD49-9150FB62D1F8}" srcOrd="0" destOrd="0" presId="urn:microsoft.com/office/officeart/2005/8/layout/lProcess3"/>
    <dgm:cxn modelId="{7D31670C-9AEA-4241-8C76-C93861A42D6C}" type="presParOf" srcId="{F97A3BD6-9074-4D6F-985F-4AC8DAB6D26F}" destId="{9C0AFBD3-588E-45C6-962D-A37DF7DDA67C}" srcOrd="3" destOrd="0" presId="urn:microsoft.com/office/officeart/2005/8/layout/lProcess3"/>
    <dgm:cxn modelId="{67F559C7-E88F-4FAC-A52B-CD00309E8E3B}" type="presParOf" srcId="{F97A3BD6-9074-4D6F-985F-4AC8DAB6D26F}" destId="{DF44048B-0700-4ED5-97D7-B14361A1EA4D}" srcOrd="4" destOrd="0" presId="urn:microsoft.com/office/officeart/2005/8/layout/lProcess3"/>
    <dgm:cxn modelId="{8E153B76-896B-4473-8140-D028DC04ADD9}" type="presParOf" srcId="{DF44048B-0700-4ED5-97D7-B14361A1EA4D}" destId="{10C77CF0-6326-455C-A93D-D4122801E275}" srcOrd="0"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9953-64D8-4B2E-B082-023AAC4544EE}" type="doc">
      <dgm:prSet loTypeId="urn:microsoft.com/office/officeart/2005/8/layout/hierarchy3" loCatId="hierarchy" qsTypeId="urn:microsoft.com/office/officeart/2005/8/quickstyle/3d7" qsCatId="3D" csTypeId="urn:microsoft.com/office/officeart/2005/8/colors/colorful4" csCatId="colorful" phldr="1"/>
      <dgm:spPr/>
      <dgm:t>
        <a:bodyPr/>
        <a:lstStyle/>
        <a:p>
          <a:endParaRPr lang="en-IN"/>
        </a:p>
      </dgm:t>
    </dgm:pt>
    <dgm:pt modelId="{B11B8C9C-F65A-4365-89AE-15C012A390B9}">
      <dgm:prSet custT="1"/>
      <dgm:spPr>
        <a:solidFill>
          <a:srgbClr val="A100FF"/>
        </a:solidFill>
      </dgm:spPr>
      <dgm:t>
        <a:bodyPr/>
        <a:lstStyle/>
        <a:p>
          <a:r>
            <a:rPr lang="en-US" sz="4800" dirty="0">
              <a:solidFill>
                <a:schemeClr val="bg1"/>
              </a:solidFill>
            </a:rPr>
            <a:t>We present here the analysis of </a:t>
          </a:r>
          <a:r>
            <a:rPr lang="en-US" sz="4800" b="1" dirty="0">
              <a:solidFill>
                <a:schemeClr val="bg1"/>
              </a:solidFill>
            </a:rPr>
            <a:t>Social Buzz’s</a:t>
          </a:r>
          <a:r>
            <a:rPr lang="en-US" sz="4800" dirty="0">
              <a:solidFill>
                <a:schemeClr val="bg1"/>
              </a:solidFill>
            </a:rPr>
            <a:t> content categories that highlights the top 5 categories with the largest aggregate popularity</a:t>
          </a:r>
          <a:endParaRPr lang="en-IN" sz="4800" dirty="0">
            <a:solidFill>
              <a:schemeClr val="bg1"/>
            </a:solidFill>
          </a:endParaRPr>
        </a:p>
      </dgm:t>
    </dgm:pt>
    <dgm:pt modelId="{BB63C04F-B7E5-4F71-8CC3-55600BEC2ADB}" type="parTrans" cxnId="{6CBCCA93-626C-411F-840F-D097EDEBA22E}">
      <dgm:prSet/>
      <dgm:spPr/>
      <dgm:t>
        <a:bodyPr/>
        <a:lstStyle/>
        <a:p>
          <a:endParaRPr lang="en-IN"/>
        </a:p>
      </dgm:t>
    </dgm:pt>
    <dgm:pt modelId="{00831819-DCD7-40C5-9F2E-D46D33C6D9F3}" type="sibTrans" cxnId="{6CBCCA93-626C-411F-840F-D097EDEBA22E}">
      <dgm:prSet/>
      <dgm:spPr/>
      <dgm:t>
        <a:bodyPr/>
        <a:lstStyle/>
        <a:p>
          <a:endParaRPr lang="en-IN"/>
        </a:p>
      </dgm:t>
    </dgm:pt>
    <dgm:pt modelId="{0B372EBB-E8DD-45E0-BF85-61F37AA60D11}" type="pres">
      <dgm:prSet presAssocID="{7B479953-64D8-4B2E-B082-023AAC4544EE}" presName="diagram" presStyleCnt="0">
        <dgm:presLayoutVars>
          <dgm:chPref val="1"/>
          <dgm:dir/>
          <dgm:animOne val="branch"/>
          <dgm:animLvl val="lvl"/>
          <dgm:resizeHandles/>
        </dgm:presLayoutVars>
      </dgm:prSet>
      <dgm:spPr/>
    </dgm:pt>
    <dgm:pt modelId="{30171C47-F032-4DB5-8458-88136871E8C1}" type="pres">
      <dgm:prSet presAssocID="{B11B8C9C-F65A-4365-89AE-15C012A390B9}" presName="root" presStyleCnt="0"/>
      <dgm:spPr/>
    </dgm:pt>
    <dgm:pt modelId="{953CFB2A-E910-456E-945C-572451B0CD39}" type="pres">
      <dgm:prSet presAssocID="{B11B8C9C-F65A-4365-89AE-15C012A390B9}" presName="rootComposite" presStyleCnt="0"/>
      <dgm:spPr/>
    </dgm:pt>
    <dgm:pt modelId="{41FEC77E-6025-4F7E-80BF-87B4E3A0B4F7}" type="pres">
      <dgm:prSet presAssocID="{B11B8C9C-F65A-4365-89AE-15C012A390B9}" presName="rootText" presStyleLbl="node1" presStyleIdx="0" presStyleCnt="1" custScaleY="100146" custLinFactNeighborY="-7698"/>
      <dgm:spPr/>
    </dgm:pt>
    <dgm:pt modelId="{CC2F85FE-072F-4712-A755-3CFCFCD89B4C}" type="pres">
      <dgm:prSet presAssocID="{B11B8C9C-F65A-4365-89AE-15C012A390B9}" presName="rootConnector" presStyleLbl="node1" presStyleIdx="0" presStyleCnt="1"/>
      <dgm:spPr/>
    </dgm:pt>
    <dgm:pt modelId="{91A8F9AF-4D11-43A9-A9C1-BC06622A507C}" type="pres">
      <dgm:prSet presAssocID="{B11B8C9C-F65A-4365-89AE-15C012A390B9}" presName="childShape" presStyleCnt="0"/>
      <dgm:spPr/>
    </dgm:pt>
  </dgm:ptLst>
  <dgm:cxnLst>
    <dgm:cxn modelId="{1580865D-4B66-48BE-9795-D587A4C4FB80}" type="presOf" srcId="{B11B8C9C-F65A-4365-89AE-15C012A390B9}" destId="{CC2F85FE-072F-4712-A755-3CFCFCD89B4C}" srcOrd="1" destOrd="0" presId="urn:microsoft.com/office/officeart/2005/8/layout/hierarchy3"/>
    <dgm:cxn modelId="{B6FFF372-D98E-41CD-9529-882BAA865BF6}" type="presOf" srcId="{B11B8C9C-F65A-4365-89AE-15C012A390B9}" destId="{41FEC77E-6025-4F7E-80BF-87B4E3A0B4F7}" srcOrd="0" destOrd="0" presId="urn:microsoft.com/office/officeart/2005/8/layout/hierarchy3"/>
    <dgm:cxn modelId="{6CBCCA93-626C-411F-840F-D097EDEBA22E}" srcId="{7B479953-64D8-4B2E-B082-023AAC4544EE}" destId="{B11B8C9C-F65A-4365-89AE-15C012A390B9}" srcOrd="0" destOrd="0" parTransId="{BB63C04F-B7E5-4F71-8CC3-55600BEC2ADB}" sibTransId="{00831819-DCD7-40C5-9F2E-D46D33C6D9F3}"/>
    <dgm:cxn modelId="{AE6AE2E9-FB14-40FE-B897-534919374C7E}" type="presOf" srcId="{7B479953-64D8-4B2E-B082-023AAC4544EE}" destId="{0B372EBB-E8DD-45E0-BF85-61F37AA60D11}" srcOrd="0" destOrd="0" presId="urn:microsoft.com/office/officeart/2005/8/layout/hierarchy3"/>
    <dgm:cxn modelId="{D4159D99-E34A-409F-8950-4F0D2EC4CC91}" type="presParOf" srcId="{0B372EBB-E8DD-45E0-BF85-61F37AA60D11}" destId="{30171C47-F032-4DB5-8458-88136871E8C1}" srcOrd="0" destOrd="0" presId="urn:microsoft.com/office/officeart/2005/8/layout/hierarchy3"/>
    <dgm:cxn modelId="{A4A65F6A-38C6-43E2-BB72-64F53D11E820}" type="presParOf" srcId="{30171C47-F032-4DB5-8458-88136871E8C1}" destId="{953CFB2A-E910-456E-945C-572451B0CD39}" srcOrd="0" destOrd="0" presId="urn:microsoft.com/office/officeart/2005/8/layout/hierarchy3"/>
    <dgm:cxn modelId="{04F25218-BDE0-4EE1-A09B-BCC07F3D9DF6}" type="presParOf" srcId="{953CFB2A-E910-456E-945C-572451B0CD39}" destId="{41FEC77E-6025-4F7E-80BF-87B4E3A0B4F7}" srcOrd="0" destOrd="0" presId="urn:microsoft.com/office/officeart/2005/8/layout/hierarchy3"/>
    <dgm:cxn modelId="{B9C0A530-6451-4610-9309-1A4C3F9339C2}" type="presParOf" srcId="{953CFB2A-E910-456E-945C-572451B0CD39}" destId="{CC2F85FE-072F-4712-A755-3CFCFCD89B4C}" srcOrd="1" destOrd="0" presId="urn:microsoft.com/office/officeart/2005/8/layout/hierarchy3"/>
    <dgm:cxn modelId="{3D5427F8-07E9-49C9-8503-550D53694B3E}" type="presParOf" srcId="{30171C47-F032-4DB5-8458-88136871E8C1}" destId="{91A8F9AF-4D11-43A9-A9C1-BC06622A507C}" srcOrd="1"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192A71-69E8-4899-A7C3-4472273FDD88}" type="doc">
      <dgm:prSet loTypeId="urn:microsoft.com/office/officeart/2005/8/layout/process4" loCatId="list" qsTypeId="urn:microsoft.com/office/officeart/2005/8/quickstyle/simple5" qsCatId="simple" csTypeId="urn:microsoft.com/office/officeart/2005/8/colors/accent1_2" csCatId="accent1" phldr="1"/>
      <dgm:spPr/>
      <dgm:t>
        <a:bodyPr/>
        <a:lstStyle/>
        <a:p>
          <a:endParaRPr lang="en-IN"/>
        </a:p>
      </dgm:t>
    </dgm:pt>
    <dgm:pt modelId="{904169AB-2404-477B-A50A-F6DF96B082FB}">
      <dgm:prSet custT="1"/>
      <dgm:spPr>
        <a:solidFill>
          <a:srgbClr val="A100FF"/>
        </a:solidFill>
      </dgm:spPr>
      <dgm:t>
        <a:bodyPr/>
        <a:lstStyle/>
        <a:p>
          <a:r>
            <a:rPr lang="en-US" sz="6000" b="1" dirty="0"/>
            <a:t>The Analytics Team</a:t>
          </a:r>
          <a:endParaRPr lang="en-IN" sz="6000" dirty="0"/>
        </a:p>
      </dgm:t>
    </dgm:pt>
    <dgm:pt modelId="{B3667CA5-B7EC-49CF-90A6-8AD0860B5F1E}" type="parTrans" cxnId="{AF8E86E7-87A3-4BFC-8856-628C331AE8B6}">
      <dgm:prSet/>
      <dgm:spPr/>
      <dgm:t>
        <a:bodyPr/>
        <a:lstStyle/>
        <a:p>
          <a:endParaRPr lang="en-IN"/>
        </a:p>
      </dgm:t>
    </dgm:pt>
    <dgm:pt modelId="{EA944370-9E89-40F9-A6EA-B88F3D3768EC}" type="sibTrans" cxnId="{AF8E86E7-87A3-4BFC-8856-628C331AE8B6}">
      <dgm:prSet/>
      <dgm:spPr/>
      <dgm:t>
        <a:bodyPr/>
        <a:lstStyle/>
        <a:p>
          <a:endParaRPr lang="en-IN"/>
        </a:p>
      </dgm:t>
    </dgm:pt>
    <dgm:pt modelId="{8C45FE23-5CA5-4F82-81D7-9924E439F908}">
      <dgm:prSet/>
      <dgm:spPr>
        <a:solidFill>
          <a:srgbClr val="A100FF"/>
        </a:solidFill>
      </dgm:spPr>
      <dgm:t>
        <a:bodyPr/>
        <a:lstStyle/>
        <a:p>
          <a:r>
            <a:rPr lang="en-IN" dirty="0"/>
            <a:t>Andrew Fleming (Chief Technical Architect)</a:t>
          </a:r>
        </a:p>
      </dgm:t>
    </dgm:pt>
    <dgm:pt modelId="{EB61EBA7-FD33-4787-9080-BF53B6609EB9}" type="parTrans" cxnId="{B8D5674B-A1A7-4CA1-85B0-730F94A87988}">
      <dgm:prSet/>
      <dgm:spPr/>
      <dgm:t>
        <a:bodyPr/>
        <a:lstStyle/>
        <a:p>
          <a:endParaRPr lang="en-IN"/>
        </a:p>
      </dgm:t>
    </dgm:pt>
    <dgm:pt modelId="{892D50A3-DBF5-43E0-9F62-2981B93F6351}" type="sibTrans" cxnId="{B8D5674B-A1A7-4CA1-85B0-730F94A87988}">
      <dgm:prSet/>
      <dgm:spPr/>
      <dgm:t>
        <a:bodyPr/>
        <a:lstStyle/>
        <a:p>
          <a:endParaRPr lang="en-IN"/>
        </a:p>
      </dgm:t>
    </dgm:pt>
    <dgm:pt modelId="{394F4EC5-44DA-4748-B65F-6244A82DED97}">
      <dgm:prSet/>
      <dgm:spPr>
        <a:solidFill>
          <a:srgbClr val="A100FF"/>
        </a:solidFill>
      </dgm:spPr>
      <dgm:t>
        <a:bodyPr/>
        <a:lstStyle/>
        <a:p>
          <a:r>
            <a:rPr lang="en-IN" dirty="0"/>
            <a:t> Marcus Rompton (Senior Principle)</a:t>
          </a:r>
        </a:p>
      </dgm:t>
    </dgm:pt>
    <dgm:pt modelId="{619109A7-0CEC-4E5B-8500-1382D458DC0E}" type="parTrans" cxnId="{4E0E89C9-AF40-452B-98E5-58E976D69EB4}">
      <dgm:prSet/>
      <dgm:spPr/>
      <dgm:t>
        <a:bodyPr/>
        <a:lstStyle/>
        <a:p>
          <a:endParaRPr lang="en-IN"/>
        </a:p>
      </dgm:t>
    </dgm:pt>
    <dgm:pt modelId="{4192F287-9AA2-4937-B2A8-21F94561FAB9}" type="sibTrans" cxnId="{4E0E89C9-AF40-452B-98E5-58E976D69EB4}">
      <dgm:prSet/>
      <dgm:spPr/>
      <dgm:t>
        <a:bodyPr/>
        <a:lstStyle/>
        <a:p>
          <a:endParaRPr lang="en-IN"/>
        </a:p>
      </dgm:t>
    </dgm:pt>
    <dgm:pt modelId="{5DEEB8B6-B138-44BF-90CD-70446DCF230C}">
      <dgm:prSet/>
      <dgm:spPr>
        <a:solidFill>
          <a:srgbClr val="A100FF"/>
        </a:solidFill>
      </dgm:spPr>
      <dgm:t>
        <a:bodyPr/>
        <a:lstStyle/>
        <a:p>
          <a:r>
            <a:rPr lang="en-IN" dirty="0"/>
            <a:t> Arijit Das (Data Analyst)</a:t>
          </a:r>
        </a:p>
      </dgm:t>
    </dgm:pt>
    <dgm:pt modelId="{E411CB00-FEBA-4D02-866D-08AC3F30CC6D}" type="parTrans" cxnId="{39FD7134-B0CC-47A1-AC74-068ABAAE5606}">
      <dgm:prSet/>
      <dgm:spPr/>
      <dgm:t>
        <a:bodyPr/>
        <a:lstStyle/>
        <a:p>
          <a:endParaRPr lang="en-IN"/>
        </a:p>
      </dgm:t>
    </dgm:pt>
    <dgm:pt modelId="{48E0C837-1FF2-443E-9C54-DE385B568298}" type="sibTrans" cxnId="{39FD7134-B0CC-47A1-AC74-068ABAAE5606}">
      <dgm:prSet/>
      <dgm:spPr/>
      <dgm:t>
        <a:bodyPr/>
        <a:lstStyle/>
        <a:p>
          <a:endParaRPr lang="en-IN"/>
        </a:p>
      </dgm:t>
    </dgm:pt>
    <dgm:pt modelId="{AE5600E4-B46B-4776-952A-D9DE47F4982C}" type="pres">
      <dgm:prSet presAssocID="{25192A71-69E8-4899-A7C3-4472273FDD88}" presName="Name0" presStyleCnt="0">
        <dgm:presLayoutVars>
          <dgm:dir/>
          <dgm:animLvl val="lvl"/>
          <dgm:resizeHandles val="exact"/>
        </dgm:presLayoutVars>
      </dgm:prSet>
      <dgm:spPr/>
    </dgm:pt>
    <dgm:pt modelId="{BD859FE2-69F2-4AA1-B955-6D68CEB90E23}" type="pres">
      <dgm:prSet presAssocID="{5DEEB8B6-B138-44BF-90CD-70446DCF230C}" presName="boxAndChildren" presStyleCnt="0"/>
      <dgm:spPr/>
    </dgm:pt>
    <dgm:pt modelId="{16885448-DE94-4770-8D6F-20D1CA0BB2AD}" type="pres">
      <dgm:prSet presAssocID="{5DEEB8B6-B138-44BF-90CD-70446DCF230C}" presName="parentTextBox" presStyleLbl="node1" presStyleIdx="0" presStyleCnt="4"/>
      <dgm:spPr/>
    </dgm:pt>
    <dgm:pt modelId="{6AE33FCD-AA89-4D51-837D-89E6818AB0A2}" type="pres">
      <dgm:prSet presAssocID="{4192F287-9AA2-4937-B2A8-21F94561FAB9}" presName="sp" presStyleCnt="0"/>
      <dgm:spPr/>
    </dgm:pt>
    <dgm:pt modelId="{440E1AEC-EEA2-4DA6-BDDE-35C924D0A382}" type="pres">
      <dgm:prSet presAssocID="{394F4EC5-44DA-4748-B65F-6244A82DED97}" presName="arrowAndChildren" presStyleCnt="0"/>
      <dgm:spPr/>
    </dgm:pt>
    <dgm:pt modelId="{D9CD65EA-8EB1-43FB-B74B-69499F5B1E36}" type="pres">
      <dgm:prSet presAssocID="{394F4EC5-44DA-4748-B65F-6244A82DED97}" presName="parentTextArrow" presStyleLbl="node1" presStyleIdx="1" presStyleCnt="4"/>
      <dgm:spPr/>
    </dgm:pt>
    <dgm:pt modelId="{E483E948-FD30-4D57-B4A3-804D5CD09704}" type="pres">
      <dgm:prSet presAssocID="{892D50A3-DBF5-43E0-9F62-2981B93F6351}" presName="sp" presStyleCnt="0"/>
      <dgm:spPr/>
    </dgm:pt>
    <dgm:pt modelId="{B4E72C50-AFB0-4810-8B81-193C571E95F6}" type="pres">
      <dgm:prSet presAssocID="{8C45FE23-5CA5-4F82-81D7-9924E439F908}" presName="arrowAndChildren" presStyleCnt="0"/>
      <dgm:spPr/>
    </dgm:pt>
    <dgm:pt modelId="{FB0682F6-B0F6-47B5-B600-93E1E7103C8F}" type="pres">
      <dgm:prSet presAssocID="{8C45FE23-5CA5-4F82-81D7-9924E439F908}" presName="parentTextArrow" presStyleLbl="node1" presStyleIdx="2" presStyleCnt="4"/>
      <dgm:spPr/>
    </dgm:pt>
    <dgm:pt modelId="{8C6BEADD-1F4E-4030-9F2C-5EE79927AF25}" type="pres">
      <dgm:prSet presAssocID="{EA944370-9E89-40F9-A6EA-B88F3D3768EC}" presName="sp" presStyleCnt="0"/>
      <dgm:spPr/>
    </dgm:pt>
    <dgm:pt modelId="{06D6284D-AE07-49CA-B8AE-E47355C64EEE}" type="pres">
      <dgm:prSet presAssocID="{904169AB-2404-477B-A50A-F6DF96B082FB}" presName="arrowAndChildren" presStyleCnt="0"/>
      <dgm:spPr/>
    </dgm:pt>
    <dgm:pt modelId="{762B59CC-B186-4A40-A9A2-468C7BA4E7E5}" type="pres">
      <dgm:prSet presAssocID="{904169AB-2404-477B-A50A-F6DF96B082FB}" presName="parentTextArrow" presStyleLbl="node1" presStyleIdx="3" presStyleCnt="4"/>
      <dgm:spPr/>
    </dgm:pt>
  </dgm:ptLst>
  <dgm:cxnLst>
    <dgm:cxn modelId="{2ED6E909-5A72-4FF0-883B-AE76D01B2F2E}" type="presOf" srcId="{5DEEB8B6-B138-44BF-90CD-70446DCF230C}" destId="{16885448-DE94-4770-8D6F-20D1CA0BB2AD}" srcOrd="0" destOrd="0" presId="urn:microsoft.com/office/officeart/2005/8/layout/process4"/>
    <dgm:cxn modelId="{83BFCC10-A480-4E70-84A6-D6046589C3BD}" type="presOf" srcId="{8C45FE23-5CA5-4F82-81D7-9924E439F908}" destId="{FB0682F6-B0F6-47B5-B600-93E1E7103C8F}" srcOrd="0" destOrd="0" presId="urn:microsoft.com/office/officeart/2005/8/layout/process4"/>
    <dgm:cxn modelId="{39FD7134-B0CC-47A1-AC74-068ABAAE5606}" srcId="{25192A71-69E8-4899-A7C3-4472273FDD88}" destId="{5DEEB8B6-B138-44BF-90CD-70446DCF230C}" srcOrd="3" destOrd="0" parTransId="{E411CB00-FEBA-4D02-866D-08AC3F30CC6D}" sibTransId="{48E0C837-1FF2-443E-9C54-DE385B568298}"/>
    <dgm:cxn modelId="{E994AC5D-DB37-4343-9331-A9FFDC2692ED}" type="presOf" srcId="{904169AB-2404-477B-A50A-F6DF96B082FB}" destId="{762B59CC-B186-4A40-A9A2-468C7BA4E7E5}" srcOrd="0" destOrd="0" presId="urn:microsoft.com/office/officeart/2005/8/layout/process4"/>
    <dgm:cxn modelId="{B8D5674B-A1A7-4CA1-85B0-730F94A87988}" srcId="{25192A71-69E8-4899-A7C3-4472273FDD88}" destId="{8C45FE23-5CA5-4F82-81D7-9924E439F908}" srcOrd="1" destOrd="0" parTransId="{EB61EBA7-FD33-4787-9080-BF53B6609EB9}" sibTransId="{892D50A3-DBF5-43E0-9F62-2981B93F6351}"/>
    <dgm:cxn modelId="{E2239A57-1C40-4C93-BB51-7F913633FC4D}" type="presOf" srcId="{394F4EC5-44DA-4748-B65F-6244A82DED97}" destId="{D9CD65EA-8EB1-43FB-B74B-69499F5B1E36}" srcOrd="0" destOrd="0" presId="urn:microsoft.com/office/officeart/2005/8/layout/process4"/>
    <dgm:cxn modelId="{4E0E89C9-AF40-452B-98E5-58E976D69EB4}" srcId="{25192A71-69E8-4899-A7C3-4472273FDD88}" destId="{394F4EC5-44DA-4748-B65F-6244A82DED97}" srcOrd="2" destOrd="0" parTransId="{619109A7-0CEC-4E5B-8500-1382D458DC0E}" sibTransId="{4192F287-9AA2-4937-B2A8-21F94561FAB9}"/>
    <dgm:cxn modelId="{AF8E86E7-87A3-4BFC-8856-628C331AE8B6}" srcId="{25192A71-69E8-4899-A7C3-4472273FDD88}" destId="{904169AB-2404-477B-A50A-F6DF96B082FB}" srcOrd="0" destOrd="0" parTransId="{B3667CA5-B7EC-49CF-90A6-8AD0860B5F1E}" sibTransId="{EA944370-9E89-40F9-A6EA-B88F3D3768EC}"/>
    <dgm:cxn modelId="{6C68ECFE-2BA3-4BD5-A905-1693AC2669B8}" type="presOf" srcId="{25192A71-69E8-4899-A7C3-4472273FDD88}" destId="{AE5600E4-B46B-4776-952A-D9DE47F4982C}" srcOrd="0" destOrd="0" presId="urn:microsoft.com/office/officeart/2005/8/layout/process4"/>
    <dgm:cxn modelId="{6CB0CE53-3FA5-43D2-B07E-30E803FDBEBB}" type="presParOf" srcId="{AE5600E4-B46B-4776-952A-D9DE47F4982C}" destId="{BD859FE2-69F2-4AA1-B955-6D68CEB90E23}" srcOrd="0" destOrd="0" presId="urn:microsoft.com/office/officeart/2005/8/layout/process4"/>
    <dgm:cxn modelId="{4DB5C5BD-E90F-4221-902C-962F4336D5F6}" type="presParOf" srcId="{BD859FE2-69F2-4AA1-B955-6D68CEB90E23}" destId="{16885448-DE94-4770-8D6F-20D1CA0BB2AD}" srcOrd="0" destOrd="0" presId="urn:microsoft.com/office/officeart/2005/8/layout/process4"/>
    <dgm:cxn modelId="{243BE0DE-C4FB-4857-8324-FD068771CE8A}" type="presParOf" srcId="{AE5600E4-B46B-4776-952A-D9DE47F4982C}" destId="{6AE33FCD-AA89-4D51-837D-89E6818AB0A2}" srcOrd="1" destOrd="0" presId="urn:microsoft.com/office/officeart/2005/8/layout/process4"/>
    <dgm:cxn modelId="{0252BAD9-12C2-40A3-9EE1-73F13A506176}" type="presParOf" srcId="{AE5600E4-B46B-4776-952A-D9DE47F4982C}" destId="{440E1AEC-EEA2-4DA6-BDDE-35C924D0A382}" srcOrd="2" destOrd="0" presId="urn:microsoft.com/office/officeart/2005/8/layout/process4"/>
    <dgm:cxn modelId="{33B46747-4F56-4BAD-B301-E08EDD102D43}" type="presParOf" srcId="{440E1AEC-EEA2-4DA6-BDDE-35C924D0A382}" destId="{D9CD65EA-8EB1-43FB-B74B-69499F5B1E36}" srcOrd="0" destOrd="0" presId="urn:microsoft.com/office/officeart/2005/8/layout/process4"/>
    <dgm:cxn modelId="{A968BDE8-8792-45DC-8343-368123C10057}" type="presParOf" srcId="{AE5600E4-B46B-4776-952A-D9DE47F4982C}" destId="{E483E948-FD30-4D57-B4A3-804D5CD09704}" srcOrd="3" destOrd="0" presId="urn:microsoft.com/office/officeart/2005/8/layout/process4"/>
    <dgm:cxn modelId="{462F52F3-D577-4B2C-B706-8219CFA0A401}" type="presParOf" srcId="{AE5600E4-B46B-4776-952A-D9DE47F4982C}" destId="{B4E72C50-AFB0-4810-8B81-193C571E95F6}" srcOrd="4" destOrd="0" presId="urn:microsoft.com/office/officeart/2005/8/layout/process4"/>
    <dgm:cxn modelId="{9E8575E0-6AC7-4336-96EB-844641F5909C}" type="presParOf" srcId="{B4E72C50-AFB0-4810-8B81-193C571E95F6}" destId="{FB0682F6-B0F6-47B5-B600-93E1E7103C8F}" srcOrd="0" destOrd="0" presId="urn:microsoft.com/office/officeart/2005/8/layout/process4"/>
    <dgm:cxn modelId="{0AF27B2A-BDCF-4ED2-8957-6E97B50BDD84}" type="presParOf" srcId="{AE5600E4-B46B-4776-952A-D9DE47F4982C}" destId="{8C6BEADD-1F4E-4030-9F2C-5EE79927AF25}" srcOrd="5" destOrd="0" presId="urn:microsoft.com/office/officeart/2005/8/layout/process4"/>
    <dgm:cxn modelId="{4BEEB97E-2BB9-4208-B74C-38C7CA9FF8E3}" type="presParOf" srcId="{AE5600E4-B46B-4776-952A-D9DE47F4982C}" destId="{06D6284D-AE07-49CA-B8AE-E47355C64EEE}" srcOrd="6" destOrd="0" presId="urn:microsoft.com/office/officeart/2005/8/layout/process4"/>
    <dgm:cxn modelId="{6E124CEB-38BC-40FB-B462-EF1D2086B20E}" type="presParOf" srcId="{06D6284D-AE07-49CA-B8AE-E47355C64EEE}" destId="{762B59CC-B186-4A40-A9A2-468C7BA4E7E5}"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8ACCB7-8A61-428E-BCF1-2B52135FC543}" type="doc">
      <dgm:prSet loTypeId="urn:microsoft.com/office/officeart/2005/8/layout/hProcess9" loCatId="process" qsTypeId="urn:microsoft.com/office/officeart/2005/8/quickstyle/3d1" qsCatId="3D" csTypeId="urn:microsoft.com/office/officeart/2005/8/colors/accent1_2" csCatId="accent1"/>
      <dgm:spPr/>
      <dgm:t>
        <a:bodyPr/>
        <a:lstStyle/>
        <a:p>
          <a:endParaRPr lang="en-IN"/>
        </a:p>
      </dgm:t>
    </dgm:pt>
    <dgm:pt modelId="{63F9CC69-C184-4741-A39E-BD5580F2E4E3}">
      <dgm:prSet/>
      <dgm:spPr/>
      <dgm:t>
        <a:bodyPr/>
        <a:lstStyle/>
        <a:p>
          <a:r>
            <a:rPr lang="en-US" b="1" i="1"/>
            <a:t>Data Gathering from various data sources.</a:t>
          </a:r>
          <a:endParaRPr lang="en-IN"/>
        </a:p>
      </dgm:t>
    </dgm:pt>
    <dgm:pt modelId="{5C915EEE-76C7-4CC1-B597-97FCDC21177F}" type="parTrans" cxnId="{07884A1C-91D7-46C9-91A9-AAE74409B399}">
      <dgm:prSet/>
      <dgm:spPr/>
      <dgm:t>
        <a:bodyPr/>
        <a:lstStyle/>
        <a:p>
          <a:endParaRPr lang="en-IN"/>
        </a:p>
      </dgm:t>
    </dgm:pt>
    <dgm:pt modelId="{E1C9C4DD-F354-427F-8C27-9EBF221E9B5D}" type="sibTrans" cxnId="{07884A1C-91D7-46C9-91A9-AAE74409B399}">
      <dgm:prSet/>
      <dgm:spPr/>
      <dgm:t>
        <a:bodyPr/>
        <a:lstStyle/>
        <a:p>
          <a:endParaRPr lang="en-IN"/>
        </a:p>
      </dgm:t>
    </dgm:pt>
    <dgm:pt modelId="{8328443A-30D5-4049-89F4-5C48F30A4EC3}">
      <dgm:prSet/>
      <dgm:spPr/>
      <dgm:t>
        <a:bodyPr/>
        <a:lstStyle/>
        <a:p>
          <a:r>
            <a:rPr lang="en-US" b="1" i="1"/>
            <a:t>Importing datasets to MS Excel.</a:t>
          </a:r>
          <a:endParaRPr lang="en-IN"/>
        </a:p>
      </dgm:t>
    </dgm:pt>
    <dgm:pt modelId="{8C7A9C09-ED02-4069-9FAA-694351AC4F9A}" type="parTrans" cxnId="{9F6EE027-165D-44AE-ABC5-E9A066518CA2}">
      <dgm:prSet/>
      <dgm:spPr/>
      <dgm:t>
        <a:bodyPr/>
        <a:lstStyle/>
        <a:p>
          <a:endParaRPr lang="en-IN"/>
        </a:p>
      </dgm:t>
    </dgm:pt>
    <dgm:pt modelId="{7DFB026A-A91D-4DD8-962D-9C449CB83060}" type="sibTrans" cxnId="{9F6EE027-165D-44AE-ABC5-E9A066518CA2}">
      <dgm:prSet/>
      <dgm:spPr/>
      <dgm:t>
        <a:bodyPr/>
        <a:lstStyle/>
        <a:p>
          <a:endParaRPr lang="en-IN"/>
        </a:p>
      </dgm:t>
    </dgm:pt>
    <dgm:pt modelId="{A692BDBA-C7F3-47B8-90AE-76E4FFC43EA6}">
      <dgm:prSet/>
      <dgm:spPr/>
      <dgm:t>
        <a:bodyPr/>
        <a:lstStyle/>
        <a:p>
          <a:r>
            <a:rPr lang="en-US" b="1" i="1" dirty="0"/>
            <a:t>Filtering the datasets for missing values or duplicate values.</a:t>
          </a:r>
          <a:endParaRPr lang="en-IN" dirty="0"/>
        </a:p>
      </dgm:t>
    </dgm:pt>
    <dgm:pt modelId="{600BEF76-6404-40B8-8700-9ADB54877759}" type="parTrans" cxnId="{0A7A8330-778A-4C7C-BFF5-0F51A5BED88D}">
      <dgm:prSet/>
      <dgm:spPr/>
      <dgm:t>
        <a:bodyPr/>
        <a:lstStyle/>
        <a:p>
          <a:endParaRPr lang="en-IN"/>
        </a:p>
      </dgm:t>
    </dgm:pt>
    <dgm:pt modelId="{2F48CB5A-2D37-4ADA-B093-A416847BBCE7}" type="sibTrans" cxnId="{0A7A8330-778A-4C7C-BFF5-0F51A5BED88D}">
      <dgm:prSet/>
      <dgm:spPr/>
      <dgm:t>
        <a:bodyPr/>
        <a:lstStyle/>
        <a:p>
          <a:endParaRPr lang="en-IN"/>
        </a:p>
      </dgm:t>
    </dgm:pt>
    <dgm:pt modelId="{FBEF5917-1539-4D2E-9696-BE43C5DAF666}">
      <dgm:prSet/>
      <dgm:spPr/>
      <dgm:t>
        <a:bodyPr/>
        <a:lstStyle/>
        <a:p>
          <a:r>
            <a:rPr lang="en-US" b="1" i="1"/>
            <a:t>Combining the various datasets into one cleaned dataset based on the required column.</a:t>
          </a:r>
          <a:endParaRPr lang="en-IN"/>
        </a:p>
      </dgm:t>
    </dgm:pt>
    <dgm:pt modelId="{AC691596-C602-452C-91C1-68812D028A22}" type="parTrans" cxnId="{6081E132-9B23-4275-985B-6CA8EC37A0CC}">
      <dgm:prSet/>
      <dgm:spPr/>
      <dgm:t>
        <a:bodyPr/>
        <a:lstStyle/>
        <a:p>
          <a:endParaRPr lang="en-IN"/>
        </a:p>
      </dgm:t>
    </dgm:pt>
    <dgm:pt modelId="{6806466B-CBEC-41E1-974E-B1942612D94E}" type="sibTrans" cxnId="{6081E132-9B23-4275-985B-6CA8EC37A0CC}">
      <dgm:prSet/>
      <dgm:spPr/>
      <dgm:t>
        <a:bodyPr/>
        <a:lstStyle/>
        <a:p>
          <a:endParaRPr lang="en-IN"/>
        </a:p>
      </dgm:t>
    </dgm:pt>
    <dgm:pt modelId="{793354C1-4662-4477-A331-34748849748E}">
      <dgm:prSet/>
      <dgm:spPr/>
      <dgm:t>
        <a:bodyPr/>
        <a:lstStyle/>
        <a:p>
          <a:r>
            <a:rPr lang="en-US" b="1" i="1" dirty="0"/>
            <a:t>Filtering the cleaned dataset to get the list of top 5 popular content categories.</a:t>
          </a:r>
          <a:endParaRPr lang="en-IN" dirty="0"/>
        </a:p>
      </dgm:t>
    </dgm:pt>
    <dgm:pt modelId="{07C5492F-C720-472F-8D1D-0D4F09D56D6A}" type="parTrans" cxnId="{CF8E3A26-07D3-439F-8B29-DB5D5214E841}">
      <dgm:prSet/>
      <dgm:spPr/>
      <dgm:t>
        <a:bodyPr/>
        <a:lstStyle/>
        <a:p>
          <a:endParaRPr lang="en-IN"/>
        </a:p>
      </dgm:t>
    </dgm:pt>
    <dgm:pt modelId="{D9C667EE-3D45-4081-A079-8598ADB2FA3F}" type="sibTrans" cxnId="{CF8E3A26-07D3-439F-8B29-DB5D5214E841}">
      <dgm:prSet/>
      <dgm:spPr/>
      <dgm:t>
        <a:bodyPr/>
        <a:lstStyle/>
        <a:p>
          <a:endParaRPr lang="en-IN"/>
        </a:p>
      </dgm:t>
    </dgm:pt>
    <dgm:pt modelId="{CA59E3BA-6FE7-4C8D-A81F-059159AFF841}">
      <dgm:prSet/>
      <dgm:spPr/>
      <dgm:t>
        <a:bodyPr/>
        <a:lstStyle/>
        <a:p>
          <a:r>
            <a:rPr lang="en-US" b="1" i="1" dirty="0"/>
            <a:t>Inserting suitable charts into the final prepared columns to present the insights.</a:t>
          </a:r>
          <a:endParaRPr lang="en-IN" dirty="0"/>
        </a:p>
      </dgm:t>
    </dgm:pt>
    <dgm:pt modelId="{2D1DEAB0-11AA-4188-8329-06DF8813B026}" type="parTrans" cxnId="{EBA08570-94E5-4E4A-9D6E-DAF30DE84DD8}">
      <dgm:prSet/>
      <dgm:spPr/>
      <dgm:t>
        <a:bodyPr/>
        <a:lstStyle/>
        <a:p>
          <a:endParaRPr lang="en-IN"/>
        </a:p>
      </dgm:t>
    </dgm:pt>
    <dgm:pt modelId="{361444B9-108A-4381-B272-DC7F17DA9590}" type="sibTrans" cxnId="{EBA08570-94E5-4E4A-9D6E-DAF30DE84DD8}">
      <dgm:prSet/>
      <dgm:spPr/>
      <dgm:t>
        <a:bodyPr/>
        <a:lstStyle/>
        <a:p>
          <a:endParaRPr lang="en-IN"/>
        </a:p>
      </dgm:t>
    </dgm:pt>
    <dgm:pt modelId="{4F8A355E-047B-4019-BFE9-08C2BDD39FC6}" type="pres">
      <dgm:prSet presAssocID="{858ACCB7-8A61-428E-BCF1-2B52135FC543}" presName="CompostProcess" presStyleCnt="0">
        <dgm:presLayoutVars>
          <dgm:dir/>
          <dgm:resizeHandles val="exact"/>
        </dgm:presLayoutVars>
      </dgm:prSet>
      <dgm:spPr/>
    </dgm:pt>
    <dgm:pt modelId="{0C26E9B4-A126-4C67-A7A2-4DF7FAEDA593}" type="pres">
      <dgm:prSet presAssocID="{858ACCB7-8A61-428E-BCF1-2B52135FC543}" presName="arrow" presStyleLbl="bgShp" presStyleIdx="0" presStyleCnt="1"/>
      <dgm:spPr/>
    </dgm:pt>
    <dgm:pt modelId="{8E2C0D1C-BC02-417C-BECC-73A84D88FF63}" type="pres">
      <dgm:prSet presAssocID="{858ACCB7-8A61-428E-BCF1-2B52135FC543}" presName="linearProcess" presStyleCnt="0"/>
      <dgm:spPr/>
    </dgm:pt>
    <dgm:pt modelId="{66A7C2CB-C151-42AC-9E1F-0CCA444E5030}" type="pres">
      <dgm:prSet presAssocID="{63F9CC69-C184-4741-A39E-BD5580F2E4E3}" presName="textNode" presStyleLbl="node1" presStyleIdx="0" presStyleCnt="6">
        <dgm:presLayoutVars>
          <dgm:bulletEnabled val="1"/>
        </dgm:presLayoutVars>
      </dgm:prSet>
      <dgm:spPr/>
    </dgm:pt>
    <dgm:pt modelId="{B9F76CB3-2467-43CD-801D-A7DBF5E059DA}" type="pres">
      <dgm:prSet presAssocID="{E1C9C4DD-F354-427F-8C27-9EBF221E9B5D}" presName="sibTrans" presStyleCnt="0"/>
      <dgm:spPr/>
    </dgm:pt>
    <dgm:pt modelId="{E9DDBBCC-6CD5-412D-A185-594E40792148}" type="pres">
      <dgm:prSet presAssocID="{8328443A-30D5-4049-89F4-5C48F30A4EC3}" presName="textNode" presStyleLbl="node1" presStyleIdx="1" presStyleCnt="6">
        <dgm:presLayoutVars>
          <dgm:bulletEnabled val="1"/>
        </dgm:presLayoutVars>
      </dgm:prSet>
      <dgm:spPr/>
    </dgm:pt>
    <dgm:pt modelId="{3818B6D0-17F6-4059-AC90-A540A33FD844}" type="pres">
      <dgm:prSet presAssocID="{7DFB026A-A91D-4DD8-962D-9C449CB83060}" presName="sibTrans" presStyleCnt="0"/>
      <dgm:spPr/>
    </dgm:pt>
    <dgm:pt modelId="{B5F0FFFE-BD89-452C-A18F-590A31E41D71}" type="pres">
      <dgm:prSet presAssocID="{A692BDBA-C7F3-47B8-90AE-76E4FFC43EA6}" presName="textNode" presStyleLbl="node1" presStyleIdx="2" presStyleCnt="6">
        <dgm:presLayoutVars>
          <dgm:bulletEnabled val="1"/>
        </dgm:presLayoutVars>
      </dgm:prSet>
      <dgm:spPr/>
    </dgm:pt>
    <dgm:pt modelId="{E2680B97-D759-4866-8D72-5FF2CD690F5D}" type="pres">
      <dgm:prSet presAssocID="{2F48CB5A-2D37-4ADA-B093-A416847BBCE7}" presName="sibTrans" presStyleCnt="0"/>
      <dgm:spPr/>
    </dgm:pt>
    <dgm:pt modelId="{19B55F23-2ADA-460E-B5F8-1FB6DD858BF2}" type="pres">
      <dgm:prSet presAssocID="{FBEF5917-1539-4D2E-9696-BE43C5DAF666}" presName="textNode" presStyleLbl="node1" presStyleIdx="3" presStyleCnt="6">
        <dgm:presLayoutVars>
          <dgm:bulletEnabled val="1"/>
        </dgm:presLayoutVars>
      </dgm:prSet>
      <dgm:spPr/>
    </dgm:pt>
    <dgm:pt modelId="{2A767941-E20E-4825-AA52-514D3405C452}" type="pres">
      <dgm:prSet presAssocID="{6806466B-CBEC-41E1-974E-B1942612D94E}" presName="sibTrans" presStyleCnt="0"/>
      <dgm:spPr/>
    </dgm:pt>
    <dgm:pt modelId="{25F8FBF9-A1ED-4D61-B55F-6D5BA3E42F02}" type="pres">
      <dgm:prSet presAssocID="{793354C1-4662-4477-A331-34748849748E}" presName="textNode" presStyleLbl="node1" presStyleIdx="4" presStyleCnt="6">
        <dgm:presLayoutVars>
          <dgm:bulletEnabled val="1"/>
        </dgm:presLayoutVars>
      </dgm:prSet>
      <dgm:spPr/>
    </dgm:pt>
    <dgm:pt modelId="{E33ED2C4-F118-41DD-A50E-E866B115304A}" type="pres">
      <dgm:prSet presAssocID="{D9C667EE-3D45-4081-A079-8598ADB2FA3F}" presName="sibTrans" presStyleCnt="0"/>
      <dgm:spPr/>
    </dgm:pt>
    <dgm:pt modelId="{042368A1-A5D3-4EB3-BB90-9F92222547FD}" type="pres">
      <dgm:prSet presAssocID="{CA59E3BA-6FE7-4C8D-A81F-059159AFF841}" presName="textNode" presStyleLbl="node1" presStyleIdx="5" presStyleCnt="6">
        <dgm:presLayoutVars>
          <dgm:bulletEnabled val="1"/>
        </dgm:presLayoutVars>
      </dgm:prSet>
      <dgm:spPr/>
    </dgm:pt>
  </dgm:ptLst>
  <dgm:cxnLst>
    <dgm:cxn modelId="{B5463F07-09C6-462E-B507-03721946AD8F}" type="presOf" srcId="{CA59E3BA-6FE7-4C8D-A81F-059159AFF841}" destId="{042368A1-A5D3-4EB3-BB90-9F92222547FD}" srcOrd="0" destOrd="0" presId="urn:microsoft.com/office/officeart/2005/8/layout/hProcess9"/>
    <dgm:cxn modelId="{07884A1C-91D7-46C9-91A9-AAE74409B399}" srcId="{858ACCB7-8A61-428E-BCF1-2B52135FC543}" destId="{63F9CC69-C184-4741-A39E-BD5580F2E4E3}" srcOrd="0" destOrd="0" parTransId="{5C915EEE-76C7-4CC1-B597-97FCDC21177F}" sibTransId="{E1C9C4DD-F354-427F-8C27-9EBF221E9B5D}"/>
    <dgm:cxn modelId="{CF8E3A26-07D3-439F-8B29-DB5D5214E841}" srcId="{858ACCB7-8A61-428E-BCF1-2B52135FC543}" destId="{793354C1-4662-4477-A331-34748849748E}" srcOrd="4" destOrd="0" parTransId="{07C5492F-C720-472F-8D1D-0D4F09D56D6A}" sibTransId="{D9C667EE-3D45-4081-A079-8598ADB2FA3F}"/>
    <dgm:cxn modelId="{9F6EE027-165D-44AE-ABC5-E9A066518CA2}" srcId="{858ACCB7-8A61-428E-BCF1-2B52135FC543}" destId="{8328443A-30D5-4049-89F4-5C48F30A4EC3}" srcOrd="1" destOrd="0" parTransId="{8C7A9C09-ED02-4069-9FAA-694351AC4F9A}" sibTransId="{7DFB026A-A91D-4DD8-962D-9C449CB83060}"/>
    <dgm:cxn modelId="{C5B3DF2C-F271-447A-9459-D0A2B0B7A9D7}" type="presOf" srcId="{FBEF5917-1539-4D2E-9696-BE43C5DAF666}" destId="{19B55F23-2ADA-460E-B5F8-1FB6DD858BF2}" srcOrd="0" destOrd="0" presId="urn:microsoft.com/office/officeart/2005/8/layout/hProcess9"/>
    <dgm:cxn modelId="{0A7A8330-778A-4C7C-BFF5-0F51A5BED88D}" srcId="{858ACCB7-8A61-428E-BCF1-2B52135FC543}" destId="{A692BDBA-C7F3-47B8-90AE-76E4FFC43EA6}" srcOrd="2" destOrd="0" parTransId="{600BEF76-6404-40B8-8700-9ADB54877759}" sibTransId="{2F48CB5A-2D37-4ADA-B093-A416847BBCE7}"/>
    <dgm:cxn modelId="{6081E132-9B23-4275-985B-6CA8EC37A0CC}" srcId="{858ACCB7-8A61-428E-BCF1-2B52135FC543}" destId="{FBEF5917-1539-4D2E-9696-BE43C5DAF666}" srcOrd="3" destOrd="0" parTransId="{AC691596-C602-452C-91C1-68812D028A22}" sibTransId="{6806466B-CBEC-41E1-974E-B1942612D94E}"/>
    <dgm:cxn modelId="{EBA08570-94E5-4E4A-9D6E-DAF30DE84DD8}" srcId="{858ACCB7-8A61-428E-BCF1-2B52135FC543}" destId="{CA59E3BA-6FE7-4C8D-A81F-059159AFF841}" srcOrd="5" destOrd="0" parTransId="{2D1DEAB0-11AA-4188-8329-06DF8813B026}" sibTransId="{361444B9-108A-4381-B272-DC7F17DA9590}"/>
    <dgm:cxn modelId="{2B0BB17A-9681-4224-9225-C94182AD95AF}" type="presOf" srcId="{858ACCB7-8A61-428E-BCF1-2B52135FC543}" destId="{4F8A355E-047B-4019-BFE9-08C2BDD39FC6}" srcOrd="0" destOrd="0" presId="urn:microsoft.com/office/officeart/2005/8/layout/hProcess9"/>
    <dgm:cxn modelId="{8F3742A1-7338-4567-BF25-F042437AF531}" type="presOf" srcId="{63F9CC69-C184-4741-A39E-BD5580F2E4E3}" destId="{66A7C2CB-C151-42AC-9E1F-0CCA444E5030}" srcOrd="0" destOrd="0" presId="urn:microsoft.com/office/officeart/2005/8/layout/hProcess9"/>
    <dgm:cxn modelId="{66A470A2-6B03-40BC-A723-34E931F30FD3}" type="presOf" srcId="{A692BDBA-C7F3-47B8-90AE-76E4FFC43EA6}" destId="{B5F0FFFE-BD89-452C-A18F-590A31E41D71}" srcOrd="0" destOrd="0" presId="urn:microsoft.com/office/officeart/2005/8/layout/hProcess9"/>
    <dgm:cxn modelId="{3A3A0CC5-AEA4-4B34-A51F-93C27C1A932F}" type="presOf" srcId="{793354C1-4662-4477-A331-34748849748E}" destId="{25F8FBF9-A1ED-4D61-B55F-6D5BA3E42F02}" srcOrd="0" destOrd="0" presId="urn:microsoft.com/office/officeart/2005/8/layout/hProcess9"/>
    <dgm:cxn modelId="{8FA713E0-CA58-4BD6-8B58-76B6C29F8C2C}" type="presOf" srcId="{8328443A-30D5-4049-89F4-5C48F30A4EC3}" destId="{E9DDBBCC-6CD5-412D-A185-594E40792148}" srcOrd="0" destOrd="0" presId="urn:microsoft.com/office/officeart/2005/8/layout/hProcess9"/>
    <dgm:cxn modelId="{CB6E5EDC-8A7E-43A9-BBD0-91B401F083E8}" type="presParOf" srcId="{4F8A355E-047B-4019-BFE9-08C2BDD39FC6}" destId="{0C26E9B4-A126-4C67-A7A2-4DF7FAEDA593}" srcOrd="0" destOrd="0" presId="urn:microsoft.com/office/officeart/2005/8/layout/hProcess9"/>
    <dgm:cxn modelId="{3C65B73A-E797-45E7-9C93-284BD31A9B54}" type="presParOf" srcId="{4F8A355E-047B-4019-BFE9-08C2BDD39FC6}" destId="{8E2C0D1C-BC02-417C-BECC-73A84D88FF63}" srcOrd="1" destOrd="0" presId="urn:microsoft.com/office/officeart/2005/8/layout/hProcess9"/>
    <dgm:cxn modelId="{000B48C3-09E4-40E8-81AE-825F9F6B735B}" type="presParOf" srcId="{8E2C0D1C-BC02-417C-BECC-73A84D88FF63}" destId="{66A7C2CB-C151-42AC-9E1F-0CCA444E5030}" srcOrd="0" destOrd="0" presId="urn:microsoft.com/office/officeart/2005/8/layout/hProcess9"/>
    <dgm:cxn modelId="{FC9D6336-2E18-4062-AF79-F215E898982D}" type="presParOf" srcId="{8E2C0D1C-BC02-417C-BECC-73A84D88FF63}" destId="{B9F76CB3-2467-43CD-801D-A7DBF5E059DA}" srcOrd="1" destOrd="0" presId="urn:microsoft.com/office/officeart/2005/8/layout/hProcess9"/>
    <dgm:cxn modelId="{CDFA7AD7-10B4-4C9C-8028-ECEB32AB07C5}" type="presParOf" srcId="{8E2C0D1C-BC02-417C-BECC-73A84D88FF63}" destId="{E9DDBBCC-6CD5-412D-A185-594E40792148}" srcOrd="2" destOrd="0" presId="urn:microsoft.com/office/officeart/2005/8/layout/hProcess9"/>
    <dgm:cxn modelId="{A79148E8-762E-4E3F-95CF-F222226FE6F9}" type="presParOf" srcId="{8E2C0D1C-BC02-417C-BECC-73A84D88FF63}" destId="{3818B6D0-17F6-4059-AC90-A540A33FD844}" srcOrd="3" destOrd="0" presId="urn:microsoft.com/office/officeart/2005/8/layout/hProcess9"/>
    <dgm:cxn modelId="{B3BE2870-91C6-498C-8BB0-0B393C2AFB27}" type="presParOf" srcId="{8E2C0D1C-BC02-417C-BECC-73A84D88FF63}" destId="{B5F0FFFE-BD89-452C-A18F-590A31E41D71}" srcOrd="4" destOrd="0" presId="urn:microsoft.com/office/officeart/2005/8/layout/hProcess9"/>
    <dgm:cxn modelId="{79210596-33FC-44E3-9617-74935CC8B62D}" type="presParOf" srcId="{8E2C0D1C-BC02-417C-BECC-73A84D88FF63}" destId="{E2680B97-D759-4866-8D72-5FF2CD690F5D}" srcOrd="5" destOrd="0" presId="urn:microsoft.com/office/officeart/2005/8/layout/hProcess9"/>
    <dgm:cxn modelId="{6672E7CB-EA69-40E5-864C-353AC3E33677}" type="presParOf" srcId="{8E2C0D1C-BC02-417C-BECC-73A84D88FF63}" destId="{19B55F23-2ADA-460E-B5F8-1FB6DD858BF2}" srcOrd="6" destOrd="0" presId="urn:microsoft.com/office/officeart/2005/8/layout/hProcess9"/>
    <dgm:cxn modelId="{E334E158-0FDF-45C4-B1D4-56FC60B71180}" type="presParOf" srcId="{8E2C0D1C-BC02-417C-BECC-73A84D88FF63}" destId="{2A767941-E20E-4825-AA52-514D3405C452}" srcOrd="7" destOrd="0" presId="urn:microsoft.com/office/officeart/2005/8/layout/hProcess9"/>
    <dgm:cxn modelId="{2D5A2A94-5619-4CE6-B891-3B1EBE29427A}" type="presParOf" srcId="{8E2C0D1C-BC02-417C-BECC-73A84D88FF63}" destId="{25F8FBF9-A1ED-4D61-B55F-6D5BA3E42F02}" srcOrd="8" destOrd="0" presId="urn:microsoft.com/office/officeart/2005/8/layout/hProcess9"/>
    <dgm:cxn modelId="{A5D92225-0E47-4D0A-ACCC-A3B9B7F9F001}" type="presParOf" srcId="{8E2C0D1C-BC02-417C-BECC-73A84D88FF63}" destId="{E33ED2C4-F118-41DD-A50E-E866B115304A}" srcOrd="9" destOrd="0" presId="urn:microsoft.com/office/officeart/2005/8/layout/hProcess9"/>
    <dgm:cxn modelId="{0C89BE1D-D472-4306-8D5F-F8128DBFC860}" type="presParOf" srcId="{8E2C0D1C-BC02-417C-BECC-73A84D88FF63}" destId="{042368A1-A5D3-4EB3-BB90-9F92222547FD}"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2675C8-460A-42A3-B64D-7B104BBCA1F4}"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IN"/>
        </a:p>
      </dgm:t>
    </dgm:pt>
    <dgm:pt modelId="{C1C279D7-7C5A-4606-8017-A2013342019C}">
      <dgm:prSet/>
      <dgm:spPr>
        <a:solidFill>
          <a:srgbClr val="883C84"/>
        </a:solidFill>
      </dgm:spPr>
      <dgm:t>
        <a:bodyPr/>
        <a:lstStyle/>
        <a:p>
          <a:r>
            <a:rPr lang="en-US" b="1" i="1"/>
            <a:t>Summary</a:t>
          </a:r>
          <a:endParaRPr lang="en-IN"/>
        </a:p>
      </dgm:t>
    </dgm:pt>
    <dgm:pt modelId="{160106F5-6DBD-42B6-AE5B-0160A5342630}" type="parTrans" cxnId="{6E96F598-B09C-4475-9F0C-2F8094AB9630}">
      <dgm:prSet/>
      <dgm:spPr/>
      <dgm:t>
        <a:bodyPr/>
        <a:lstStyle/>
        <a:p>
          <a:endParaRPr lang="en-IN"/>
        </a:p>
      </dgm:t>
    </dgm:pt>
    <dgm:pt modelId="{8DEF8E8B-1660-4B0D-8702-4279EE3537CB}" type="sibTrans" cxnId="{6E96F598-B09C-4475-9F0C-2F8094AB9630}">
      <dgm:prSet/>
      <dgm:spPr/>
      <dgm:t>
        <a:bodyPr/>
        <a:lstStyle/>
        <a:p>
          <a:endParaRPr lang="en-IN"/>
        </a:p>
      </dgm:t>
    </dgm:pt>
    <dgm:pt modelId="{9D8F74AC-EDAC-43F0-992E-F3C74BF1A9BE}" type="pres">
      <dgm:prSet presAssocID="{6E2675C8-460A-42A3-B64D-7B104BBCA1F4}" presName="Name0" presStyleCnt="0">
        <dgm:presLayoutVars>
          <dgm:dir/>
          <dgm:animLvl val="lvl"/>
          <dgm:resizeHandles/>
        </dgm:presLayoutVars>
      </dgm:prSet>
      <dgm:spPr/>
    </dgm:pt>
    <dgm:pt modelId="{FA6AAFF5-8A8D-4772-9143-6DD57AD6E8E5}" type="pres">
      <dgm:prSet presAssocID="{C1C279D7-7C5A-4606-8017-A2013342019C}" presName="linNode" presStyleCnt="0"/>
      <dgm:spPr/>
    </dgm:pt>
    <dgm:pt modelId="{623E8094-2403-41D8-AA84-9EC3451580E8}" type="pres">
      <dgm:prSet presAssocID="{C1C279D7-7C5A-4606-8017-A2013342019C}" presName="parentShp" presStyleLbl="node1" presStyleIdx="0" presStyleCnt="1" custScaleX="129834">
        <dgm:presLayoutVars>
          <dgm:bulletEnabled val="1"/>
        </dgm:presLayoutVars>
      </dgm:prSet>
      <dgm:spPr/>
    </dgm:pt>
    <dgm:pt modelId="{C5584EAB-FA58-4F67-B0CE-6A7EBE10B7D3}" type="pres">
      <dgm:prSet presAssocID="{C1C279D7-7C5A-4606-8017-A2013342019C}" presName="childShp" presStyleLbl="bgAccFollowNode1" presStyleIdx="0" presStyleCnt="1">
        <dgm:presLayoutVars>
          <dgm:bulletEnabled val="1"/>
        </dgm:presLayoutVars>
      </dgm:prSet>
      <dgm:spPr/>
    </dgm:pt>
  </dgm:ptLst>
  <dgm:cxnLst>
    <dgm:cxn modelId="{8FA0D928-29B9-4738-B2D2-2BED4FDCD8E9}" type="presOf" srcId="{C1C279D7-7C5A-4606-8017-A2013342019C}" destId="{623E8094-2403-41D8-AA84-9EC3451580E8}" srcOrd="0" destOrd="0" presId="urn:microsoft.com/office/officeart/2005/8/layout/vList6"/>
    <dgm:cxn modelId="{6E96F598-B09C-4475-9F0C-2F8094AB9630}" srcId="{6E2675C8-460A-42A3-B64D-7B104BBCA1F4}" destId="{C1C279D7-7C5A-4606-8017-A2013342019C}" srcOrd="0" destOrd="0" parTransId="{160106F5-6DBD-42B6-AE5B-0160A5342630}" sibTransId="{8DEF8E8B-1660-4B0D-8702-4279EE3537CB}"/>
    <dgm:cxn modelId="{72624FC3-FF0C-4C3F-8048-4F0718296CF0}" type="presOf" srcId="{6E2675C8-460A-42A3-B64D-7B104BBCA1F4}" destId="{9D8F74AC-EDAC-43F0-992E-F3C74BF1A9BE}" srcOrd="0" destOrd="0" presId="urn:microsoft.com/office/officeart/2005/8/layout/vList6"/>
    <dgm:cxn modelId="{B81038C2-8A1B-4CA2-996D-5DA800924721}" type="presParOf" srcId="{9D8F74AC-EDAC-43F0-992E-F3C74BF1A9BE}" destId="{FA6AAFF5-8A8D-4772-9143-6DD57AD6E8E5}" srcOrd="0" destOrd="0" presId="urn:microsoft.com/office/officeart/2005/8/layout/vList6"/>
    <dgm:cxn modelId="{E332A816-417E-4CC3-A9F5-AB9A56F9D56F}" type="presParOf" srcId="{FA6AAFF5-8A8D-4772-9143-6DD57AD6E8E5}" destId="{623E8094-2403-41D8-AA84-9EC3451580E8}" srcOrd="0" destOrd="0" presId="urn:microsoft.com/office/officeart/2005/8/layout/vList6"/>
    <dgm:cxn modelId="{AE6E0BD3-3FBE-4F5A-A291-BF4F6EC9F582}" type="presParOf" srcId="{FA6AAFF5-8A8D-4772-9143-6DD57AD6E8E5}" destId="{C5584EAB-FA58-4F67-B0CE-6A7EBE10B7D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6B3ADF-B243-4238-8E4E-3B0A557DC715}" type="doc">
      <dgm:prSet loTypeId="urn:microsoft.com/office/officeart/2005/8/layout/vProcess5" loCatId="process" qsTypeId="urn:microsoft.com/office/officeart/2005/8/quickstyle/simple4" qsCatId="simple" csTypeId="urn:microsoft.com/office/officeart/2005/8/colors/accent0_2" csCatId="mainScheme"/>
      <dgm:spPr/>
      <dgm:t>
        <a:bodyPr/>
        <a:lstStyle/>
        <a:p>
          <a:endParaRPr lang="en-IN"/>
        </a:p>
      </dgm:t>
    </dgm:pt>
    <dgm:pt modelId="{541DBD29-C2BF-4C54-AD6C-188AEDE3F327}">
      <dgm:prSet/>
      <dgm:spPr/>
      <dgm:t>
        <a:bodyPr/>
        <a:lstStyle/>
        <a:p>
          <a:r>
            <a:rPr lang="en-US" b="1" i="1" dirty="0"/>
            <a:t>From the previous slide on Insights, we can clearly see the Total Score of all available content categories.</a:t>
          </a:r>
          <a:endParaRPr lang="en-IN" dirty="0"/>
        </a:p>
      </dgm:t>
    </dgm:pt>
    <dgm:pt modelId="{8F15CA1D-8F57-44EB-B6F2-CC958F41A4B1}" type="parTrans" cxnId="{B9203925-F898-4DFF-9CB7-101F535072A3}">
      <dgm:prSet/>
      <dgm:spPr/>
      <dgm:t>
        <a:bodyPr/>
        <a:lstStyle/>
        <a:p>
          <a:endParaRPr lang="en-IN"/>
        </a:p>
      </dgm:t>
    </dgm:pt>
    <dgm:pt modelId="{15B8FA50-4D44-4DCB-B2F4-93F424985E48}" type="sibTrans" cxnId="{B9203925-F898-4DFF-9CB7-101F535072A3}">
      <dgm:prSet/>
      <dgm:spPr/>
      <dgm:t>
        <a:bodyPr/>
        <a:lstStyle/>
        <a:p>
          <a:endParaRPr lang="en-IN"/>
        </a:p>
      </dgm:t>
    </dgm:pt>
    <dgm:pt modelId="{5144D04F-08D1-40DE-9369-B3EA6FDDBA69}">
      <dgm:prSet/>
      <dgm:spPr/>
      <dgm:t>
        <a:bodyPr/>
        <a:lstStyle/>
        <a:p>
          <a:r>
            <a:rPr lang="en-US" b="1" i="1"/>
            <a:t>The total score of the content categories are sorted in a descending order with green color columns.</a:t>
          </a:r>
          <a:endParaRPr lang="en-IN" dirty="0"/>
        </a:p>
      </dgm:t>
    </dgm:pt>
    <dgm:pt modelId="{2754A157-2123-4DDE-A95B-946E63C86A76}" type="parTrans" cxnId="{CF36DE7D-BB3E-4785-963A-438CF11759F7}">
      <dgm:prSet/>
      <dgm:spPr/>
      <dgm:t>
        <a:bodyPr/>
        <a:lstStyle/>
        <a:p>
          <a:endParaRPr lang="en-IN"/>
        </a:p>
      </dgm:t>
    </dgm:pt>
    <dgm:pt modelId="{7A10A569-3A48-43F9-A6D5-CCF39F443F0C}" type="sibTrans" cxnId="{CF36DE7D-BB3E-4785-963A-438CF11759F7}">
      <dgm:prSet/>
      <dgm:spPr/>
      <dgm:t>
        <a:bodyPr/>
        <a:lstStyle/>
        <a:p>
          <a:endParaRPr lang="en-IN"/>
        </a:p>
      </dgm:t>
    </dgm:pt>
    <dgm:pt modelId="{F81568BA-F34B-41A4-849A-6CCED80166A9}">
      <dgm:prSet/>
      <dgm:spPr/>
      <dgm:t>
        <a:bodyPr/>
        <a:lstStyle/>
        <a:p>
          <a:r>
            <a:rPr lang="en-US" b="1" i="1" dirty="0"/>
            <a:t>The top 5 content categories, therefore turns out to be - </a:t>
          </a:r>
          <a:r>
            <a:rPr lang="en-US" b="1" i="1" dirty="0">
              <a:solidFill>
                <a:srgbClr val="A100FF"/>
              </a:solidFill>
            </a:rPr>
            <a:t>studying &gt; healthy eating &gt; technology &gt; food &gt; cooking</a:t>
          </a:r>
          <a:endParaRPr lang="en-IN" dirty="0">
            <a:solidFill>
              <a:srgbClr val="A100FF"/>
            </a:solidFill>
          </a:endParaRPr>
        </a:p>
      </dgm:t>
    </dgm:pt>
    <dgm:pt modelId="{7A2BA79D-CFFE-417C-8D17-5ADB15BCA382}" type="parTrans" cxnId="{1EC088CE-A46F-4B33-A6A9-9B50371C570B}">
      <dgm:prSet/>
      <dgm:spPr/>
      <dgm:t>
        <a:bodyPr/>
        <a:lstStyle/>
        <a:p>
          <a:endParaRPr lang="en-IN"/>
        </a:p>
      </dgm:t>
    </dgm:pt>
    <dgm:pt modelId="{5283FF85-139A-4708-B57B-8BC754337121}" type="sibTrans" cxnId="{1EC088CE-A46F-4B33-A6A9-9B50371C570B}">
      <dgm:prSet/>
      <dgm:spPr/>
      <dgm:t>
        <a:bodyPr/>
        <a:lstStyle/>
        <a:p>
          <a:endParaRPr lang="en-IN"/>
        </a:p>
      </dgm:t>
    </dgm:pt>
    <dgm:pt modelId="{5717D04C-06BB-4797-A690-E5A104CD5433}" type="pres">
      <dgm:prSet presAssocID="{0E6B3ADF-B243-4238-8E4E-3B0A557DC715}" presName="outerComposite" presStyleCnt="0">
        <dgm:presLayoutVars>
          <dgm:chMax val="5"/>
          <dgm:dir/>
          <dgm:resizeHandles val="exact"/>
        </dgm:presLayoutVars>
      </dgm:prSet>
      <dgm:spPr/>
    </dgm:pt>
    <dgm:pt modelId="{6C1867B8-E220-4BAF-BDFC-D20BB81CD992}" type="pres">
      <dgm:prSet presAssocID="{0E6B3ADF-B243-4238-8E4E-3B0A557DC715}" presName="dummyMaxCanvas" presStyleCnt="0">
        <dgm:presLayoutVars/>
      </dgm:prSet>
      <dgm:spPr/>
    </dgm:pt>
    <dgm:pt modelId="{84887592-98A9-4881-ABCE-ED677AE995E2}" type="pres">
      <dgm:prSet presAssocID="{0E6B3ADF-B243-4238-8E4E-3B0A557DC715}" presName="ThreeNodes_1" presStyleLbl="node1" presStyleIdx="0" presStyleCnt="3">
        <dgm:presLayoutVars>
          <dgm:bulletEnabled val="1"/>
        </dgm:presLayoutVars>
      </dgm:prSet>
      <dgm:spPr/>
    </dgm:pt>
    <dgm:pt modelId="{67D07360-9F80-46E0-9E63-128879F9EC5F}" type="pres">
      <dgm:prSet presAssocID="{0E6B3ADF-B243-4238-8E4E-3B0A557DC715}" presName="ThreeNodes_2" presStyleLbl="node1" presStyleIdx="1" presStyleCnt="3">
        <dgm:presLayoutVars>
          <dgm:bulletEnabled val="1"/>
        </dgm:presLayoutVars>
      </dgm:prSet>
      <dgm:spPr/>
    </dgm:pt>
    <dgm:pt modelId="{5E5B3C63-94AC-4998-AE01-09BAE65FD78F}" type="pres">
      <dgm:prSet presAssocID="{0E6B3ADF-B243-4238-8E4E-3B0A557DC715}" presName="ThreeNodes_3" presStyleLbl="node1" presStyleIdx="2" presStyleCnt="3">
        <dgm:presLayoutVars>
          <dgm:bulletEnabled val="1"/>
        </dgm:presLayoutVars>
      </dgm:prSet>
      <dgm:spPr/>
    </dgm:pt>
    <dgm:pt modelId="{DCEF41F2-D783-42F6-B410-BDCAF896791D}" type="pres">
      <dgm:prSet presAssocID="{0E6B3ADF-B243-4238-8E4E-3B0A557DC715}" presName="ThreeConn_1-2" presStyleLbl="fgAccFollowNode1" presStyleIdx="0" presStyleCnt="2">
        <dgm:presLayoutVars>
          <dgm:bulletEnabled val="1"/>
        </dgm:presLayoutVars>
      </dgm:prSet>
      <dgm:spPr/>
    </dgm:pt>
    <dgm:pt modelId="{792A0513-FEE1-4FAE-861C-6460D5534789}" type="pres">
      <dgm:prSet presAssocID="{0E6B3ADF-B243-4238-8E4E-3B0A557DC715}" presName="ThreeConn_2-3" presStyleLbl="fgAccFollowNode1" presStyleIdx="1" presStyleCnt="2">
        <dgm:presLayoutVars>
          <dgm:bulletEnabled val="1"/>
        </dgm:presLayoutVars>
      </dgm:prSet>
      <dgm:spPr/>
    </dgm:pt>
    <dgm:pt modelId="{5067A637-5266-4FAE-9344-0AF5E405CCE8}" type="pres">
      <dgm:prSet presAssocID="{0E6B3ADF-B243-4238-8E4E-3B0A557DC715}" presName="ThreeNodes_1_text" presStyleLbl="node1" presStyleIdx="2" presStyleCnt="3">
        <dgm:presLayoutVars>
          <dgm:bulletEnabled val="1"/>
        </dgm:presLayoutVars>
      </dgm:prSet>
      <dgm:spPr/>
    </dgm:pt>
    <dgm:pt modelId="{8917F4C5-1BC2-415C-852B-82BC2370A7A3}" type="pres">
      <dgm:prSet presAssocID="{0E6B3ADF-B243-4238-8E4E-3B0A557DC715}" presName="ThreeNodes_2_text" presStyleLbl="node1" presStyleIdx="2" presStyleCnt="3">
        <dgm:presLayoutVars>
          <dgm:bulletEnabled val="1"/>
        </dgm:presLayoutVars>
      </dgm:prSet>
      <dgm:spPr/>
    </dgm:pt>
    <dgm:pt modelId="{F9233E49-3EF1-4244-8AB8-8756A4DBAD4D}" type="pres">
      <dgm:prSet presAssocID="{0E6B3ADF-B243-4238-8E4E-3B0A557DC715}" presName="ThreeNodes_3_text" presStyleLbl="node1" presStyleIdx="2" presStyleCnt="3">
        <dgm:presLayoutVars>
          <dgm:bulletEnabled val="1"/>
        </dgm:presLayoutVars>
      </dgm:prSet>
      <dgm:spPr/>
    </dgm:pt>
  </dgm:ptLst>
  <dgm:cxnLst>
    <dgm:cxn modelId="{5D165B1C-0D47-4D6A-9DCA-EE0CF3A94CCD}" type="presOf" srcId="{F81568BA-F34B-41A4-849A-6CCED80166A9}" destId="{F9233E49-3EF1-4244-8AB8-8756A4DBAD4D}" srcOrd="1" destOrd="0" presId="urn:microsoft.com/office/officeart/2005/8/layout/vProcess5"/>
    <dgm:cxn modelId="{B9203925-F898-4DFF-9CB7-101F535072A3}" srcId="{0E6B3ADF-B243-4238-8E4E-3B0A557DC715}" destId="{541DBD29-C2BF-4C54-AD6C-188AEDE3F327}" srcOrd="0" destOrd="0" parTransId="{8F15CA1D-8F57-44EB-B6F2-CC958F41A4B1}" sibTransId="{15B8FA50-4D44-4DCB-B2F4-93F424985E48}"/>
    <dgm:cxn modelId="{E4F7E13D-F43F-4EB7-8158-3C93A31DC2C6}" type="presOf" srcId="{541DBD29-C2BF-4C54-AD6C-188AEDE3F327}" destId="{84887592-98A9-4881-ABCE-ED677AE995E2}" srcOrd="0" destOrd="0" presId="urn:microsoft.com/office/officeart/2005/8/layout/vProcess5"/>
    <dgm:cxn modelId="{229D7C46-88B5-4C70-A4D3-81308BDE60A4}" type="presOf" srcId="{5144D04F-08D1-40DE-9369-B3EA6FDDBA69}" destId="{8917F4C5-1BC2-415C-852B-82BC2370A7A3}" srcOrd="1" destOrd="0" presId="urn:microsoft.com/office/officeart/2005/8/layout/vProcess5"/>
    <dgm:cxn modelId="{67F46667-2669-4029-91EE-CAE468EF320E}" type="presOf" srcId="{15B8FA50-4D44-4DCB-B2F4-93F424985E48}" destId="{DCEF41F2-D783-42F6-B410-BDCAF896791D}" srcOrd="0" destOrd="0" presId="urn:microsoft.com/office/officeart/2005/8/layout/vProcess5"/>
    <dgm:cxn modelId="{F241F46B-87B2-4294-97A2-71DB5B516469}" type="presOf" srcId="{F81568BA-F34B-41A4-849A-6CCED80166A9}" destId="{5E5B3C63-94AC-4998-AE01-09BAE65FD78F}" srcOrd="0" destOrd="0" presId="urn:microsoft.com/office/officeart/2005/8/layout/vProcess5"/>
    <dgm:cxn modelId="{D2A9A96E-CB89-457D-B618-3697CB32785D}" type="presOf" srcId="{541DBD29-C2BF-4C54-AD6C-188AEDE3F327}" destId="{5067A637-5266-4FAE-9344-0AF5E405CCE8}" srcOrd="1" destOrd="0" presId="urn:microsoft.com/office/officeart/2005/8/layout/vProcess5"/>
    <dgm:cxn modelId="{55F89056-8AF0-4979-B227-9AD51E02C203}" type="presOf" srcId="{0E6B3ADF-B243-4238-8E4E-3B0A557DC715}" destId="{5717D04C-06BB-4797-A690-E5A104CD5433}" srcOrd="0" destOrd="0" presId="urn:microsoft.com/office/officeart/2005/8/layout/vProcess5"/>
    <dgm:cxn modelId="{CF36DE7D-BB3E-4785-963A-438CF11759F7}" srcId="{0E6B3ADF-B243-4238-8E4E-3B0A557DC715}" destId="{5144D04F-08D1-40DE-9369-B3EA6FDDBA69}" srcOrd="1" destOrd="0" parTransId="{2754A157-2123-4DDE-A95B-946E63C86A76}" sibTransId="{7A10A569-3A48-43F9-A6D5-CCF39F443F0C}"/>
    <dgm:cxn modelId="{D2E0ADAA-4920-47E1-AD66-7229221888D2}" type="presOf" srcId="{7A10A569-3A48-43F9-A6D5-CCF39F443F0C}" destId="{792A0513-FEE1-4FAE-861C-6460D5534789}" srcOrd="0" destOrd="0" presId="urn:microsoft.com/office/officeart/2005/8/layout/vProcess5"/>
    <dgm:cxn modelId="{1EC088CE-A46F-4B33-A6A9-9B50371C570B}" srcId="{0E6B3ADF-B243-4238-8E4E-3B0A557DC715}" destId="{F81568BA-F34B-41A4-849A-6CCED80166A9}" srcOrd="2" destOrd="0" parTransId="{7A2BA79D-CFFE-417C-8D17-5ADB15BCA382}" sibTransId="{5283FF85-139A-4708-B57B-8BC754337121}"/>
    <dgm:cxn modelId="{A2D96EF3-F779-46B2-8DC5-AAC56B0A326D}" type="presOf" srcId="{5144D04F-08D1-40DE-9369-B3EA6FDDBA69}" destId="{67D07360-9F80-46E0-9E63-128879F9EC5F}" srcOrd="0" destOrd="0" presId="urn:microsoft.com/office/officeart/2005/8/layout/vProcess5"/>
    <dgm:cxn modelId="{3271A79A-FE7E-4693-8873-3C7094B50FED}" type="presParOf" srcId="{5717D04C-06BB-4797-A690-E5A104CD5433}" destId="{6C1867B8-E220-4BAF-BDFC-D20BB81CD992}" srcOrd="0" destOrd="0" presId="urn:microsoft.com/office/officeart/2005/8/layout/vProcess5"/>
    <dgm:cxn modelId="{E76B8FBE-D91D-42BA-9E5A-9A83C68CD8A3}" type="presParOf" srcId="{5717D04C-06BB-4797-A690-E5A104CD5433}" destId="{84887592-98A9-4881-ABCE-ED677AE995E2}" srcOrd="1" destOrd="0" presId="urn:microsoft.com/office/officeart/2005/8/layout/vProcess5"/>
    <dgm:cxn modelId="{B0607458-5E0C-4BBA-BAD2-889A3E146146}" type="presParOf" srcId="{5717D04C-06BB-4797-A690-E5A104CD5433}" destId="{67D07360-9F80-46E0-9E63-128879F9EC5F}" srcOrd="2" destOrd="0" presId="urn:microsoft.com/office/officeart/2005/8/layout/vProcess5"/>
    <dgm:cxn modelId="{4188D51C-C81E-4C8D-840F-A74A2B5842EE}" type="presParOf" srcId="{5717D04C-06BB-4797-A690-E5A104CD5433}" destId="{5E5B3C63-94AC-4998-AE01-09BAE65FD78F}" srcOrd="3" destOrd="0" presId="urn:microsoft.com/office/officeart/2005/8/layout/vProcess5"/>
    <dgm:cxn modelId="{1DFA78B9-72D7-430F-902B-680E291A63E3}" type="presParOf" srcId="{5717D04C-06BB-4797-A690-E5A104CD5433}" destId="{DCEF41F2-D783-42F6-B410-BDCAF896791D}" srcOrd="4" destOrd="0" presId="urn:microsoft.com/office/officeart/2005/8/layout/vProcess5"/>
    <dgm:cxn modelId="{65EFCC6A-271D-4FBB-A42D-3D3F1DA87FD4}" type="presParOf" srcId="{5717D04C-06BB-4797-A690-E5A104CD5433}" destId="{792A0513-FEE1-4FAE-861C-6460D5534789}" srcOrd="5" destOrd="0" presId="urn:microsoft.com/office/officeart/2005/8/layout/vProcess5"/>
    <dgm:cxn modelId="{8738BA96-23E0-49E3-A84E-B62DF1981D3B}" type="presParOf" srcId="{5717D04C-06BB-4797-A690-E5A104CD5433}" destId="{5067A637-5266-4FAE-9344-0AF5E405CCE8}" srcOrd="6" destOrd="0" presId="urn:microsoft.com/office/officeart/2005/8/layout/vProcess5"/>
    <dgm:cxn modelId="{86C074B3-6C87-4FC1-9659-1EC75E15BF86}" type="presParOf" srcId="{5717D04C-06BB-4797-A690-E5A104CD5433}" destId="{8917F4C5-1BC2-415C-852B-82BC2370A7A3}" srcOrd="7" destOrd="0" presId="urn:microsoft.com/office/officeart/2005/8/layout/vProcess5"/>
    <dgm:cxn modelId="{43B2B2E7-6FF0-4C79-91BE-2C3143C7B400}" type="presParOf" srcId="{5717D04C-06BB-4797-A690-E5A104CD5433}" destId="{F9233E49-3EF1-4244-8AB8-8756A4DBAD4D}" srcOrd="8" destOrd="0" presId="urn:microsoft.com/office/officeart/2005/8/layout/vProcess5"/>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06B62-B4B6-41BA-AD53-C831B403B8AD}">
      <dsp:nvSpPr>
        <dsp:cNvPr id="0" name=""/>
        <dsp:cNvSpPr/>
      </dsp:nvSpPr>
      <dsp:spPr>
        <a:xfrm>
          <a:off x="0" y="0"/>
          <a:ext cx="5223957" cy="5131816"/>
        </a:xfrm>
        <a:prstGeom prst="ellipse">
          <a:avLst/>
        </a:prstGeom>
        <a:solidFill>
          <a:srgbClr val="A100FF"/>
        </a:solidFill>
        <a:ln>
          <a:noFill/>
        </a:ln>
        <a:effectLst>
          <a:reflection blurRad="6350" stA="50000" endA="300" endPos="55000" dir="5400000" sy="-100000" algn="bl"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F15ED8E6-4AA7-4869-BF3A-1EC6FBF3F090}">
      <dsp:nvSpPr>
        <dsp:cNvPr id="0" name=""/>
        <dsp:cNvSpPr/>
      </dsp:nvSpPr>
      <dsp:spPr>
        <a:xfrm>
          <a:off x="481431" y="579992"/>
          <a:ext cx="14847612" cy="419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marL="0" lvl="0" indent="0" algn="l" defTabSz="4267200">
            <a:lnSpc>
              <a:spcPct val="90000"/>
            </a:lnSpc>
            <a:spcBef>
              <a:spcPct val="0"/>
            </a:spcBef>
            <a:spcAft>
              <a:spcPct val="35000"/>
            </a:spcAft>
            <a:buNone/>
          </a:pPr>
          <a:r>
            <a:rPr lang="en-US" sz="9600" b="1" kern="1200" dirty="0">
              <a:solidFill>
                <a:schemeClr val="bg1"/>
              </a:solidFill>
            </a:rPr>
            <a:t>Analysis of Content Categories</a:t>
          </a:r>
          <a:endParaRPr lang="en-IN" sz="9600" kern="1200" dirty="0">
            <a:solidFill>
              <a:schemeClr val="bg1"/>
            </a:solidFill>
          </a:endParaRPr>
        </a:p>
      </dsp:txBody>
      <dsp:txXfrm>
        <a:off x="481431" y="579992"/>
        <a:ext cx="14847612" cy="4198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85878-D2DE-4AE6-B5F3-6EB792E685AF}">
      <dsp:nvSpPr>
        <dsp:cNvPr id="0" name=""/>
        <dsp:cNvSpPr/>
      </dsp:nvSpPr>
      <dsp:spPr>
        <a:xfrm rot="5400000">
          <a:off x="-1888085" y="1888085"/>
          <a:ext cx="7848599" cy="4072427"/>
        </a:xfrm>
        <a:prstGeom prst="chevron">
          <a:avLst/>
        </a:prstGeom>
        <a:solidFill>
          <a:srgbClr val="A100FF"/>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b="1" kern="1200" dirty="0"/>
            <a:t>Today’s Agenda  </a:t>
          </a:r>
          <a:endParaRPr lang="en-IN" sz="6500" kern="1200" dirty="0"/>
        </a:p>
      </dsp:txBody>
      <dsp:txXfrm rot="-5400000">
        <a:off x="2" y="2036213"/>
        <a:ext cx="4072427" cy="3776172"/>
      </dsp:txXfrm>
    </dsp:sp>
    <dsp:sp modelId="{B4A0308B-234C-48EC-B070-D045B0B495FF}">
      <dsp:nvSpPr>
        <dsp:cNvPr id="0" name=""/>
        <dsp:cNvSpPr/>
      </dsp:nvSpPr>
      <dsp:spPr>
        <a:xfrm rot="5400000">
          <a:off x="4220555" y="-148128"/>
          <a:ext cx="5812385" cy="61086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27152" tIns="29210" rIns="29210" bIns="29210" numCol="1" spcCol="1270" anchor="ctr" anchorCtr="0">
          <a:noAutofit/>
        </a:bodyPr>
        <a:lstStyle/>
        <a:p>
          <a:pPr marL="285750" lvl="1" indent="-285750" algn="l" defTabSz="2044700">
            <a:lnSpc>
              <a:spcPct val="90000"/>
            </a:lnSpc>
            <a:spcBef>
              <a:spcPct val="0"/>
            </a:spcBef>
            <a:spcAft>
              <a:spcPct val="15000"/>
            </a:spcAft>
            <a:buChar char="•"/>
          </a:pPr>
          <a:r>
            <a:rPr lang="en-US" sz="4600" kern="1200"/>
            <a:t>Client Brief</a:t>
          </a:r>
          <a:endParaRPr lang="en-IN" sz="4600" kern="1200"/>
        </a:p>
        <a:p>
          <a:pPr marL="285750" lvl="1" indent="-285750" algn="l" defTabSz="2044700">
            <a:lnSpc>
              <a:spcPct val="90000"/>
            </a:lnSpc>
            <a:spcBef>
              <a:spcPct val="0"/>
            </a:spcBef>
            <a:spcAft>
              <a:spcPct val="15000"/>
            </a:spcAft>
            <a:buChar char="•"/>
          </a:pPr>
          <a:r>
            <a:rPr lang="en-US" sz="4600" kern="1200"/>
            <a:t>Project recap</a:t>
          </a:r>
          <a:endParaRPr lang="en-IN" sz="4600" kern="1200"/>
        </a:p>
        <a:p>
          <a:pPr marL="285750" lvl="1" indent="-285750" algn="l" defTabSz="2044700">
            <a:lnSpc>
              <a:spcPct val="90000"/>
            </a:lnSpc>
            <a:spcBef>
              <a:spcPct val="0"/>
            </a:spcBef>
            <a:spcAft>
              <a:spcPct val="15000"/>
            </a:spcAft>
            <a:buChar char="•"/>
          </a:pPr>
          <a:r>
            <a:rPr lang="en-US" sz="4600" kern="1200"/>
            <a:t>Problem</a:t>
          </a:r>
          <a:endParaRPr lang="en-IN" sz="4600" kern="1200"/>
        </a:p>
        <a:p>
          <a:pPr marL="285750" lvl="1" indent="-285750" algn="l" defTabSz="2044700">
            <a:lnSpc>
              <a:spcPct val="90000"/>
            </a:lnSpc>
            <a:spcBef>
              <a:spcPct val="0"/>
            </a:spcBef>
            <a:spcAft>
              <a:spcPct val="15000"/>
            </a:spcAft>
            <a:buChar char="•"/>
          </a:pPr>
          <a:r>
            <a:rPr lang="en-US" sz="4600" kern="1200"/>
            <a:t>The Analytics team</a:t>
          </a:r>
          <a:endParaRPr lang="en-IN" sz="4600" kern="1200"/>
        </a:p>
        <a:p>
          <a:pPr marL="285750" lvl="1" indent="-285750" algn="l" defTabSz="2044700">
            <a:lnSpc>
              <a:spcPct val="90000"/>
            </a:lnSpc>
            <a:spcBef>
              <a:spcPct val="0"/>
            </a:spcBef>
            <a:spcAft>
              <a:spcPct val="15000"/>
            </a:spcAft>
            <a:buChar char="•"/>
          </a:pPr>
          <a:r>
            <a:rPr lang="en-US" sz="4600" kern="1200" dirty="0"/>
            <a:t>Process </a:t>
          </a:r>
          <a:endParaRPr lang="en-IN" sz="4600" kern="1200" dirty="0"/>
        </a:p>
        <a:p>
          <a:pPr marL="285750" lvl="1" indent="-285750" algn="l" defTabSz="2044700">
            <a:lnSpc>
              <a:spcPct val="90000"/>
            </a:lnSpc>
            <a:spcBef>
              <a:spcPct val="0"/>
            </a:spcBef>
            <a:spcAft>
              <a:spcPct val="15000"/>
            </a:spcAft>
            <a:buChar char="•"/>
          </a:pPr>
          <a:r>
            <a:rPr lang="en-US" sz="4600" kern="1200"/>
            <a:t>Insights</a:t>
          </a:r>
          <a:endParaRPr lang="en-IN" sz="4600" kern="1200"/>
        </a:p>
        <a:p>
          <a:pPr marL="285750" lvl="1" indent="-285750" algn="l" defTabSz="2044700">
            <a:lnSpc>
              <a:spcPct val="90000"/>
            </a:lnSpc>
            <a:spcBef>
              <a:spcPct val="0"/>
            </a:spcBef>
            <a:spcAft>
              <a:spcPct val="15000"/>
            </a:spcAft>
            <a:buChar char="•"/>
          </a:pPr>
          <a:r>
            <a:rPr lang="en-US" sz="4600" kern="1200"/>
            <a:t>Summary</a:t>
          </a:r>
          <a:endParaRPr lang="en-IN" sz="4600" kern="1200"/>
        </a:p>
      </dsp:txBody>
      <dsp:txXfrm rot="-5400000">
        <a:off x="4072428" y="283736"/>
        <a:ext cx="5824904" cy="5244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DC82A-41E5-4E29-8C52-3F8478AD6D76}">
      <dsp:nvSpPr>
        <dsp:cNvPr id="0" name=""/>
        <dsp:cNvSpPr/>
      </dsp:nvSpPr>
      <dsp:spPr>
        <a:xfrm>
          <a:off x="509146" y="3746"/>
          <a:ext cx="8611047" cy="2688599"/>
        </a:xfrm>
        <a:prstGeom prst="chevron">
          <a:avLst/>
        </a:prstGeom>
        <a:solidFill>
          <a:srgbClr val="A1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2225" rIns="0" bIns="22225" numCol="1" spcCol="1270" anchor="ctr" anchorCtr="0">
          <a:noAutofit/>
        </a:bodyPr>
        <a:lstStyle/>
        <a:p>
          <a:pPr marL="0" lvl="0" indent="0" algn="ctr" defTabSz="1555750">
            <a:lnSpc>
              <a:spcPct val="90000"/>
            </a:lnSpc>
            <a:spcBef>
              <a:spcPct val="0"/>
            </a:spcBef>
            <a:spcAft>
              <a:spcPct val="35000"/>
            </a:spcAft>
            <a:buNone/>
          </a:pPr>
          <a:r>
            <a:rPr lang="en-US" sz="3500" kern="1200" dirty="0"/>
            <a:t>Our client </a:t>
          </a:r>
          <a:r>
            <a:rPr lang="en-US" sz="3500" b="1" kern="1200" dirty="0"/>
            <a:t>Social Buzz </a:t>
          </a:r>
          <a:r>
            <a:rPr lang="en-US" sz="3500" kern="1200" dirty="0"/>
            <a:t>being from a Social media and content creation industry </a:t>
          </a:r>
          <a:r>
            <a:rPr lang="en-IN" sz="3500" kern="1200" dirty="0"/>
            <a:t>saw a </a:t>
          </a:r>
          <a:r>
            <a:rPr lang="en-US" sz="3500" b="0" i="0" kern="1200" baseline="0" dirty="0"/>
            <a:t>rapid growth in the amount of data that they created and collected. </a:t>
          </a:r>
          <a:endParaRPr lang="en-IN" sz="3500" kern="1200" dirty="0"/>
        </a:p>
      </dsp:txBody>
      <dsp:txXfrm>
        <a:off x="1853446" y="3746"/>
        <a:ext cx="5922448" cy="2688599"/>
      </dsp:txXfrm>
    </dsp:sp>
    <dsp:sp modelId="{0B561D12-C9A3-460F-BD49-9150FB62D1F8}">
      <dsp:nvSpPr>
        <dsp:cNvPr id="0" name=""/>
        <dsp:cNvSpPr/>
      </dsp:nvSpPr>
      <dsp:spPr>
        <a:xfrm>
          <a:off x="509146" y="3068750"/>
          <a:ext cx="8982679" cy="2688599"/>
        </a:xfrm>
        <a:prstGeom prst="chevron">
          <a:avLst/>
        </a:prstGeom>
        <a:solidFill>
          <a:srgbClr val="A1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2225" rIns="0" bIns="22225" numCol="1" spcCol="1270" anchor="ctr" anchorCtr="0">
          <a:noAutofit/>
        </a:bodyPr>
        <a:lstStyle/>
        <a:p>
          <a:pPr marL="0" lvl="0" indent="0" algn="ctr" defTabSz="1555750">
            <a:lnSpc>
              <a:spcPct val="90000"/>
            </a:lnSpc>
            <a:spcBef>
              <a:spcPct val="0"/>
            </a:spcBef>
            <a:spcAft>
              <a:spcPct val="35000"/>
            </a:spcAft>
            <a:buNone/>
          </a:pPr>
          <a:r>
            <a:rPr lang="en-US" sz="3500" b="0" i="0" kern="1200" baseline="0" dirty="0"/>
            <a:t>All of this data is highly unstructured and requires extremely sophisticated and expensive technology to manage and maintain.</a:t>
          </a:r>
          <a:endParaRPr lang="en-IN" sz="3500" kern="1200" dirty="0"/>
        </a:p>
      </dsp:txBody>
      <dsp:txXfrm>
        <a:off x="1853446" y="3068750"/>
        <a:ext cx="6294080" cy="2688599"/>
      </dsp:txXfrm>
    </dsp:sp>
    <dsp:sp modelId="{10C77CF0-6326-455C-A93D-D4122801E275}">
      <dsp:nvSpPr>
        <dsp:cNvPr id="0" name=""/>
        <dsp:cNvSpPr/>
      </dsp:nvSpPr>
      <dsp:spPr>
        <a:xfrm>
          <a:off x="509146" y="6133753"/>
          <a:ext cx="9059035" cy="2688599"/>
        </a:xfrm>
        <a:prstGeom prst="chevron">
          <a:avLst/>
        </a:prstGeom>
        <a:solidFill>
          <a:srgbClr val="A1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2225" rIns="0" bIns="22225" numCol="1" spcCol="1270" anchor="ctr" anchorCtr="0">
          <a:noAutofit/>
        </a:bodyPr>
        <a:lstStyle/>
        <a:p>
          <a:pPr marL="0" lvl="0" indent="0" algn="ctr" defTabSz="1555750">
            <a:lnSpc>
              <a:spcPct val="90000"/>
            </a:lnSpc>
            <a:spcBef>
              <a:spcPct val="0"/>
            </a:spcBef>
            <a:spcAft>
              <a:spcPct val="35000"/>
            </a:spcAft>
            <a:buNone/>
          </a:pPr>
          <a:r>
            <a:rPr lang="en-US" sz="3500" b="0" i="0" kern="1200" baseline="0" dirty="0"/>
            <a:t>So, to start our engagement with Social Buzz, we are basically expected to come up with </a:t>
          </a:r>
          <a:r>
            <a:rPr lang="en-US" sz="3500" kern="1200" dirty="0"/>
            <a:t>a</a:t>
          </a:r>
          <a:r>
            <a:rPr lang="en-US" sz="3500" b="0" i="0" kern="1200" baseline="0" dirty="0"/>
            <a:t>n analysis of their content categories.</a:t>
          </a:r>
          <a:endParaRPr lang="en-IN" sz="3500" kern="1200" dirty="0"/>
        </a:p>
      </dsp:txBody>
      <dsp:txXfrm>
        <a:off x="1853446" y="6133753"/>
        <a:ext cx="6370436" cy="2688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EC77E-6025-4F7E-80BF-87B4E3A0B4F7}">
      <dsp:nvSpPr>
        <dsp:cNvPr id="0" name=""/>
        <dsp:cNvSpPr/>
      </dsp:nvSpPr>
      <dsp:spPr>
        <a:xfrm>
          <a:off x="0" y="0"/>
          <a:ext cx="10438172" cy="5226705"/>
        </a:xfrm>
        <a:prstGeom prst="roundRect">
          <a:avLst>
            <a:gd name="adj" fmla="val 10000"/>
          </a:avLst>
        </a:prstGeom>
        <a:solidFill>
          <a:srgbClr val="A100FF"/>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bg1"/>
              </a:solidFill>
            </a:rPr>
            <a:t>We present here the analysis of </a:t>
          </a:r>
          <a:r>
            <a:rPr lang="en-US" sz="4800" b="1" kern="1200" dirty="0">
              <a:solidFill>
                <a:schemeClr val="bg1"/>
              </a:solidFill>
            </a:rPr>
            <a:t>Social Buzz’s</a:t>
          </a:r>
          <a:r>
            <a:rPr lang="en-US" sz="4800" kern="1200" dirty="0">
              <a:solidFill>
                <a:schemeClr val="bg1"/>
              </a:solidFill>
            </a:rPr>
            <a:t> content categories that highlights the top 5 categories with the largest aggregate popularity</a:t>
          </a:r>
          <a:endParaRPr lang="en-IN" sz="4800" kern="1200" dirty="0">
            <a:solidFill>
              <a:schemeClr val="bg1"/>
            </a:solidFill>
          </a:endParaRPr>
        </a:p>
      </dsp:txBody>
      <dsp:txXfrm>
        <a:off x="153085" y="153085"/>
        <a:ext cx="10132002" cy="49205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85448-DE94-4770-8D6F-20D1CA0BB2AD}">
      <dsp:nvSpPr>
        <dsp:cNvPr id="0" name=""/>
        <dsp:cNvSpPr/>
      </dsp:nvSpPr>
      <dsp:spPr>
        <a:xfrm>
          <a:off x="0" y="6000048"/>
          <a:ext cx="11658600" cy="1312663"/>
        </a:xfrm>
        <a:prstGeom prst="rect">
          <a:avLst/>
        </a:prstGeom>
        <a:solidFill>
          <a:srgbClr val="A100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r>
            <a:rPr lang="en-IN" sz="4600" kern="1200" dirty="0"/>
            <a:t> Arijit Das (Data Analyst)</a:t>
          </a:r>
        </a:p>
      </dsp:txBody>
      <dsp:txXfrm>
        <a:off x="0" y="6000048"/>
        <a:ext cx="11658600" cy="1312663"/>
      </dsp:txXfrm>
    </dsp:sp>
    <dsp:sp modelId="{D9CD65EA-8EB1-43FB-B74B-69499F5B1E36}">
      <dsp:nvSpPr>
        <dsp:cNvPr id="0" name=""/>
        <dsp:cNvSpPr/>
      </dsp:nvSpPr>
      <dsp:spPr>
        <a:xfrm rot="10800000">
          <a:off x="0" y="4000861"/>
          <a:ext cx="11658600" cy="2018877"/>
        </a:xfrm>
        <a:prstGeom prst="upArrowCallout">
          <a:avLst/>
        </a:prstGeom>
        <a:solidFill>
          <a:srgbClr val="A100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r>
            <a:rPr lang="en-IN" sz="4600" kern="1200" dirty="0"/>
            <a:t> Marcus Rompton (Senior Principle)</a:t>
          </a:r>
        </a:p>
      </dsp:txBody>
      <dsp:txXfrm rot="10800000">
        <a:off x="0" y="4000861"/>
        <a:ext cx="11658600" cy="1311806"/>
      </dsp:txXfrm>
    </dsp:sp>
    <dsp:sp modelId="{FB0682F6-B0F6-47B5-B600-93E1E7103C8F}">
      <dsp:nvSpPr>
        <dsp:cNvPr id="0" name=""/>
        <dsp:cNvSpPr/>
      </dsp:nvSpPr>
      <dsp:spPr>
        <a:xfrm rot="10800000">
          <a:off x="0" y="2001674"/>
          <a:ext cx="11658600" cy="2018877"/>
        </a:xfrm>
        <a:prstGeom prst="upArrowCallout">
          <a:avLst/>
        </a:prstGeom>
        <a:solidFill>
          <a:srgbClr val="A100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r>
            <a:rPr lang="en-IN" sz="4600" kern="1200" dirty="0"/>
            <a:t>Andrew Fleming (Chief Technical Architect)</a:t>
          </a:r>
        </a:p>
      </dsp:txBody>
      <dsp:txXfrm rot="10800000">
        <a:off x="0" y="2001674"/>
        <a:ext cx="11658600" cy="1311806"/>
      </dsp:txXfrm>
    </dsp:sp>
    <dsp:sp modelId="{762B59CC-B186-4A40-A9A2-468C7BA4E7E5}">
      <dsp:nvSpPr>
        <dsp:cNvPr id="0" name=""/>
        <dsp:cNvSpPr/>
      </dsp:nvSpPr>
      <dsp:spPr>
        <a:xfrm rot="10800000">
          <a:off x="0" y="2486"/>
          <a:ext cx="11658600" cy="2018877"/>
        </a:xfrm>
        <a:prstGeom prst="upArrowCallout">
          <a:avLst/>
        </a:prstGeom>
        <a:solidFill>
          <a:srgbClr val="A100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r>
            <a:rPr lang="en-US" sz="6000" b="1" kern="1200" dirty="0"/>
            <a:t>The Analytics Team</a:t>
          </a:r>
          <a:endParaRPr lang="en-IN" sz="6000" kern="1200" dirty="0"/>
        </a:p>
      </dsp:txBody>
      <dsp:txXfrm rot="10800000">
        <a:off x="0" y="2486"/>
        <a:ext cx="11658600" cy="13118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6E9B4-A126-4C67-A7A2-4DF7FAEDA593}">
      <dsp:nvSpPr>
        <dsp:cNvPr id="0" name=""/>
        <dsp:cNvSpPr/>
      </dsp:nvSpPr>
      <dsp:spPr>
        <a:xfrm>
          <a:off x="1343024" y="0"/>
          <a:ext cx="15220950" cy="9753600"/>
        </a:xfrm>
        <a:prstGeom prst="rightArrow">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6A7C2CB-C151-42AC-9E1F-0CCA444E5030}">
      <dsp:nvSpPr>
        <dsp:cNvPr id="0" name=""/>
        <dsp:cNvSpPr/>
      </dsp:nvSpPr>
      <dsp:spPr>
        <a:xfrm>
          <a:off x="3716" y="2926080"/>
          <a:ext cx="2807477" cy="3901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i="1" kern="1200"/>
            <a:t>Data Gathering from various data sources.</a:t>
          </a:r>
          <a:endParaRPr lang="en-IN" sz="3000" kern="1200"/>
        </a:p>
      </dsp:txBody>
      <dsp:txXfrm>
        <a:off x="140766" y="3063130"/>
        <a:ext cx="2533377" cy="3627340"/>
      </dsp:txXfrm>
    </dsp:sp>
    <dsp:sp modelId="{E9DDBBCC-6CD5-412D-A185-594E40792148}">
      <dsp:nvSpPr>
        <dsp:cNvPr id="0" name=""/>
        <dsp:cNvSpPr/>
      </dsp:nvSpPr>
      <dsp:spPr>
        <a:xfrm>
          <a:off x="3022134" y="2926080"/>
          <a:ext cx="2807477" cy="3901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i="1" kern="1200"/>
            <a:t>Importing datasets to MS Excel.</a:t>
          </a:r>
          <a:endParaRPr lang="en-IN" sz="3000" kern="1200"/>
        </a:p>
      </dsp:txBody>
      <dsp:txXfrm>
        <a:off x="3159184" y="3063130"/>
        <a:ext cx="2533377" cy="3627340"/>
      </dsp:txXfrm>
    </dsp:sp>
    <dsp:sp modelId="{B5F0FFFE-BD89-452C-A18F-590A31E41D71}">
      <dsp:nvSpPr>
        <dsp:cNvPr id="0" name=""/>
        <dsp:cNvSpPr/>
      </dsp:nvSpPr>
      <dsp:spPr>
        <a:xfrm>
          <a:off x="6040552" y="2926080"/>
          <a:ext cx="2807477" cy="3901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i="1" kern="1200" dirty="0"/>
            <a:t>Filtering the datasets for missing values or duplicate values.</a:t>
          </a:r>
          <a:endParaRPr lang="en-IN" sz="3000" kern="1200" dirty="0"/>
        </a:p>
      </dsp:txBody>
      <dsp:txXfrm>
        <a:off x="6177602" y="3063130"/>
        <a:ext cx="2533377" cy="3627340"/>
      </dsp:txXfrm>
    </dsp:sp>
    <dsp:sp modelId="{19B55F23-2ADA-460E-B5F8-1FB6DD858BF2}">
      <dsp:nvSpPr>
        <dsp:cNvPr id="0" name=""/>
        <dsp:cNvSpPr/>
      </dsp:nvSpPr>
      <dsp:spPr>
        <a:xfrm>
          <a:off x="9058970" y="2926080"/>
          <a:ext cx="2807477" cy="3901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i="1" kern="1200"/>
            <a:t>Combining the various datasets into one cleaned dataset based on the required column.</a:t>
          </a:r>
          <a:endParaRPr lang="en-IN" sz="3000" kern="1200"/>
        </a:p>
      </dsp:txBody>
      <dsp:txXfrm>
        <a:off x="9196020" y="3063130"/>
        <a:ext cx="2533377" cy="3627340"/>
      </dsp:txXfrm>
    </dsp:sp>
    <dsp:sp modelId="{25F8FBF9-A1ED-4D61-B55F-6D5BA3E42F02}">
      <dsp:nvSpPr>
        <dsp:cNvPr id="0" name=""/>
        <dsp:cNvSpPr/>
      </dsp:nvSpPr>
      <dsp:spPr>
        <a:xfrm>
          <a:off x="12077388" y="2926080"/>
          <a:ext cx="2807477" cy="3901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i="1" kern="1200" dirty="0"/>
            <a:t>Filtering the cleaned dataset to get the list of top 5 popular content categories.</a:t>
          </a:r>
          <a:endParaRPr lang="en-IN" sz="3000" kern="1200" dirty="0"/>
        </a:p>
      </dsp:txBody>
      <dsp:txXfrm>
        <a:off x="12214438" y="3063130"/>
        <a:ext cx="2533377" cy="3627340"/>
      </dsp:txXfrm>
    </dsp:sp>
    <dsp:sp modelId="{042368A1-A5D3-4EB3-BB90-9F92222547FD}">
      <dsp:nvSpPr>
        <dsp:cNvPr id="0" name=""/>
        <dsp:cNvSpPr/>
      </dsp:nvSpPr>
      <dsp:spPr>
        <a:xfrm>
          <a:off x="15095806" y="2926080"/>
          <a:ext cx="2807477" cy="3901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i="1" kern="1200" dirty="0"/>
            <a:t>Inserting suitable charts into the final prepared columns to present the insights.</a:t>
          </a:r>
          <a:endParaRPr lang="en-IN" sz="3000" kern="1200" dirty="0"/>
        </a:p>
      </dsp:txBody>
      <dsp:txXfrm>
        <a:off x="15232856" y="3063130"/>
        <a:ext cx="2533377" cy="36273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84EAB-FA58-4F67-B0CE-6A7EBE10B7D3}">
      <dsp:nvSpPr>
        <dsp:cNvPr id="0" name=""/>
        <dsp:cNvSpPr/>
      </dsp:nvSpPr>
      <dsp:spPr>
        <a:xfrm>
          <a:off x="3170255" y="0"/>
          <a:ext cx="3659091" cy="3886200"/>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23E8094-2403-41D8-AA84-9EC3451580E8}">
      <dsp:nvSpPr>
        <dsp:cNvPr id="0" name=""/>
        <dsp:cNvSpPr/>
      </dsp:nvSpPr>
      <dsp:spPr>
        <a:xfrm>
          <a:off x="3092" y="0"/>
          <a:ext cx="3167163" cy="3886200"/>
        </a:xfrm>
        <a:prstGeom prst="roundRect">
          <a:avLst/>
        </a:prstGeom>
        <a:solidFill>
          <a:srgbClr val="883C84"/>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i="1" kern="1200"/>
            <a:t>Summary</a:t>
          </a:r>
          <a:endParaRPr lang="en-IN" sz="4900" kern="1200"/>
        </a:p>
      </dsp:txBody>
      <dsp:txXfrm>
        <a:off x="157700" y="154608"/>
        <a:ext cx="2857947" cy="35769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87592-98A9-4881-ABCE-ED677AE995E2}">
      <dsp:nvSpPr>
        <dsp:cNvPr id="0" name=""/>
        <dsp:cNvSpPr/>
      </dsp:nvSpPr>
      <dsp:spPr>
        <a:xfrm>
          <a:off x="0" y="0"/>
          <a:ext cx="9012501" cy="297180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1" kern="1200" dirty="0"/>
            <a:t>From the previous slide on Insights, we can clearly see the Total Score of all available content categories.</a:t>
          </a:r>
          <a:endParaRPr lang="en-IN" sz="3600" kern="1200" dirty="0"/>
        </a:p>
      </dsp:txBody>
      <dsp:txXfrm>
        <a:off x="87041" y="87041"/>
        <a:ext cx="5805697" cy="2797718"/>
      </dsp:txXfrm>
    </dsp:sp>
    <dsp:sp modelId="{67D07360-9F80-46E0-9E63-128879F9EC5F}">
      <dsp:nvSpPr>
        <dsp:cNvPr id="0" name=""/>
        <dsp:cNvSpPr/>
      </dsp:nvSpPr>
      <dsp:spPr>
        <a:xfrm>
          <a:off x="795220" y="3467100"/>
          <a:ext cx="9012501" cy="297180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1" kern="1200"/>
            <a:t>The total score of the content categories are sorted in a descending order with green color columns.</a:t>
          </a:r>
          <a:endParaRPr lang="en-IN" sz="3600" kern="1200" dirty="0"/>
        </a:p>
      </dsp:txBody>
      <dsp:txXfrm>
        <a:off x="882261" y="3554141"/>
        <a:ext cx="6111528" cy="2797718"/>
      </dsp:txXfrm>
    </dsp:sp>
    <dsp:sp modelId="{5E5B3C63-94AC-4998-AE01-09BAE65FD78F}">
      <dsp:nvSpPr>
        <dsp:cNvPr id="0" name=""/>
        <dsp:cNvSpPr/>
      </dsp:nvSpPr>
      <dsp:spPr>
        <a:xfrm>
          <a:off x="1590441" y="6934200"/>
          <a:ext cx="9012501" cy="297180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1" kern="1200" dirty="0"/>
            <a:t>The top 5 content categories, therefore turns out to be - </a:t>
          </a:r>
          <a:r>
            <a:rPr lang="en-US" sz="3600" b="1" i="1" kern="1200" dirty="0">
              <a:solidFill>
                <a:srgbClr val="A100FF"/>
              </a:solidFill>
            </a:rPr>
            <a:t>studying &gt; healthy eating &gt; technology &gt; food &gt; cooking</a:t>
          </a:r>
          <a:endParaRPr lang="en-IN" sz="3600" kern="1200" dirty="0">
            <a:solidFill>
              <a:srgbClr val="A100FF"/>
            </a:solidFill>
          </a:endParaRPr>
        </a:p>
      </dsp:txBody>
      <dsp:txXfrm>
        <a:off x="1677482" y="7021241"/>
        <a:ext cx="6111528" cy="2797718"/>
      </dsp:txXfrm>
    </dsp:sp>
    <dsp:sp modelId="{DCEF41F2-D783-42F6-B410-BDCAF896791D}">
      <dsp:nvSpPr>
        <dsp:cNvPr id="0" name=""/>
        <dsp:cNvSpPr/>
      </dsp:nvSpPr>
      <dsp:spPr>
        <a:xfrm>
          <a:off x="7080831" y="2253615"/>
          <a:ext cx="1931670" cy="193167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7515457" y="2253615"/>
        <a:ext cx="1062418" cy="1453582"/>
      </dsp:txXfrm>
    </dsp:sp>
    <dsp:sp modelId="{792A0513-FEE1-4FAE-861C-6460D5534789}">
      <dsp:nvSpPr>
        <dsp:cNvPr id="0" name=""/>
        <dsp:cNvSpPr/>
      </dsp:nvSpPr>
      <dsp:spPr>
        <a:xfrm>
          <a:off x="7876052" y="5700903"/>
          <a:ext cx="1931670" cy="193167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8310678" y="5700903"/>
        <a:ext cx="1062418" cy="145358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81BA0-134B-6095-3754-049D5E7DD24C}"/>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4EDA27-326D-58B7-3D55-46FEE022340F}"/>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20CC05FD-F99D-E158-DFA2-3A5E38C568BB}"/>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a:extLst>
              <a:ext uri="{FF2B5EF4-FFF2-40B4-BE49-F238E27FC236}">
                <a16:creationId xmlns:a16="http://schemas.microsoft.com/office/drawing/2014/main" id="{8C9A9C02-5F8C-F5EF-F62A-2AB77109CCA7}"/>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E5A26650-CF5B-8607-3E7C-37557F0C1FBA}"/>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63596B8C-FF4A-9E9B-3245-4B296EF2DDB2}"/>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1FD48E23-FC74-7848-FAFC-ECA7B23DF8EF}"/>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122261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36A7B-D405-2E38-EFAA-9C63873230A8}"/>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B7FF4B-57BE-9CF6-5EAA-08B4C0338DA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7F2ED5D8-F889-B96D-1A37-5D046FAD393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a:extLst>
              <a:ext uri="{FF2B5EF4-FFF2-40B4-BE49-F238E27FC236}">
                <a16:creationId xmlns:a16="http://schemas.microsoft.com/office/drawing/2014/main" id="{C6DAD566-473E-DF02-223A-8BC9D9B38B1D}"/>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608C4B51-8A58-7586-8D3B-8E0F18853F7B}"/>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5D351553-B9DD-949F-C9A6-1EB8E8047AC6}"/>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72DCF412-7EBD-DB05-1392-B10D3F8CA90D}"/>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2566078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svg"/><Relationship Id="rId9"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8.sv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Layout" Target="../diagrams/layout3.xml"/><Relationship Id="rId11" Type="http://schemas.openxmlformats.org/officeDocument/2006/relationships/image" Target="../media/image10.svg"/><Relationship Id="rId5" Type="http://schemas.openxmlformats.org/officeDocument/2006/relationships/diagramData" Target="../diagrams/data3.xml"/><Relationship Id="rId10" Type="http://schemas.openxmlformats.org/officeDocument/2006/relationships/image" Target="../media/image9.png"/><Relationship Id="rId4" Type="http://schemas.openxmlformats.org/officeDocument/2006/relationships/image" Target="../media/image2.svg"/><Relationship Id="rId9" Type="http://schemas.microsoft.com/office/2007/relationships/diagramDrawing" Target="../diagrams/drawing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Layout" Target="../diagrams/layout4.xml"/><Relationship Id="rId11" Type="http://schemas.openxmlformats.org/officeDocument/2006/relationships/image" Target="../media/image10.svg"/><Relationship Id="rId5" Type="http://schemas.openxmlformats.org/officeDocument/2006/relationships/diagramData" Target="../diagrams/data4.xml"/><Relationship Id="rId10" Type="http://schemas.openxmlformats.org/officeDocument/2006/relationships/image" Target="../media/image9.png"/><Relationship Id="rId4" Type="http://schemas.openxmlformats.org/officeDocument/2006/relationships/image" Target="../media/image2.svg"/><Relationship Id="rId9" Type="http://schemas.microsoft.com/office/2007/relationships/diagramDrawing" Target="../diagrams/drawing4.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13.jpeg"/><Relationship Id="rId7" Type="http://schemas.openxmlformats.org/officeDocument/2006/relationships/diagramLayout" Target="../diagrams/layout5.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Data" Target="../diagrams/data5.xml"/><Relationship Id="rId5" Type="http://schemas.openxmlformats.org/officeDocument/2006/relationships/image" Target="../media/image15.jpeg"/><Relationship Id="rId10" Type="http://schemas.microsoft.com/office/2007/relationships/diagramDrawing" Target="../diagrams/drawing5.xml"/><Relationship Id="rId4" Type="http://schemas.openxmlformats.org/officeDocument/2006/relationships/image" Target="../media/image14.jpeg"/><Relationship Id="rId9" Type="http://schemas.openxmlformats.org/officeDocument/2006/relationships/diagramColors" Target="../diagrams/colors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Colors" Target="../diagrams/colors8.xm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diagramQuickStyle" Target="../diagrams/quickStyle8.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diagramLayout" Target="../diagrams/layout8.xml"/><Relationship Id="rId5" Type="http://schemas.openxmlformats.org/officeDocument/2006/relationships/diagramQuickStyle" Target="../diagrams/quickStyle7.xml"/><Relationship Id="rId10" Type="http://schemas.openxmlformats.org/officeDocument/2006/relationships/diagramData" Target="../diagrams/data8.xml"/><Relationship Id="rId4" Type="http://schemas.openxmlformats.org/officeDocument/2006/relationships/diagramLayout" Target="../diagrams/layout7.xml"/><Relationship Id="rId9" Type="http://schemas.openxmlformats.org/officeDocument/2006/relationships/image" Target="../media/image8.svg"/><Relationship Id="rId14" Type="http://schemas.microsoft.com/office/2007/relationships/diagramDrawing" Target="../diagrams/drawin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8001000" y="40276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497713" y="1525891"/>
            <a:ext cx="8467784" cy="7591959"/>
            <a:chOff x="1152649" y="915312"/>
            <a:chExt cx="11290379" cy="10122611"/>
          </a:xfrm>
        </p:grpSpPr>
        <p:grpSp>
          <p:nvGrpSpPr>
            <p:cNvPr id="21" name="Group 21"/>
            <p:cNvGrpSpPr>
              <a:grpSpLocks noChangeAspect="1"/>
            </p:cNvGrpSpPr>
            <p:nvPr/>
          </p:nvGrpSpPr>
          <p:grpSpPr>
            <a:xfrm>
              <a:off x="2707072" y="1301967"/>
              <a:ext cx="9735956" cy="9735956"/>
              <a:chOff x="505626" y="-34568"/>
              <a:chExt cx="6350000" cy="6350000"/>
            </a:xfrm>
          </p:grpSpPr>
          <p:sp>
            <p:nvSpPr>
              <p:cNvPr id="22" name="Freeform 22"/>
              <p:cNvSpPr/>
              <p:nvPr/>
            </p:nvSpPr>
            <p:spPr>
              <a:xfrm>
                <a:off x="505626" y="-34568"/>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1163028" y="904933"/>
              <a:ext cx="9735956" cy="9756714"/>
            </a:xfrm>
            <a:prstGeom prst="rect">
              <a:avLst/>
            </a:prstGeom>
          </p:spPr>
        </p:pic>
      </p:grpSp>
      <p:graphicFrame>
        <p:nvGraphicFramePr>
          <p:cNvPr id="26" name="Diagram 25">
            <a:extLst>
              <a:ext uri="{FF2B5EF4-FFF2-40B4-BE49-F238E27FC236}">
                <a16:creationId xmlns:a16="http://schemas.microsoft.com/office/drawing/2014/main" id="{22DEE697-3A00-AB63-4A63-39DF804941CF}"/>
              </a:ext>
            </a:extLst>
          </p:cNvPr>
          <p:cNvGraphicFramePr/>
          <p:nvPr>
            <p:extLst>
              <p:ext uri="{D42A27DB-BD31-4B8C-83A1-F6EECF244321}">
                <p14:modId xmlns:p14="http://schemas.microsoft.com/office/powerpoint/2010/main" val="2955557873"/>
              </p:ext>
            </p:extLst>
          </p:nvPr>
        </p:nvGraphicFramePr>
        <p:xfrm>
          <a:off x="1295399" y="2498798"/>
          <a:ext cx="15621001" cy="51376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6240385"/>
            <a:ext cx="5385738" cy="461665"/>
          </a:xfrm>
          <a:prstGeom prst="rect">
            <a:avLst/>
          </a:prstGeom>
        </p:spPr>
        <p:txBody>
          <a:bodyPr lIns="0" tIns="0" rIns="0" bIns="0" rtlCol="0" anchor="t">
            <a:spAutoFit/>
          </a:bodyPr>
          <a:lstStyle/>
          <a:p>
            <a:pPr>
              <a:lnSpc>
                <a:spcPts val="3640"/>
              </a:lnSpc>
            </a:pPr>
            <a:r>
              <a:rPr lang="en-US" sz="3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11637724" cy="1326132"/>
          </a:xfrm>
          <a:prstGeom prst="rect">
            <a:avLst/>
          </a:prstGeom>
        </p:spPr>
        <p:txBody>
          <a:bodyPr wrap="square" lIns="0" tIns="0" rIns="0" bIns="0" rtlCol="0" anchor="t">
            <a:spAutoFit/>
          </a:bodyPr>
          <a:lstStyle/>
          <a:p>
            <a:pPr algn="r">
              <a:lnSpc>
                <a:spcPts val="9600"/>
              </a:lnSpc>
            </a:pPr>
            <a:r>
              <a:rPr lang="en-US" sz="13800" b="1" i="1"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2" y="381041"/>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381000" y="7910906"/>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1A0FC6A7-AB49-BFE2-1DD2-A1E11121E211}"/>
              </a:ext>
            </a:extLst>
          </p:cNvPr>
          <p:cNvGraphicFramePr/>
          <p:nvPr>
            <p:extLst>
              <p:ext uri="{D42A27DB-BD31-4B8C-83A1-F6EECF244321}">
                <p14:modId xmlns:p14="http://schemas.microsoft.com/office/powerpoint/2010/main" val="1344979905"/>
              </p:ext>
            </p:extLst>
          </p:nvPr>
        </p:nvGraphicFramePr>
        <p:xfrm>
          <a:off x="3429000" y="952500"/>
          <a:ext cx="10181069" cy="784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5"/>
          <p:cNvGrpSpPr/>
          <p:nvPr/>
        </p:nvGrpSpPr>
        <p:grpSpPr>
          <a:xfrm>
            <a:off x="15107768" y="272363"/>
            <a:ext cx="2697177" cy="2459816"/>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a:off x="0" y="0"/>
              <a:ext cx="4083272" cy="4091977"/>
            </a:xfrm>
            <a:prstGeom prst="rect">
              <a:avLst/>
            </a:prstGeom>
          </p:spPr>
        </p:pic>
      </p:grpSp>
      <p:grpSp>
        <p:nvGrpSpPr>
          <p:cNvPr id="9" name="Group 9"/>
          <p:cNvGrpSpPr/>
          <p:nvPr/>
        </p:nvGrpSpPr>
        <p:grpSpPr>
          <a:xfrm>
            <a:off x="14478000" y="3341345"/>
            <a:ext cx="2601996" cy="2640356"/>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a:off x="0" y="0"/>
              <a:ext cx="4083272" cy="4091977"/>
            </a:xfrm>
            <a:prstGeom prst="rect">
              <a:avLst/>
            </a:prstGeom>
          </p:spPr>
        </p:pic>
      </p:grpSp>
      <p:grpSp>
        <p:nvGrpSpPr>
          <p:cNvPr id="13" name="Group 13"/>
          <p:cNvGrpSpPr/>
          <p:nvPr/>
        </p:nvGrpSpPr>
        <p:grpSpPr>
          <a:xfrm>
            <a:off x="10058400" y="7048500"/>
            <a:ext cx="3048000" cy="2832347"/>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a:off x="0" y="0"/>
              <a:ext cx="4083272" cy="4091977"/>
            </a:xfrm>
            <a:prstGeom prst="rect">
              <a:avLst/>
            </a:prstGeom>
          </p:spPr>
        </p:pic>
      </p:grpSp>
      <p:grpSp>
        <p:nvGrpSpPr>
          <p:cNvPr id="17" name="Group 17"/>
          <p:cNvGrpSpPr/>
          <p:nvPr/>
        </p:nvGrpSpPr>
        <p:grpSpPr>
          <a:xfrm>
            <a:off x="203440" y="406153"/>
            <a:ext cx="2626154" cy="9474693"/>
            <a:chOff x="0" y="0"/>
            <a:chExt cx="3005065" cy="12632924"/>
          </a:xfrm>
        </p:grpSpPr>
        <p:pic>
          <p:nvPicPr>
            <p:cNvPr id="18" name="Picture 18"/>
            <p:cNvPicPr>
              <a:picLocks noChangeAspect="1"/>
            </p:cNvPicPr>
            <p:nvPr/>
          </p:nvPicPr>
          <p:blipFill>
            <a:blip r:embed="rId10">
              <a:alphaModFix amt="8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10">
              <a:alphaModFix amt="8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10">
              <a:alphaModFix amt="8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10">
              <a:alphaModFix amt="8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A25DF-C993-717E-B170-196415E857A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C548A31-C19D-09D7-1CAA-21DF3C234B4D}"/>
              </a:ext>
            </a:extLst>
          </p:cNvPr>
          <p:cNvGrpSpPr/>
          <p:nvPr/>
        </p:nvGrpSpPr>
        <p:grpSpPr>
          <a:xfrm>
            <a:off x="517113" y="584601"/>
            <a:ext cx="17253775" cy="9117799"/>
            <a:chOff x="0" y="0"/>
            <a:chExt cx="23005033" cy="12157065"/>
          </a:xfrm>
        </p:grpSpPr>
        <p:pic>
          <p:nvPicPr>
            <p:cNvPr id="3" name="Picture 3">
              <a:extLst>
                <a:ext uri="{FF2B5EF4-FFF2-40B4-BE49-F238E27FC236}">
                  <a16:creationId xmlns:a16="http://schemas.microsoft.com/office/drawing/2014/main" id="{9E960B04-245A-6725-3181-7BB9092178B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098606DE-6A52-5834-8B10-98263AE5E31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a:extLst>
                <a:ext uri="{FF2B5EF4-FFF2-40B4-BE49-F238E27FC236}">
                  <a16:creationId xmlns:a16="http://schemas.microsoft.com/office/drawing/2014/main" id="{E05EA12B-3A04-7F22-DC57-6BF37F715B5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a:extLst>
                <a:ext uri="{FF2B5EF4-FFF2-40B4-BE49-F238E27FC236}">
                  <a16:creationId xmlns:a16="http://schemas.microsoft.com/office/drawing/2014/main" id="{3F870441-8A91-919B-1C69-5B2239A6A4C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a:extLst>
                <a:ext uri="{FF2B5EF4-FFF2-40B4-BE49-F238E27FC236}">
                  <a16:creationId xmlns:a16="http://schemas.microsoft.com/office/drawing/2014/main" id="{1BA9B08B-3884-12B9-0DDB-4E6262E1056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a:extLst>
                <a:ext uri="{FF2B5EF4-FFF2-40B4-BE49-F238E27FC236}">
                  <a16:creationId xmlns:a16="http://schemas.microsoft.com/office/drawing/2014/main" id="{712B813D-7055-7C7F-A73E-985B81403F2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a:extLst>
                <a:ext uri="{FF2B5EF4-FFF2-40B4-BE49-F238E27FC236}">
                  <a16:creationId xmlns:a16="http://schemas.microsoft.com/office/drawing/2014/main" id="{52EC5AA2-5AA2-736B-D969-28A65954808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a:extLst>
                <a:ext uri="{FF2B5EF4-FFF2-40B4-BE49-F238E27FC236}">
                  <a16:creationId xmlns:a16="http://schemas.microsoft.com/office/drawing/2014/main" id="{B4032B27-553F-7866-F840-4E33D9C53A1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a:extLst>
                <a:ext uri="{FF2B5EF4-FFF2-40B4-BE49-F238E27FC236}">
                  <a16:creationId xmlns:a16="http://schemas.microsoft.com/office/drawing/2014/main" id="{E16F1EC6-D9CD-FF14-4F0E-55046628B81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a:extLst>
                <a:ext uri="{FF2B5EF4-FFF2-40B4-BE49-F238E27FC236}">
                  <a16:creationId xmlns:a16="http://schemas.microsoft.com/office/drawing/2014/main" id="{DE5FA210-9256-83F9-46FC-15C0CCEEB28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a:extLst>
                <a:ext uri="{FF2B5EF4-FFF2-40B4-BE49-F238E27FC236}">
                  <a16:creationId xmlns:a16="http://schemas.microsoft.com/office/drawing/2014/main" id="{AA2F4E31-CAC7-8FEA-BEF8-C8848A48CFD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a:extLst>
                <a:ext uri="{FF2B5EF4-FFF2-40B4-BE49-F238E27FC236}">
                  <a16:creationId xmlns:a16="http://schemas.microsoft.com/office/drawing/2014/main" id="{8C2F9A57-D4CE-BE8D-E8B3-72D9739BAE6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a:extLst>
                <a:ext uri="{FF2B5EF4-FFF2-40B4-BE49-F238E27FC236}">
                  <a16:creationId xmlns:a16="http://schemas.microsoft.com/office/drawing/2014/main" id="{46D6A8FF-7D76-11C8-CB90-6E326836195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a:extLst>
                <a:ext uri="{FF2B5EF4-FFF2-40B4-BE49-F238E27FC236}">
                  <a16:creationId xmlns:a16="http://schemas.microsoft.com/office/drawing/2014/main" id="{58033502-97D9-0D88-72EB-B997667A305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a:extLst>
                <a:ext uri="{FF2B5EF4-FFF2-40B4-BE49-F238E27FC236}">
                  <a16:creationId xmlns:a16="http://schemas.microsoft.com/office/drawing/2014/main" id="{ED927D88-9D87-5660-708A-ED6E346CB37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a:extLst>
                <a:ext uri="{FF2B5EF4-FFF2-40B4-BE49-F238E27FC236}">
                  <a16:creationId xmlns:a16="http://schemas.microsoft.com/office/drawing/2014/main" id="{1535B97A-9BDB-4203-2A58-CA570BA90A3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a:extLst>
                <a:ext uri="{FF2B5EF4-FFF2-40B4-BE49-F238E27FC236}">
                  <a16:creationId xmlns:a16="http://schemas.microsoft.com/office/drawing/2014/main" id="{91576B07-DDA6-8FA6-3CEC-0E310C0786B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61A384F8-2159-FAA2-4B32-AD2E8AC9EA3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a:extLst>
                <a:ext uri="{FF2B5EF4-FFF2-40B4-BE49-F238E27FC236}">
                  <a16:creationId xmlns:a16="http://schemas.microsoft.com/office/drawing/2014/main" id="{672D2B84-6F38-A91B-EF19-041C31B5B88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a:extLst>
                <a:ext uri="{FF2B5EF4-FFF2-40B4-BE49-F238E27FC236}">
                  <a16:creationId xmlns:a16="http://schemas.microsoft.com/office/drawing/2014/main" id="{4722FF81-6CE3-2501-DF7F-323858365A7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a:extLst>
                <a:ext uri="{FF2B5EF4-FFF2-40B4-BE49-F238E27FC236}">
                  <a16:creationId xmlns:a16="http://schemas.microsoft.com/office/drawing/2014/main" id="{DCF28532-4E0B-6E45-562A-44DF36DDE50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a:extLst>
                <a:ext uri="{FF2B5EF4-FFF2-40B4-BE49-F238E27FC236}">
                  <a16:creationId xmlns:a16="http://schemas.microsoft.com/office/drawing/2014/main" id="{F0F97B6A-D57D-BB2D-8248-C2172D2B349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a:extLst>
                <a:ext uri="{FF2B5EF4-FFF2-40B4-BE49-F238E27FC236}">
                  <a16:creationId xmlns:a16="http://schemas.microsoft.com/office/drawing/2014/main" id="{893D5667-877C-652A-A8A1-99C1B33C9D9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a:extLst>
                <a:ext uri="{FF2B5EF4-FFF2-40B4-BE49-F238E27FC236}">
                  <a16:creationId xmlns:a16="http://schemas.microsoft.com/office/drawing/2014/main" id="{D060BDF0-2DE8-53C4-C4EA-1F4BCF8B9F7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a:extLst>
                <a:ext uri="{FF2B5EF4-FFF2-40B4-BE49-F238E27FC236}">
                  <a16:creationId xmlns:a16="http://schemas.microsoft.com/office/drawing/2014/main" id="{800E68BD-8752-7E21-5C6E-056A807E257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a:extLst>
                <a:ext uri="{FF2B5EF4-FFF2-40B4-BE49-F238E27FC236}">
                  <a16:creationId xmlns:a16="http://schemas.microsoft.com/office/drawing/2014/main" id="{F14215C9-AB4A-BFA3-DE3E-BD9496E896E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a:extLst>
                <a:ext uri="{FF2B5EF4-FFF2-40B4-BE49-F238E27FC236}">
                  <a16:creationId xmlns:a16="http://schemas.microsoft.com/office/drawing/2014/main" id="{A306CBE0-3327-19E8-2C88-29EFFB02A14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a:extLst>
                <a:ext uri="{FF2B5EF4-FFF2-40B4-BE49-F238E27FC236}">
                  <a16:creationId xmlns:a16="http://schemas.microsoft.com/office/drawing/2014/main" id="{DB189E54-7FF4-BF5E-100E-6CC8B245157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graphicFrame>
        <p:nvGraphicFramePr>
          <p:cNvPr id="34" name="Diagram 33">
            <a:extLst>
              <a:ext uri="{FF2B5EF4-FFF2-40B4-BE49-F238E27FC236}">
                <a16:creationId xmlns:a16="http://schemas.microsoft.com/office/drawing/2014/main" id="{083B373D-F49D-396F-05EE-3F33EB30735B}"/>
              </a:ext>
            </a:extLst>
          </p:cNvPr>
          <p:cNvGraphicFramePr/>
          <p:nvPr>
            <p:extLst>
              <p:ext uri="{D42A27DB-BD31-4B8C-83A1-F6EECF244321}">
                <p14:modId xmlns:p14="http://schemas.microsoft.com/office/powerpoint/2010/main" val="1440806487"/>
              </p:ext>
            </p:extLst>
          </p:nvPr>
        </p:nvGraphicFramePr>
        <p:xfrm>
          <a:off x="7456201" y="584600"/>
          <a:ext cx="10077329" cy="88261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2" name="Picture 32">
            <a:extLst>
              <a:ext uri="{FF2B5EF4-FFF2-40B4-BE49-F238E27FC236}">
                <a16:creationId xmlns:a16="http://schemas.microsoft.com/office/drawing/2014/main" id="{EB7CC67D-7526-7D96-45D4-924ADAC5C6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321"/>
          <a:stretch>
            <a:fillRect/>
          </a:stretch>
        </p:blipFill>
        <p:spPr>
          <a:xfrm rot="10799999">
            <a:off x="754471" y="2005580"/>
            <a:ext cx="6103529" cy="6033517"/>
          </a:xfrm>
          <a:prstGeom prst="rect">
            <a:avLst/>
          </a:prstGeom>
        </p:spPr>
      </p:pic>
      <p:sp>
        <p:nvSpPr>
          <p:cNvPr id="33" name="TextBox 33">
            <a:extLst>
              <a:ext uri="{FF2B5EF4-FFF2-40B4-BE49-F238E27FC236}">
                <a16:creationId xmlns:a16="http://schemas.microsoft.com/office/drawing/2014/main" id="{1A8418F0-6BD9-B36B-068C-F631F7A54750}"/>
              </a:ext>
            </a:extLst>
          </p:cNvPr>
          <p:cNvSpPr txBox="1"/>
          <p:nvPr/>
        </p:nvSpPr>
        <p:spPr>
          <a:xfrm>
            <a:off x="1352670" y="3693212"/>
            <a:ext cx="4481973" cy="2462213"/>
          </a:xfrm>
          <a:prstGeom prst="rect">
            <a:avLst/>
          </a:prstGeom>
        </p:spPr>
        <p:txBody>
          <a:bodyPr lIns="0" tIns="0" rIns="0" bIns="0" rtlCol="0" anchor="t">
            <a:spAutoFit/>
          </a:bodyPr>
          <a:lstStyle/>
          <a:p>
            <a:pPr algn="ctr">
              <a:lnSpc>
                <a:spcPts val="9600"/>
              </a:lnSpc>
            </a:pPr>
            <a:r>
              <a:rPr lang="en-US" sz="8000" b="1" i="1" spc="-80" dirty="0">
                <a:solidFill>
                  <a:srgbClr val="FFFFFF"/>
                </a:solidFill>
                <a:latin typeface="Arial" panose="020B0604020202020204" pitchFamily="34" charset="0"/>
                <a:cs typeface="Arial" panose="020B0604020202020204" pitchFamily="34" charset="0"/>
              </a:rPr>
              <a:t>Client Brief</a:t>
            </a:r>
          </a:p>
        </p:txBody>
      </p:sp>
    </p:spTree>
    <p:extLst>
      <p:ext uri="{BB962C8B-B14F-4D97-AF65-F5344CB8AC3E}">
        <p14:creationId xmlns:p14="http://schemas.microsoft.com/office/powerpoint/2010/main" val="364826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A7CDB-F8D6-CB27-CBC8-BC3AF8FA196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28F3CC6-51A8-9274-627F-38CDC35AA6FC}"/>
              </a:ext>
            </a:extLst>
          </p:cNvPr>
          <p:cNvGrpSpPr/>
          <p:nvPr/>
        </p:nvGrpSpPr>
        <p:grpSpPr>
          <a:xfrm>
            <a:off x="517113" y="584601"/>
            <a:ext cx="17253775" cy="9117799"/>
            <a:chOff x="0" y="0"/>
            <a:chExt cx="23005033" cy="12157065"/>
          </a:xfrm>
        </p:grpSpPr>
        <p:pic>
          <p:nvPicPr>
            <p:cNvPr id="3" name="Picture 3">
              <a:extLst>
                <a:ext uri="{FF2B5EF4-FFF2-40B4-BE49-F238E27FC236}">
                  <a16:creationId xmlns:a16="http://schemas.microsoft.com/office/drawing/2014/main" id="{5CE8BA4E-3C2D-AFA7-3EFD-9EE37522F93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DBB1E6E0-ACA8-0D3C-E9F6-7B528EB42F3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a:extLst>
                <a:ext uri="{FF2B5EF4-FFF2-40B4-BE49-F238E27FC236}">
                  <a16:creationId xmlns:a16="http://schemas.microsoft.com/office/drawing/2014/main" id="{ED03568B-3CBB-BA98-9806-58C1E820376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a:extLst>
                <a:ext uri="{FF2B5EF4-FFF2-40B4-BE49-F238E27FC236}">
                  <a16:creationId xmlns:a16="http://schemas.microsoft.com/office/drawing/2014/main" id="{1A73036B-5B87-D702-BFBB-93371ACAC95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a:extLst>
                <a:ext uri="{FF2B5EF4-FFF2-40B4-BE49-F238E27FC236}">
                  <a16:creationId xmlns:a16="http://schemas.microsoft.com/office/drawing/2014/main" id="{47B31E25-E82A-77C0-D4A0-0B584A2B8CF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a:extLst>
                <a:ext uri="{FF2B5EF4-FFF2-40B4-BE49-F238E27FC236}">
                  <a16:creationId xmlns:a16="http://schemas.microsoft.com/office/drawing/2014/main" id="{9BC1D64B-A474-9AB9-C50B-7E9E0ED4D92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a:extLst>
                <a:ext uri="{FF2B5EF4-FFF2-40B4-BE49-F238E27FC236}">
                  <a16:creationId xmlns:a16="http://schemas.microsoft.com/office/drawing/2014/main" id="{642CDCC6-6A0F-D143-FB4F-9FC9576432C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a:extLst>
                <a:ext uri="{FF2B5EF4-FFF2-40B4-BE49-F238E27FC236}">
                  <a16:creationId xmlns:a16="http://schemas.microsoft.com/office/drawing/2014/main" id="{4767725E-33D8-A5D1-3622-BA3AE4B35CF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a:extLst>
                <a:ext uri="{FF2B5EF4-FFF2-40B4-BE49-F238E27FC236}">
                  <a16:creationId xmlns:a16="http://schemas.microsoft.com/office/drawing/2014/main" id="{E30163E3-B92B-3204-506E-866704CF954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a:extLst>
                <a:ext uri="{FF2B5EF4-FFF2-40B4-BE49-F238E27FC236}">
                  <a16:creationId xmlns:a16="http://schemas.microsoft.com/office/drawing/2014/main" id="{9800AFF9-6291-DFE1-49EB-577EEADBF84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a:extLst>
                <a:ext uri="{FF2B5EF4-FFF2-40B4-BE49-F238E27FC236}">
                  <a16:creationId xmlns:a16="http://schemas.microsoft.com/office/drawing/2014/main" id="{FC516CB6-E797-BB88-8839-79574844A75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a:extLst>
                <a:ext uri="{FF2B5EF4-FFF2-40B4-BE49-F238E27FC236}">
                  <a16:creationId xmlns:a16="http://schemas.microsoft.com/office/drawing/2014/main" id="{A2E776C1-92B2-E7C4-9C54-755FDA427B9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a:extLst>
                <a:ext uri="{FF2B5EF4-FFF2-40B4-BE49-F238E27FC236}">
                  <a16:creationId xmlns:a16="http://schemas.microsoft.com/office/drawing/2014/main" id="{1C029360-D0A9-7920-2F96-4633DEF9913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a:extLst>
                <a:ext uri="{FF2B5EF4-FFF2-40B4-BE49-F238E27FC236}">
                  <a16:creationId xmlns:a16="http://schemas.microsoft.com/office/drawing/2014/main" id="{8DC185B6-EF1C-1CD7-FC70-4B1A3EA7B20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a:extLst>
                <a:ext uri="{FF2B5EF4-FFF2-40B4-BE49-F238E27FC236}">
                  <a16:creationId xmlns:a16="http://schemas.microsoft.com/office/drawing/2014/main" id="{8F947B13-52E5-9C00-4C23-51AC1FF9F3E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a:extLst>
                <a:ext uri="{FF2B5EF4-FFF2-40B4-BE49-F238E27FC236}">
                  <a16:creationId xmlns:a16="http://schemas.microsoft.com/office/drawing/2014/main" id="{606B2839-D07A-2B01-D97D-95CCEAC1DC3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a:extLst>
                <a:ext uri="{FF2B5EF4-FFF2-40B4-BE49-F238E27FC236}">
                  <a16:creationId xmlns:a16="http://schemas.microsoft.com/office/drawing/2014/main" id="{DF486A76-13A8-491E-3A1C-59C4C6470DD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A8C96EEB-D615-0B3E-6554-C442360B685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a:extLst>
                <a:ext uri="{FF2B5EF4-FFF2-40B4-BE49-F238E27FC236}">
                  <a16:creationId xmlns:a16="http://schemas.microsoft.com/office/drawing/2014/main" id="{5452133A-99C7-A012-74A7-48B90DEFCEB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a:extLst>
                <a:ext uri="{FF2B5EF4-FFF2-40B4-BE49-F238E27FC236}">
                  <a16:creationId xmlns:a16="http://schemas.microsoft.com/office/drawing/2014/main" id="{C3EA0DC8-0C7D-02DD-8814-3AD235F1B03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a:extLst>
                <a:ext uri="{FF2B5EF4-FFF2-40B4-BE49-F238E27FC236}">
                  <a16:creationId xmlns:a16="http://schemas.microsoft.com/office/drawing/2014/main" id="{1160DF5C-C0D4-B0B1-FAAB-B54CACF417D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a:extLst>
                <a:ext uri="{FF2B5EF4-FFF2-40B4-BE49-F238E27FC236}">
                  <a16:creationId xmlns:a16="http://schemas.microsoft.com/office/drawing/2014/main" id="{715726D4-24F0-5E74-F3FC-71BFF0DC258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a:extLst>
                <a:ext uri="{FF2B5EF4-FFF2-40B4-BE49-F238E27FC236}">
                  <a16:creationId xmlns:a16="http://schemas.microsoft.com/office/drawing/2014/main" id="{999CF0BA-46C3-61D3-E230-6B054CCD2BC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a:extLst>
                <a:ext uri="{FF2B5EF4-FFF2-40B4-BE49-F238E27FC236}">
                  <a16:creationId xmlns:a16="http://schemas.microsoft.com/office/drawing/2014/main" id="{F0C543A2-918A-18FC-1D99-109841AA834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a:extLst>
                <a:ext uri="{FF2B5EF4-FFF2-40B4-BE49-F238E27FC236}">
                  <a16:creationId xmlns:a16="http://schemas.microsoft.com/office/drawing/2014/main" id="{7522D881-9545-E843-109E-8B1367E1A63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a:extLst>
                <a:ext uri="{FF2B5EF4-FFF2-40B4-BE49-F238E27FC236}">
                  <a16:creationId xmlns:a16="http://schemas.microsoft.com/office/drawing/2014/main" id="{80CF40A6-72ED-BC73-B193-3A12175A782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a:extLst>
                <a:ext uri="{FF2B5EF4-FFF2-40B4-BE49-F238E27FC236}">
                  <a16:creationId xmlns:a16="http://schemas.microsoft.com/office/drawing/2014/main" id="{37ADD8B2-5189-A36D-E549-6273A7D345A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a:extLst>
                <a:ext uri="{FF2B5EF4-FFF2-40B4-BE49-F238E27FC236}">
                  <a16:creationId xmlns:a16="http://schemas.microsoft.com/office/drawing/2014/main" id="{5451F919-4E3C-3839-C2B7-1136D510899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graphicFrame>
        <p:nvGraphicFramePr>
          <p:cNvPr id="34" name="Diagram 33">
            <a:extLst>
              <a:ext uri="{FF2B5EF4-FFF2-40B4-BE49-F238E27FC236}">
                <a16:creationId xmlns:a16="http://schemas.microsoft.com/office/drawing/2014/main" id="{B66532A6-778C-7F93-E5A3-935C28351A73}"/>
              </a:ext>
            </a:extLst>
          </p:cNvPr>
          <p:cNvGraphicFramePr/>
          <p:nvPr>
            <p:extLst>
              <p:ext uri="{D42A27DB-BD31-4B8C-83A1-F6EECF244321}">
                <p14:modId xmlns:p14="http://schemas.microsoft.com/office/powerpoint/2010/main" val="3438929685"/>
              </p:ext>
            </p:extLst>
          </p:nvPr>
        </p:nvGraphicFramePr>
        <p:xfrm>
          <a:off x="7095358" y="2324100"/>
          <a:ext cx="10438172" cy="57149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2" name="Picture 32">
            <a:extLst>
              <a:ext uri="{FF2B5EF4-FFF2-40B4-BE49-F238E27FC236}">
                <a16:creationId xmlns:a16="http://schemas.microsoft.com/office/drawing/2014/main" id="{515B2C5E-A652-5926-27BE-93DA9A374D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321"/>
          <a:stretch>
            <a:fillRect/>
          </a:stretch>
        </p:blipFill>
        <p:spPr>
          <a:xfrm rot="10799999">
            <a:off x="754471" y="2005580"/>
            <a:ext cx="6103529" cy="6033517"/>
          </a:xfrm>
          <a:prstGeom prst="rect">
            <a:avLst/>
          </a:prstGeom>
        </p:spPr>
      </p:pic>
      <p:sp>
        <p:nvSpPr>
          <p:cNvPr id="33" name="TextBox 33">
            <a:extLst>
              <a:ext uri="{FF2B5EF4-FFF2-40B4-BE49-F238E27FC236}">
                <a16:creationId xmlns:a16="http://schemas.microsoft.com/office/drawing/2014/main" id="{ED480735-7237-29A9-F431-93BC23DD3BC7}"/>
              </a:ext>
            </a:extLst>
          </p:cNvPr>
          <p:cNvSpPr txBox="1"/>
          <p:nvPr/>
        </p:nvSpPr>
        <p:spPr>
          <a:xfrm>
            <a:off x="1352670" y="3693212"/>
            <a:ext cx="4481973" cy="2462213"/>
          </a:xfrm>
          <a:prstGeom prst="rect">
            <a:avLst/>
          </a:prstGeom>
        </p:spPr>
        <p:txBody>
          <a:bodyPr lIns="0" tIns="0" rIns="0" bIns="0" rtlCol="0" anchor="t">
            <a:spAutoFit/>
          </a:bodyPr>
          <a:lstStyle/>
          <a:p>
            <a:pPr algn="ctr">
              <a:lnSpc>
                <a:spcPts val="9600"/>
              </a:lnSpc>
            </a:pPr>
            <a:r>
              <a:rPr lang="en-US" sz="8000" b="1" i="1" spc="-80" dirty="0">
                <a:solidFill>
                  <a:srgbClr val="FFFFFF"/>
                </a:solidFill>
                <a:latin typeface="Arial" panose="020B0604020202020204" pitchFamily="34" charset="0"/>
                <a:cs typeface="Arial" panose="020B0604020202020204" pitchFamily="34" charset="0"/>
              </a:rPr>
              <a:t>Project Recap</a:t>
            </a:r>
          </a:p>
        </p:txBody>
      </p:sp>
    </p:spTree>
    <p:extLst>
      <p:ext uri="{BB962C8B-B14F-4D97-AF65-F5344CB8AC3E}">
        <p14:creationId xmlns:p14="http://schemas.microsoft.com/office/powerpoint/2010/main" val="110992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000" y="6916698"/>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4301" y="7257"/>
            <a:ext cx="10886289"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356916" y="406153"/>
            <a:ext cx="1578625"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902563" y="219167"/>
            <a:ext cx="2907437" cy="2849816"/>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4742492" y="0"/>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929292" y="1638300"/>
            <a:ext cx="5330007" cy="7162800"/>
          </a:xfrm>
          <a:prstGeom prst="rect">
            <a:avLst/>
          </a:prstGeom>
        </p:spPr>
      </p:pic>
      <p:sp>
        <p:nvSpPr>
          <p:cNvPr id="22" name="TextBox 21">
            <a:extLst>
              <a:ext uri="{FF2B5EF4-FFF2-40B4-BE49-F238E27FC236}">
                <a16:creationId xmlns:a16="http://schemas.microsoft.com/office/drawing/2014/main" id="{BB786C92-4588-6CE7-EDE5-1B33C8B83D7A}"/>
              </a:ext>
            </a:extLst>
          </p:cNvPr>
          <p:cNvSpPr txBox="1"/>
          <p:nvPr/>
        </p:nvSpPr>
        <p:spPr>
          <a:xfrm>
            <a:off x="2310159" y="290719"/>
            <a:ext cx="7722279" cy="9694962"/>
          </a:xfrm>
          <a:prstGeom prst="rect">
            <a:avLst/>
          </a:prstGeom>
        </p:spPr>
        <p:txBody>
          <a:bodyPr wrap="square" lIns="0" tIns="0" rIns="0" bIns="0" rtlCol="0" anchor="t">
            <a:spAutoFit/>
          </a:bodyPr>
          <a:lstStyle/>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6600" b="1" i="1" u="none" strike="noStrike" baseline="0" dirty="0">
                <a:solidFill>
                  <a:schemeClr val="bg1"/>
                </a:solidFill>
                <a:latin typeface="Arial" panose="020B0604020202020204" pitchFamily="34" charset="0"/>
              </a:rPr>
              <a:t>Problem</a:t>
            </a:r>
          </a:p>
          <a:p>
            <a:endParaRPr lang="en-US" sz="6600" b="1" i="1" dirty="0">
              <a:solidFill>
                <a:schemeClr val="bg1"/>
              </a:solidFill>
              <a:latin typeface="Arial" panose="020B0604020202020204" pitchFamily="34" charset="0"/>
            </a:endParaRPr>
          </a:p>
          <a:p>
            <a:r>
              <a:rPr lang="en-US" sz="3200" b="0" i="0" u="none" strike="noStrike" baseline="0" dirty="0">
                <a:solidFill>
                  <a:schemeClr val="bg1"/>
                </a:solidFill>
                <a:latin typeface="Arial" panose="020B0604020202020204" pitchFamily="34" charset="0"/>
              </a:rPr>
              <a:t>Over the past 5 years, Social Buzz has reached over 500 million active users each month. They have scaled quicker than anticipated and need the help of an advisory firm to oversee their scaling process effectively.</a:t>
            </a:r>
          </a:p>
          <a:p>
            <a:pPr algn="l"/>
            <a:endParaRPr lang="en-IN" sz="3200" b="0" i="0" u="none" strike="noStrike" baseline="0" dirty="0">
              <a:solidFill>
                <a:schemeClr val="bg1"/>
              </a:solidFill>
              <a:latin typeface="Arial" panose="020B0604020202020204" pitchFamily="34" charset="0"/>
            </a:endParaRPr>
          </a:p>
          <a:p>
            <a:r>
              <a:rPr lang="en-US" sz="3200" b="0" i="0" u="none" strike="noStrike" baseline="0" dirty="0">
                <a:solidFill>
                  <a:schemeClr val="bg1"/>
                </a:solidFill>
                <a:latin typeface="Arial" panose="020B0604020202020204" pitchFamily="34" charset="0"/>
              </a:rPr>
              <a:t> Every day over 100,000 pieces of content, ranging from text, images, videos and GIFs are posted.</a:t>
            </a:r>
          </a:p>
          <a:p>
            <a:endParaRPr lang="en-US" sz="3200" b="0" i="0" u="none" strike="noStrike" baseline="0" dirty="0">
              <a:solidFill>
                <a:schemeClr val="bg1"/>
              </a:solidFill>
              <a:latin typeface="Arial" panose="020B0604020202020204" pitchFamily="34" charset="0"/>
            </a:endParaRPr>
          </a:p>
          <a:p>
            <a:r>
              <a:rPr lang="en-US" sz="3200" spc="-80" dirty="0">
                <a:solidFill>
                  <a:schemeClr val="bg1"/>
                </a:solidFill>
                <a:latin typeface="Arial" panose="020B0604020202020204" pitchFamily="34" charset="0"/>
              </a:rPr>
              <a:t>The problem is basically that Social Buzz currently doesn’t have the bandwidth to process this huge amount of unstructured data.</a:t>
            </a:r>
            <a:endParaRPr lang="en-US" sz="3200" spc="-80" dirty="0">
              <a:solidFill>
                <a:schemeClr val="bg1"/>
              </a:solidFill>
              <a:latin typeface="Graphik Regular" panose="020B050303020206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5"/>
          <p:cNvSpPr/>
          <p:nvPr/>
        </p:nvSpPr>
        <p:spPr>
          <a:xfrm>
            <a:off x="2286000" y="2171700"/>
            <a:ext cx="6240735" cy="5918414"/>
          </a:xfrm>
          <a:prstGeom prst="rect">
            <a:avLst/>
          </a:prstGeom>
          <a:solidFill>
            <a:srgbClr val="FFFFFF"/>
          </a:solidFill>
        </p:spPr>
      </p:sp>
      <p:grpSp>
        <p:nvGrpSpPr>
          <p:cNvPr id="16" name="Group 16"/>
          <p:cNvGrpSpPr>
            <a:grpSpLocks noChangeAspect="1"/>
          </p:cNvGrpSpPr>
          <p:nvPr/>
        </p:nvGrpSpPr>
        <p:grpSpPr>
          <a:xfrm>
            <a:off x="13916863" y="1174214"/>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3566726" y="1134008"/>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3916863" y="4173688"/>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3559022" y="4191351"/>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3909440" y="7173162"/>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3540192" y="7170929"/>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aphicFrame>
        <p:nvGraphicFramePr>
          <p:cNvPr id="34" name="Diagram 33">
            <a:extLst>
              <a:ext uri="{FF2B5EF4-FFF2-40B4-BE49-F238E27FC236}">
                <a16:creationId xmlns:a16="http://schemas.microsoft.com/office/drawing/2014/main" id="{A467B26E-5025-119C-C877-A80003C679D7}"/>
              </a:ext>
            </a:extLst>
          </p:cNvPr>
          <p:cNvGraphicFramePr/>
          <p:nvPr>
            <p:extLst>
              <p:ext uri="{D42A27DB-BD31-4B8C-83A1-F6EECF244321}">
                <p14:modId xmlns:p14="http://schemas.microsoft.com/office/powerpoint/2010/main" val="947093703"/>
              </p:ext>
            </p:extLst>
          </p:nvPr>
        </p:nvGraphicFramePr>
        <p:xfrm>
          <a:off x="762000" y="1409700"/>
          <a:ext cx="11658600" cy="73151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aphicFrame>
        <p:nvGraphicFramePr>
          <p:cNvPr id="41" name="Diagram 40">
            <a:extLst>
              <a:ext uri="{FF2B5EF4-FFF2-40B4-BE49-F238E27FC236}">
                <a16:creationId xmlns:a16="http://schemas.microsoft.com/office/drawing/2014/main" id="{62CD4386-3FEA-0D04-E4EE-A89FA1F952CD}"/>
              </a:ext>
            </a:extLst>
          </p:cNvPr>
          <p:cNvGraphicFramePr/>
          <p:nvPr>
            <p:extLst>
              <p:ext uri="{D42A27DB-BD31-4B8C-83A1-F6EECF244321}">
                <p14:modId xmlns:p14="http://schemas.microsoft.com/office/powerpoint/2010/main" val="3821989036"/>
              </p:ext>
            </p:extLst>
          </p:nvPr>
        </p:nvGraphicFramePr>
        <p:xfrm>
          <a:off x="152400" y="266700"/>
          <a:ext cx="17907000" cy="975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TextBox 33"/>
          <p:cNvSpPr txBox="1"/>
          <p:nvPr/>
        </p:nvSpPr>
        <p:spPr>
          <a:xfrm>
            <a:off x="762000" y="266700"/>
            <a:ext cx="4562856" cy="1231106"/>
          </a:xfrm>
          <a:prstGeom prst="rect">
            <a:avLst/>
          </a:prstGeom>
        </p:spPr>
        <p:txBody>
          <a:bodyPr wrap="square" lIns="0" tIns="0" rIns="0" bIns="0" rtlCol="0" anchor="t">
            <a:spAutoFit/>
          </a:bodyPr>
          <a:lstStyle/>
          <a:p>
            <a:pPr>
              <a:lnSpc>
                <a:spcPts val="9600"/>
              </a:lnSpc>
            </a:pPr>
            <a:r>
              <a:rPr lang="en-US" sz="8000" b="1" i="1" spc="-80" dirty="0">
                <a:solidFill>
                  <a:srgbClr val="FFFFFF"/>
                </a:solidFill>
                <a:latin typeface="Arial" panose="020B0604020202020204" pitchFamily="34" charset="0"/>
                <a:cs typeface="Arial" panose="020B0604020202020204" pitchFamily="34" charset="0"/>
              </a:rPr>
              <a:t>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34530" y="190500"/>
            <a:ext cx="4636129" cy="1231106"/>
          </a:xfrm>
          <a:prstGeom prst="rect">
            <a:avLst/>
          </a:prstGeom>
        </p:spPr>
        <p:txBody>
          <a:bodyPr lIns="0" tIns="0" rIns="0" bIns="0" rtlCol="0" anchor="t">
            <a:spAutoFit/>
          </a:bodyPr>
          <a:lstStyle/>
          <a:p>
            <a:pPr>
              <a:lnSpc>
                <a:spcPts val="9600"/>
              </a:lnSpc>
            </a:pPr>
            <a:r>
              <a:rPr lang="en-US" sz="8000" b="1" i="1" spc="-80" dirty="0">
                <a:solidFill>
                  <a:srgbClr val="000000"/>
                </a:solidFill>
                <a:latin typeface="Arial" panose="020B0604020202020204" pitchFamily="34" charset="0"/>
                <a:cs typeface="Arial" panose="020B0604020202020204" pitchFamily="34" charset="0"/>
              </a:rPr>
              <a:t>Insights</a:t>
            </a:r>
          </a:p>
        </p:txBody>
      </p:sp>
      <p:graphicFrame>
        <p:nvGraphicFramePr>
          <p:cNvPr id="15" name="Chart 14">
            <a:extLst>
              <a:ext uri="{FF2B5EF4-FFF2-40B4-BE49-F238E27FC236}">
                <a16:creationId xmlns:a16="http://schemas.microsoft.com/office/drawing/2014/main" id="{5F563E03-9042-BE90-0D44-AD2445DFDB8D}"/>
              </a:ext>
            </a:extLst>
          </p:cNvPr>
          <p:cNvGraphicFramePr>
            <a:graphicFrameLocks/>
          </p:cNvGraphicFramePr>
          <p:nvPr>
            <p:extLst>
              <p:ext uri="{D42A27DB-BD31-4B8C-83A1-F6EECF244321}">
                <p14:modId xmlns:p14="http://schemas.microsoft.com/office/powerpoint/2010/main" val="3941726467"/>
              </p:ext>
            </p:extLst>
          </p:nvPr>
        </p:nvGraphicFramePr>
        <p:xfrm>
          <a:off x="0" y="1638300"/>
          <a:ext cx="18288000" cy="86487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B384FDD6-57C7-0577-8F8D-E9535E13E369}"/>
              </a:ext>
            </a:extLst>
          </p:cNvPr>
          <p:cNvGraphicFramePr/>
          <p:nvPr>
            <p:extLst>
              <p:ext uri="{D42A27DB-BD31-4B8C-83A1-F6EECF244321}">
                <p14:modId xmlns:p14="http://schemas.microsoft.com/office/powerpoint/2010/main" val="1066133296"/>
              </p:ext>
            </p:extLst>
          </p:nvPr>
        </p:nvGraphicFramePr>
        <p:xfrm>
          <a:off x="482760" y="2857500"/>
          <a:ext cx="683244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7"/>
          <p:cNvGrpSpPr/>
          <p:nvPr/>
        </p:nvGrpSpPr>
        <p:grpSpPr>
          <a:xfrm>
            <a:off x="457200" y="7832485"/>
            <a:ext cx="6705601" cy="2017079"/>
            <a:chOff x="0" y="0"/>
            <a:chExt cx="12948451" cy="2689439"/>
          </a:xfrm>
        </p:grpSpPr>
        <p:pic>
          <p:nvPicPr>
            <p:cNvPr id="8" name="Picture 8"/>
            <p:cNvPicPr>
              <a:picLocks noChangeAspect="1"/>
            </p:cNvPicPr>
            <p:nvPr/>
          </p:nvPicPr>
          <p:blipFill>
            <a:blip r:embed="rId8">
              <a:alphaModFix amt="8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8">
              <a:alphaModFix amt="8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8">
              <a:alphaModFix amt="8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8">
              <a:alphaModFix amt="8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0"/>
              <a:ext cx="2891870" cy="2689439"/>
            </a:xfrm>
            <a:prstGeom prst="rect">
              <a:avLst/>
            </a:prstGeom>
          </p:spPr>
        </p:pic>
      </p:grpSp>
      <p:grpSp>
        <p:nvGrpSpPr>
          <p:cNvPr id="12" name="Group 12"/>
          <p:cNvGrpSpPr/>
          <p:nvPr/>
        </p:nvGrpSpPr>
        <p:grpSpPr>
          <a:xfrm>
            <a:off x="327032" y="274515"/>
            <a:ext cx="6835768" cy="2017079"/>
            <a:chOff x="0" y="0"/>
            <a:chExt cx="12948451" cy="2689439"/>
          </a:xfrm>
        </p:grpSpPr>
        <p:pic>
          <p:nvPicPr>
            <p:cNvPr id="13" name="Picture 13"/>
            <p:cNvPicPr>
              <a:picLocks noChangeAspect="1"/>
            </p:cNvPicPr>
            <p:nvPr/>
          </p:nvPicPr>
          <p:blipFill>
            <a:blip r:embed="rId8">
              <a:alphaModFix amt="8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8">
              <a:alphaModFix amt="8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8">
              <a:alphaModFix amt="8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8">
              <a:alphaModFix amt="8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aphicFrame>
        <p:nvGraphicFramePr>
          <p:cNvPr id="18" name="Diagram 17">
            <a:extLst>
              <a:ext uri="{FF2B5EF4-FFF2-40B4-BE49-F238E27FC236}">
                <a16:creationId xmlns:a16="http://schemas.microsoft.com/office/drawing/2014/main" id="{31B2B78C-D45B-DA72-0CBC-0898D3BCA224}"/>
              </a:ext>
            </a:extLst>
          </p:cNvPr>
          <p:cNvGraphicFramePr/>
          <p:nvPr>
            <p:extLst>
              <p:ext uri="{D42A27DB-BD31-4B8C-83A1-F6EECF244321}">
                <p14:modId xmlns:p14="http://schemas.microsoft.com/office/powerpoint/2010/main" val="4157390620"/>
              </p:ext>
            </p:extLst>
          </p:nvPr>
        </p:nvGraphicFramePr>
        <p:xfrm>
          <a:off x="7532657" y="114300"/>
          <a:ext cx="10602943" cy="99060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380</Words>
  <Application>Microsoft Office PowerPoint</Application>
  <PresentationFormat>Custom</PresentationFormat>
  <Paragraphs>62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Arijit Das</cp:lastModifiedBy>
  <cp:revision>12</cp:revision>
  <dcterms:created xsi:type="dcterms:W3CDTF">2006-08-16T00:00:00Z</dcterms:created>
  <dcterms:modified xsi:type="dcterms:W3CDTF">2024-12-26T14:12:59Z</dcterms:modified>
  <dc:identifier>DAEhDyfaYKE</dc:identifier>
</cp:coreProperties>
</file>