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5.svg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7.sv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19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0.sv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svg"/><Relationship Id="rId7" Type="http://schemas.openxmlformats.org/officeDocument/2006/relationships/image" Target="../media/image26.sv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18" Type="http://schemas.openxmlformats.org/officeDocument/2006/relationships/image" Target="../media/image13.png"/><Relationship Id="rId3" Type="http://schemas.openxmlformats.org/officeDocument/2006/relationships/image" Target="../media/image15.svg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0.svg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BD0A7-0EE7-B351-5B25-F79965A80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9445" y="1998342"/>
            <a:ext cx="5948312" cy="21305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74ECB1-6FF4-A995-4BEE-53B526AAB44C}"/>
              </a:ext>
            </a:extLst>
          </p:cNvPr>
          <p:cNvSpPr txBox="1"/>
          <p:nvPr/>
        </p:nvSpPr>
        <p:spPr>
          <a:xfrm>
            <a:off x="2579802" y="4147791"/>
            <a:ext cx="7428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Data Analysis Visual Presentation</a:t>
            </a:r>
            <a:endParaRPr lang="en-IN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6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6" name="Picture 2" descr="Ola Cabs - SAP Concur App Center">
            <a:extLst>
              <a:ext uri="{FF2B5EF4-FFF2-40B4-BE49-F238E27FC236}">
                <a16:creationId xmlns:a16="http://schemas.microsoft.com/office/drawing/2014/main" id="{2388DDF7-A857-D5DA-E2F1-E3C746A83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33216" r="8543" b="33712"/>
          <a:stretch/>
        </p:blipFill>
        <p:spPr bwMode="auto">
          <a:xfrm>
            <a:off x="0" y="0"/>
            <a:ext cx="3072984" cy="104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86533"/>
              </p:ext>
            </p:extLst>
          </p:nvPr>
        </p:nvGraphicFramePr>
        <p:xfrm>
          <a:off x="3421506" y="904973"/>
          <a:ext cx="8421970" cy="55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60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6085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6085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6085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6085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6085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6085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6085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09231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  <p:pic>
        <p:nvPicPr>
          <p:cNvPr id="3" name="Picture 2" descr="Ola Cabs - SAP Concur App Center">
            <a:extLst>
              <a:ext uri="{FF2B5EF4-FFF2-40B4-BE49-F238E27FC236}">
                <a16:creationId xmlns:a16="http://schemas.microsoft.com/office/drawing/2014/main" id="{6C7A5422-2E2B-E4BE-BB04-BDA7362A0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33216" r="8543" b="33712"/>
          <a:stretch/>
        </p:blipFill>
        <p:spPr bwMode="auto">
          <a:xfrm>
            <a:off x="0" y="0"/>
            <a:ext cx="3072984" cy="104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2" descr="Ola Cabs - SAP Concur App Center">
            <a:extLst>
              <a:ext uri="{FF2B5EF4-FFF2-40B4-BE49-F238E27FC236}">
                <a16:creationId xmlns:a16="http://schemas.microsoft.com/office/drawing/2014/main" id="{18973094-3ED3-3688-5479-9D524EF76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33216" r="8543" b="33712"/>
          <a:stretch/>
        </p:blipFill>
        <p:spPr bwMode="auto">
          <a:xfrm>
            <a:off x="0" y="0"/>
            <a:ext cx="3072984" cy="104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2" descr="Ola Cabs - SAP Concur App Center">
            <a:extLst>
              <a:ext uri="{FF2B5EF4-FFF2-40B4-BE49-F238E27FC236}">
                <a16:creationId xmlns:a16="http://schemas.microsoft.com/office/drawing/2014/main" id="{87AAFD0D-93AC-72BA-EA28-C9276A1DC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33216" r="8543" b="33712"/>
          <a:stretch/>
        </p:blipFill>
        <p:spPr bwMode="auto">
          <a:xfrm>
            <a:off x="0" y="0"/>
            <a:ext cx="3072984" cy="104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  <p:pic>
        <p:nvPicPr>
          <p:cNvPr id="33" name="Picture 2" descr="Ola Cabs - SAP Concur App Center">
            <a:extLst>
              <a:ext uri="{FF2B5EF4-FFF2-40B4-BE49-F238E27FC236}">
                <a16:creationId xmlns:a16="http://schemas.microsoft.com/office/drawing/2014/main" id="{A333991D-2AB9-CA0C-3687-8CF02FEE8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33216" r="8543" b="33712"/>
          <a:stretch/>
        </p:blipFill>
        <p:spPr bwMode="auto">
          <a:xfrm>
            <a:off x="0" y="0"/>
            <a:ext cx="3072984" cy="104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79</Words>
  <Application>Microsoft Office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Arijit Das</cp:lastModifiedBy>
  <cp:revision>10</cp:revision>
  <dcterms:created xsi:type="dcterms:W3CDTF">2024-10-05T18:58:27Z</dcterms:created>
  <dcterms:modified xsi:type="dcterms:W3CDTF">2025-01-25T17:26:58Z</dcterms:modified>
</cp:coreProperties>
</file>