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3"/>
    <p:restoredTop sz="96405"/>
  </p:normalViewPr>
  <p:slideViewPr>
    <p:cSldViewPr snapToGrid="0" snapToObjects="1">
      <p:cViewPr varScale="1">
        <p:scale>
          <a:sx n="126" d="100"/>
          <a:sy n="126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D4430-1EDB-D249-AB8E-AAEDA19585D0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44E8-B2B2-8148-B1D9-874FFC029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7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19DC-047B-E240-BA69-15C9CB96F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10983-6F4D-C547-A305-ACB97271D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8577-B789-BD4D-9467-EB4B2F41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CD-C2B2-3141-AA57-9FD886C46B35}" type="datetime1">
              <a:rPr lang="en-GB" smtClean="0"/>
              <a:t>12/08/2022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02C7-B59F-9447-925D-A75DE19E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B44A-46FF-5D44-85C9-5108ABAD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67E-940D-034A-84FE-045B3DAE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1A305-74A1-5B4E-95C4-EA2C2FFE6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E770-9204-0F4E-85A3-4337B031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8C9C-326A-FD40-843D-A89562655032}" type="datetime1">
              <a:rPr lang="en-GB" smtClean="0"/>
              <a:t>12/08/2022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1C43-9171-7349-8C6F-742717FB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05BC-4165-B843-A175-AF612E46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A7A8C-1B70-5A4E-9EB9-3A75DA4CA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6AF82-4354-1648-8166-5B6C276F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3B89-0606-394A-A8FA-EACBEF2A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740-1FCB-5E4B-84FB-F7BBFB61BAA6}" type="datetime1">
              <a:rPr lang="en-GB" smtClean="0"/>
              <a:t>12/08/2022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8F88-B50B-A24A-8237-DA9B9994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755A-5C26-324A-8934-CEED215C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8B8B-11D9-5F4C-A5CC-601D0B07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914F-F7C1-EB40-8E26-FB812A03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1667-0080-BC40-BB3B-40D85BB8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A7B1-2A4D-B64F-98FB-ED1B5413DE0F}" type="datetime1">
              <a:rPr lang="en-GB" smtClean="0"/>
              <a:t>12/08/2022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E53E-BDB0-E542-AD9C-F766E976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4EB9-AC42-B546-B1E8-7D594AAF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5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1A35-1823-144B-ADB3-3E6FFC10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B591E-F931-AD46-933D-A5CF0A27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F43F-AE38-0744-AFC1-3C759A80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5FF-D472-1B45-957C-BFC592D1AAB2}" type="datetime1">
              <a:rPr lang="en-GB" smtClean="0"/>
              <a:t>12/08/2022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BA66-0998-6E48-9E2C-BA2430C9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1537-F98F-DB4A-9C24-CC4BE821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1D1D-EED0-2C48-9C2E-AAFEF9A0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599C-561D-2743-AC17-662E920F2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696C7-43FF-C14F-AFED-DEE1DB7EB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1D452-CB0A-3A41-88A7-645E1649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F012-E323-F048-B5E1-8280C5706330}" type="datetime1">
              <a:rPr lang="en-GB" smtClean="0"/>
              <a:t>12/08/2022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6C84-5CD2-A84E-85A1-6A98862D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1354-A4A2-704B-8105-6DDEF3B6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080C-7FE9-9C4A-B5A3-29B88D8A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20A33-3FFF-2647-8110-757355D6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1085-927F-BB4E-B8E4-9836FDAF8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7F4A0-996A-B342-B2B8-47AD8062D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BA095-EB2B-CF40-B18A-F060B1A77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9AD3F-F596-F94B-8F8E-90DB896A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1C83-8824-4348-AD43-D35CFDB37597}" type="datetime1">
              <a:rPr lang="en-GB" smtClean="0"/>
              <a:t>12/08/2022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8C2D1-B3B9-A04A-89FE-744F988F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58D30-969C-3243-971F-99087436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6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40C5-6AD7-0E45-BF1D-12DFCE04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EF69F-1C42-804F-B77B-A002F244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735D-1788-104F-BAA1-97FB0AF83FC6}" type="datetime1">
              <a:rPr lang="en-GB" smtClean="0"/>
              <a:t>12/08/2022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B23A0-5185-5840-AD80-BFEDF846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A0EC9-1999-264B-BFFA-CFA3C4C7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622B6-69C6-D14F-9C1C-007200F7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D879-E93A-E04F-A285-DA9EF53C8C63}" type="datetime1">
              <a:rPr lang="en-GB" smtClean="0"/>
              <a:t>12/08/2022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E95CF-7D52-8249-ABF0-A93CFD91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62FA4-B26A-E548-A42F-37D93E0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944C-D57C-4A4A-9002-DF54A5F3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275B-382F-0B47-9DC4-046A141F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CFC90-7172-944C-8B4D-C904EF87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186DE-4A1B-1846-A937-2DFA694A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C0CD-7861-2C4F-BA52-C51AB06FA966}" type="datetime1">
              <a:rPr lang="en-GB" smtClean="0"/>
              <a:t>12/08/2022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A401-DBBD-1C44-952B-19A3DFC7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2AD07-42D3-4A4B-A4A9-0271F3C0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FE62-A5FA-EF40-906E-E4529757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72BC2-D963-2144-88F5-598B7B605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C3B75-060D-E046-9896-9EC5CC979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ABB3D-28C7-2541-88D5-F84A5F89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101B-E218-B84E-807E-D14368F33E5D}" type="datetime1">
              <a:rPr lang="en-GB" smtClean="0"/>
              <a:t>12/08/2022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776A7-3592-CB41-948A-8F2FFBA0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F59F4-5A69-394D-8FBC-A369F355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59EEE-DAB7-7245-B145-AE7BD3C6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072E4-980E-5244-93AA-FAE2ED53E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DA543-5B77-DE49-8C10-D1FE20060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D0EF-4AF0-8F43-A2C6-33201B0A59D3}" type="datetime1">
              <a:rPr lang="en-GB" smtClean="0"/>
              <a:t>12/08/2022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4636-E70C-0D45-B33B-E8FFF94FD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7CB8-1F31-AA4C-96EE-3AA5C606A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45F778F-0057-CF17-E3AA-801B127C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61E656-DE5A-0A4B-5F64-AFC33AB1B16D}"/>
              </a:ext>
            </a:extLst>
          </p:cNvPr>
          <p:cNvSpPr/>
          <p:nvPr/>
        </p:nvSpPr>
        <p:spPr>
          <a:xfrm>
            <a:off x="642076" y="1988124"/>
            <a:ext cx="1369525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PsychoLogic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13C80B9-4157-32DD-03D8-33D1AADC01C8}"/>
              </a:ext>
            </a:extLst>
          </p:cNvPr>
          <p:cNvSpPr/>
          <p:nvPr/>
        </p:nvSpPr>
        <p:spPr>
          <a:xfrm>
            <a:off x="5454289" y="1966419"/>
            <a:ext cx="1369525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PsychoEngine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018ABA7-DD65-8C6C-6BD5-8087B7EF2E1A}"/>
              </a:ext>
            </a:extLst>
          </p:cNvPr>
          <p:cNvSpPr/>
          <p:nvPr/>
        </p:nvSpPr>
        <p:spPr>
          <a:xfrm>
            <a:off x="2641828" y="2713331"/>
            <a:ext cx="1369525" cy="9639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Window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78FFD4-E6B3-73F2-0F57-A7362E12DCF1}"/>
              </a:ext>
            </a:extLst>
          </p:cNvPr>
          <p:cNvSpPr/>
          <p:nvPr/>
        </p:nvSpPr>
        <p:spPr>
          <a:xfrm>
            <a:off x="4489947" y="2713331"/>
            <a:ext cx="1369525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D564D9D-0AD8-2FA8-DA74-44570A227D89}"/>
              </a:ext>
            </a:extLst>
          </p:cNvPr>
          <p:cNvSpPr/>
          <p:nvPr/>
        </p:nvSpPr>
        <p:spPr>
          <a:xfrm>
            <a:off x="4325204" y="3312135"/>
            <a:ext cx="1699009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MonitorManager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4FAA7A-7610-52FA-3204-05D534B13BA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174709" y="3078456"/>
            <a:ext cx="1" cy="23367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CD5876-7398-094F-4639-B3EC0E00652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3326591" y="2331544"/>
            <a:ext cx="2812461" cy="38178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4CC889-DD21-F991-521E-1DCE4CC97CA0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5174710" y="2331544"/>
            <a:ext cx="964342" cy="38178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4CE1B5-C1A2-40A2-8EA1-EB531B218AA7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>
          <a:xfrm>
            <a:off x="6139052" y="2331544"/>
            <a:ext cx="986809" cy="37586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2FA3D06-B866-2E8E-02F1-0B17F993E881}"/>
              </a:ext>
            </a:extLst>
          </p:cNvPr>
          <p:cNvSpPr/>
          <p:nvPr/>
        </p:nvSpPr>
        <p:spPr>
          <a:xfrm>
            <a:off x="6441098" y="2707404"/>
            <a:ext cx="1369525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52FEAE0-39D3-7BB8-71B4-6B758592736D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2011601" y="2148982"/>
            <a:ext cx="3442688" cy="2170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1888D95-D072-4F10-2EF8-2CC3418821AE}"/>
              </a:ext>
            </a:extLst>
          </p:cNvPr>
          <p:cNvSpPr/>
          <p:nvPr/>
        </p:nvSpPr>
        <p:spPr>
          <a:xfrm>
            <a:off x="9165031" y="2713331"/>
            <a:ext cx="1699009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VulkanManager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C12154-6335-C61E-5786-DBE4DB9A9961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>
            <a:off x="6139052" y="2331544"/>
            <a:ext cx="3875484" cy="38178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8001269-56C5-FE50-EE48-4A5D166E2F42}"/>
              </a:ext>
            </a:extLst>
          </p:cNvPr>
          <p:cNvSpPr/>
          <p:nvPr/>
        </p:nvSpPr>
        <p:spPr>
          <a:xfrm>
            <a:off x="8343910" y="3312135"/>
            <a:ext cx="1369525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45357D1-A6D3-1126-0F24-537D42E696F8}"/>
              </a:ext>
            </a:extLst>
          </p:cNvPr>
          <p:cNvSpPr/>
          <p:nvPr/>
        </p:nvSpPr>
        <p:spPr>
          <a:xfrm>
            <a:off x="8343909" y="3916867"/>
            <a:ext cx="1369525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ItemBuffers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BC7E2C-893A-D185-6FF8-7A3B8E8354BD}"/>
              </a:ext>
            </a:extLst>
          </p:cNvPr>
          <p:cNvCxnSpPr>
            <a:cxnSpLocks/>
            <a:stCxn id="43" idx="2"/>
            <a:endCxn id="51" idx="0"/>
          </p:cNvCxnSpPr>
          <p:nvPr/>
        </p:nvCxnSpPr>
        <p:spPr>
          <a:xfrm flipH="1">
            <a:off x="9028673" y="3078456"/>
            <a:ext cx="985863" cy="23367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3E3346-E901-5FCB-F3AF-A60FF5ECEA72}"/>
              </a:ext>
            </a:extLst>
          </p:cNvPr>
          <p:cNvCxnSpPr>
            <a:cxnSpLocks/>
          </p:cNvCxnSpPr>
          <p:nvPr/>
        </p:nvCxnSpPr>
        <p:spPr>
          <a:xfrm flipH="1">
            <a:off x="9032851" y="3687544"/>
            <a:ext cx="2" cy="23960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62DEA-59DD-EC31-0455-A7073168BFEF}"/>
              </a:ext>
            </a:extLst>
          </p:cNvPr>
          <p:cNvCxnSpPr>
            <a:cxnSpLocks/>
            <a:stCxn id="37" idx="2"/>
            <a:endCxn id="51" idx="1"/>
          </p:cNvCxnSpPr>
          <p:nvPr/>
        </p:nvCxnSpPr>
        <p:spPr>
          <a:xfrm>
            <a:off x="7125861" y="3072529"/>
            <a:ext cx="1218049" cy="42216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F0DEEA-DDA1-99C3-2AF0-51E9FB0C2EA8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125861" y="3072529"/>
            <a:ext cx="1218048" cy="102089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883E04-B14D-9BBF-68AF-E52D5F263954}"/>
              </a:ext>
            </a:extLst>
          </p:cNvPr>
          <p:cNvSpPr/>
          <p:nvPr/>
        </p:nvSpPr>
        <p:spPr>
          <a:xfrm>
            <a:off x="10014541" y="3916865"/>
            <a:ext cx="1805991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LogicalDevice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919EA46-9AE9-06DE-B316-972AE8C66CAA}"/>
              </a:ext>
            </a:extLst>
          </p:cNvPr>
          <p:cNvSpPr/>
          <p:nvPr/>
        </p:nvSpPr>
        <p:spPr>
          <a:xfrm>
            <a:off x="10014542" y="4521596"/>
            <a:ext cx="1805992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SwapChain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DA28038-E6BC-FCA7-EF77-0879C547155D}"/>
              </a:ext>
            </a:extLst>
          </p:cNvPr>
          <p:cNvSpPr/>
          <p:nvPr/>
        </p:nvSpPr>
        <p:spPr>
          <a:xfrm>
            <a:off x="6276355" y="4515590"/>
            <a:ext cx="1699009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5BAD03F-1EE0-3B46-E3EC-B6F67C404EE9}"/>
              </a:ext>
            </a:extLst>
          </p:cNvPr>
          <p:cNvSpPr/>
          <p:nvPr/>
        </p:nvSpPr>
        <p:spPr>
          <a:xfrm>
            <a:off x="6275778" y="5731057"/>
            <a:ext cx="1699009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27507714-7982-DB03-23CF-48458899DD8D}"/>
              </a:ext>
            </a:extLst>
          </p:cNvPr>
          <p:cNvSpPr/>
          <p:nvPr/>
        </p:nvSpPr>
        <p:spPr>
          <a:xfrm>
            <a:off x="6275779" y="5126327"/>
            <a:ext cx="1699009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Texture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397F7D7-0E42-4FBB-BDA6-2AEE81F5DBDE}"/>
              </a:ext>
            </a:extLst>
          </p:cNvPr>
          <p:cNvSpPr/>
          <p:nvPr/>
        </p:nvSpPr>
        <p:spPr>
          <a:xfrm>
            <a:off x="10014537" y="5731058"/>
            <a:ext cx="1805992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ViewPass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8EDC0CC-FD56-7B94-24F2-B29565C017EE}"/>
              </a:ext>
            </a:extLst>
          </p:cNvPr>
          <p:cNvSpPr/>
          <p:nvPr/>
        </p:nvSpPr>
        <p:spPr>
          <a:xfrm>
            <a:off x="10014536" y="3310574"/>
            <a:ext cx="1805992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VulkanSetup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FA7841-B499-03F7-3FC6-0C41E2B239EE}"/>
              </a:ext>
            </a:extLst>
          </p:cNvPr>
          <p:cNvCxnSpPr>
            <a:cxnSpLocks/>
            <a:stCxn id="43" idx="2"/>
            <a:endCxn id="72" idx="0"/>
          </p:cNvCxnSpPr>
          <p:nvPr/>
        </p:nvCxnSpPr>
        <p:spPr>
          <a:xfrm>
            <a:off x="10014536" y="3078456"/>
            <a:ext cx="902996" cy="23211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739C7FE-B308-AA1D-6E81-6101E151154F}"/>
              </a:ext>
            </a:extLst>
          </p:cNvPr>
          <p:cNvSpPr/>
          <p:nvPr/>
        </p:nvSpPr>
        <p:spPr>
          <a:xfrm>
            <a:off x="10014542" y="5126327"/>
            <a:ext cx="1805992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VulkanCommands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3942AD1-96F4-A07C-B1ED-2F62FB5EE62F}"/>
              </a:ext>
            </a:extLst>
          </p:cNvPr>
          <p:cNvCxnSpPr>
            <a:cxnSpLocks/>
            <a:stCxn id="72" idx="2"/>
            <a:endCxn id="64" idx="0"/>
          </p:cNvCxnSpPr>
          <p:nvPr/>
        </p:nvCxnSpPr>
        <p:spPr>
          <a:xfrm>
            <a:off x="10917532" y="3675699"/>
            <a:ext cx="5" cy="24116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B816B8-48EC-F930-11A6-AF19EE0969F6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10917537" y="4281990"/>
            <a:ext cx="1" cy="23960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0853FF9-FDBF-5E67-9602-584C06FE775F}"/>
              </a:ext>
            </a:extLst>
          </p:cNvPr>
          <p:cNvCxnSpPr>
            <a:cxnSpLocks/>
            <a:stCxn id="65" idx="2"/>
            <a:endCxn id="78" idx="0"/>
          </p:cNvCxnSpPr>
          <p:nvPr/>
        </p:nvCxnSpPr>
        <p:spPr>
          <a:xfrm>
            <a:off x="10917538" y="4886721"/>
            <a:ext cx="0" cy="23960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11BD12-D958-9BBF-28C0-F8D7CBFA834D}"/>
              </a:ext>
            </a:extLst>
          </p:cNvPr>
          <p:cNvCxnSpPr>
            <a:cxnSpLocks/>
            <a:stCxn id="78" idx="2"/>
            <a:endCxn id="71" idx="0"/>
          </p:cNvCxnSpPr>
          <p:nvPr/>
        </p:nvCxnSpPr>
        <p:spPr>
          <a:xfrm flipH="1">
            <a:off x="10917533" y="5491452"/>
            <a:ext cx="5" cy="23960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D7D39C-E22F-7526-6006-3F463A2FD10C}"/>
              </a:ext>
            </a:extLst>
          </p:cNvPr>
          <p:cNvCxnSpPr>
            <a:cxnSpLocks/>
            <a:stCxn id="37" idx="2"/>
            <a:endCxn id="67" idx="0"/>
          </p:cNvCxnSpPr>
          <p:nvPr/>
        </p:nvCxnSpPr>
        <p:spPr>
          <a:xfrm flipH="1">
            <a:off x="7125860" y="3072529"/>
            <a:ext cx="1" cy="1443061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65B5CF-EC9E-33F0-6F14-CFDFC3B2D3D0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flipH="1">
            <a:off x="7125284" y="4880715"/>
            <a:ext cx="576" cy="24561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B7BD05C-981E-B03A-AFAB-CB2F40EA0B24}"/>
              </a:ext>
            </a:extLst>
          </p:cNvPr>
          <p:cNvCxnSpPr>
            <a:cxnSpLocks/>
            <a:stCxn id="78" idx="1"/>
            <a:endCxn id="67" idx="3"/>
          </p:cNvCxnSpPr>
          <p:nvPr/>
        </p:nvCxnSpPr>
        <p:spPr>
          <a:xfrm flipH="1" flipV="1">
            <a:off x="7975364" y="4698153"/>
            <a:ext cx="2039178" cy="61073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917967D-E784-95AC-5AB4-33C779C94951}"/>
              </a:ext>
            </a:extLst>
          </p:cNvPr>
          <p:cNvCxnSpPr>
            <a:cxnSpLocks/>
            <a:stCxn id="78" idx="1"/>
            <a:endCxn id="70" idx="3"/>
          </p:cNvCxnSpPr>
          <p:nvPr/>
        </p:nvCxnSpPr>
        <p:spPr>
          <a:xfrm flipH="1">
            <a:off x="7974788" y="5308890"/>
            <a:ext cx="203975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6D43120-0FA2-4122-5985-E58B184ED409}"/>
              </a:ext>
            </a:extLst>
          </p:cNvPr>
          <p:cNvCxnSpPr>
            <a:cxnSpLocks/>
            <a:stCxn id="78" idx="1"/>
            <a:endCxn id="68" idx="3"/>
          </p:cNvCxnSpPr>
          <p:nvPr/>
        </p:nvCxnSpPr>
        <p:spPr>
          <a:xfrm flipH="1">
            <a:off x="7974787" y="5308890"/>
            <a:ext cx="2039755" cy="60473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4CCF846-67A9-56F2-E7E4-5D93CBC2E0E0}"/>
              </a:ext>
            </a:extLst>
          </p:cNvPr>
          <p:cNvSpPr/>
          <p:nvPr/>
        </p:nvSpPr>
        <p:spPr>
          <a:xfrm>
            <a:off x="10015588" y="6219876"/>
            <a:ext cx="751268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3128EA1-47E4-2006-A9F8-7528806E4A26}"/>
              </a:ext>
            </a:extLst>
          </p:cNvPr>
          <p:cNvSpPr/>
          <p:nvPr/>
        </p:nvSpPr>
        <p:spPr>
          <a:xfrm>
            <a:off x="10990914" y="6219878"/>
            <a:ext cx="829614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Stereo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2FA331-147A-1771-8A3F-C21AF04610C0}"/>
              </a:ext>
            </a:extLst>
          </p:cNvPr>
          <p:cNvCxnSpPr>
            <a:cxnSpLocks/>
            <a:stCxn id="71" idx="2"/>
            <a:endCxn id="126" idx="0"/>
          </p:cNvCxnSpPr>
          <p:nvPr/>
        </p:nvCxnSpPr>
        <p:spPr>
          <a:xfrm flipH="1">
            <a:off x="10391222" y="6096183"/>
            <a:ext cx="526311" cy="12369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9DC291E-627C-18BB-51F2-FF81E909AD51}"/>
              </a:ext>
            </a:extLst>
          </p:cNvPr>
          <p:cNvCxnSpPr>
            <a:cxnSpLocks/>
            <a:stCxn id="71" idx="2"/>
            <a:endCxn id="128" idx="0"/>
          </p:cNvCxnSpPr>
          <p:nvPr/>
        </p:nvCxnSpPr>
        <p:spPr>
          <a:xfrm>
            <a:off x="10917533" y="6096183"/>
            <a:ext cx="488188" cy="12369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950D9D94-FC33-C368-9F70-0FBE3C20B9B2}"/>
              </a:ext>
            </a:extLst>
          </p:cNvPr>
          <p:cNvSpPr/>
          <p:nvPr/>
        </p:nvSpPr>
        <p:spPr>
          <a:xfrm>
            <a:off x="154572" y="2707404"/>
            <a:ext cx="2354316" cy="2765194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Interface</a:t>
            </a:r>
            <a:r>
              <a:rPr lang="en-US" sz="1600" dirty="0">
                <a:solidFill>
                  <a:schemeClr val="tx1"/>
                </a:solidFill>
              </a:rPr>
              <a:t> for app logic: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init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Initialize visual experiment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input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listen to observer’s input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update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update visual stimuli as required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CA71B7E-80C0-D54D-5AC9-2D2CB866581A}"/>
              </a:ext>
            </a:extLst>
          </p:cNvPr>
          <p:cNvCxnSpPr>
            <a:cxnSpLocks/>
            <a:stCxn id="137" idx="0"/>
            <a:endCxn id="7" idx="2"/>
          </p:cNvCxnSpPr>
          <p:nvPr/>
        </p:nvCxnSpPr>
        <p:spPr>
          <a:xfrm flipH="1" flipV="1">
            <a:off x="1326839" y="2353249"/>
            <a:ext cx="4891" cy="35415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30F66739-7660-5895-7A80-712E837BABA3}"/>
              </a:ext>
            </a:extLst>
          </p:cNvPr>
          <p:cNvSpPr/>
          <p:nvPr/>
        </p:nvSpPr>
        <p:spPr>
          <a:xfrm>
            <a:off x="4742401" y="4408138"/>
            <a:ext cx="1365243" cy="1806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Data Types: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FontType</a:t>
            </a:r>
          </a:p>
          <a:p>
            <a:r>
              <a:rPr lang="en-US" sz="1600" dirty="0">
                <a:solidFill>
                  <a:schemeClr val="tx1"/>
                </a:solidFill>
              </a:rPr>
              <a:t>ModelType</a:t>
            </a:r>
          </a:p>
          <a:p>
            <a:r>
              <a:rPr lang="en-US" sz="1600" dirty="0">
                <a:solidFill>
                  <a:schemeClr val="tx1"/>
                </a:solidFill>
              </a:rPr>
              <a:t>Optotype</a:t>
            </a:r>
          </a:p>
          <a:p>
            <a:r>
              <a:rPr lang="en-US" sz="1600" dirty="0">
                <a:solidFill>
                  <a:schemeClr val="tx1"/>
                </a:solidFill>
              </a:rPr>
              <a:t>PostType</a:t>
            </a:r>
          </a:p>
          <a:p>
            <a:r>
              <a:rPr lang="en-US" sz="1600" dirty="0">
                <a:solidFill>
                  <a:schemeClr val="tx1"/>
                </a:solidFill>
              </a:rPr>
              <a:t>TextureType</a:t>
            </a:r>
          </a:p>
          <a:p>
            <a:r>
              <a:rPr lang="en-US" sz="1600" dirty="0">
                <a:solidFill>
                  <a:schemeClr val="tx1"/>
                </a:solidFill>
              </a:rPr>
              <a:t>Vertex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ECB3ADDE-6954-71FB-5784-ACACA9AF408E}"/>
              </a:ext>
            </a:extLst>
          </p:cNvPr>
          <p:cNvSpPr/>
          <p:nvPr/>
        </p:nvSpPr>
        <p:spPr>
          <a:xfrm>
            <a:off x="2639007" y="3721903"/>
            <a:ext cx="1372346" cy="7192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Data Types: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Command Input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96F3AAC-D98C-613E-04F0-EA846E95EA56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>
          <a:xfrm flipH="1">
            <a:off x="7125283" y="5491452"/>
            <a:ext cx="1" cy="23960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BCE9C093-24C0-7470-0930-019FA4DF9CE9}"/>
              </a:ext>
            </a:extLst>
          </p:cNvPr>
          <p:cNvSpPr/>
          <p:nvPr/>
        </p:nvSpPr>
        <p:spPr>
          <a:xfrm>
            <a:off x="5460305" y="1385404"/>
            <a:ext cx="1363509" cy="519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Data Type: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Eye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508667D9-0054-8EA2-A388-CFC8FD7ACF20}"/>
              </a:ext>
            </a:extLst>
          </p:cNvPr>
          <p:cNvSpPr/>
          <p:nvPr/>
        </p:nvSpPr>
        <p:spPr>
          <a:xfrm>
            <a:off x="8555961" y="6149998"/>
            <a:ext cx="1325195" cy="519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Data Type: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ViewMode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3CD52856-E0DB-6034-ACE7-B21378E0C685}"/>
              </a:ext>
            </a:extLst>
          </p:cNvPr>
          <p:cNvSpPr/>
          <p:nvPr/>
        </p:nvSpPr>
        <p:spPr>
          <a:xfrm>
            <a:off x="8555961" y="4743235"/>
            <a:ext cx="1325195" cy="519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Data Type: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ShaderKind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AC3AC1C4-9E37-5894-2814-C52891754EF9}"/>
              </a:ext>
            </a:extLst>
          </p:cNvPr>
          <p:cNvSpPr/>
          <p:nvPr/>
        </p:nvSpPr>
        <p:spPr>
          <a:xfrm>
            <a:off x="642076" y="1385403"/>
            <a:ext cx="1372346" cy="5222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Data Type: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Paradigm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4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33"/>
    </mc:Choice>
    <mc:Fallback xmlns="">
      <p:transition spd="slow" advTm="2413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17260</TotalTime>
  <Words>73</Words>
  <Application>Microsoft Macintosh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Yii</dc:creator>
  <cp:lastModifiedBy>Iván Marín Franch</cp:lastModifiedBy>
  <cp:revision>1887</cp:revision>
  <dcterms:created xsi:type="dcterms:W3CDTF">2021-03-06T14:16:39Z</dcterms:created>
  <dcterms:modified xsi:type="dcterms:W3CDTF">2022-08-12T18:48:30Z</dcterms:modified>
</cp:coreProperties>
</file>