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s.wikipedia.org/wiki/Olympe_de_Gouge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1188000" y="216000"/>
            <a:ext cx="7740000" cy="5040000"/>
            <a:chOff x="1188000" y="216000"/>
            <a:chExt cx="7740000" cy="5040000"/>
          </a:xfrm>
        </p:grpSpPr>
        <p:sp>
          <p:nvSpPr>
            <p:cNvPr id="64" name="Google Shape;64;p14"/>
            <p:cNvSpPr/>
            <p:nvPr/>
          </p:nvSpPr>
          <p:spPr>
            <a:xfrm>
              <a:off x="1188000" y="248760"/>
              <a:ext cx="7668000" cy="50072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98800" y="248760"/>
              <a:ext cx="7640280" cy="52704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32444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7" name="Google Shape;67;p14"/>
            <p:cNvSpPr/>
            <p:nvPr/>
          </p:nvSpPr>
          <p:spPr>
            <a:xfrm>
              <a:off x="160092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68" name="Google Shape;68;p14"/>
            <p:cNvGrpSpPr/>
            <p:nvPr/>
          </p:nvGrpSpPr>
          <p:grpSpPr>
            <a:xfrm>
              <a:off x="2185200" y="411480"/>
              <a:ext cx="360000" cy="263160"/>
              <a:chOff x="2185200" y="411480"/>
              <a:chExt cx="360000" cy="26316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2265480" y="487080"/>
                <a:ext cx="199440" cy="187560"/>
              </a:xfrm>
              <a:prstGeom prst="rect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185200" y="411480"/>
                <a:ext cx="360000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15" extrusionOk="0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" name="Google Shape;71;p14"/>
              <p:cNvSpPr/>
              <p:nvPr/>
            </p:nvSpPr>
            <p:spPr>
              <a:xfrm>
                <a:off x="2323080" y="562320"/>
                <a:ext cx="79920" cy="11232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72;p14"/>
            <p:cNvSpPr/>
            <p:nvPr/>
          </p:nvSpPr>
          <p:spPr>
            <a:xfrm>
              <a:off x="1874880" y="444240"/>
              <a:ext cx="198000" cy="197640"/>
            </a:xfrm>
            <a:custGeom>
              <a:avLst/>
              <a:gdLst/>
              <a:ahLst/>
              <a:cxnLst/>
              <a:rect l="l" t="t" r="r" b="b"/>
              <a:pathLst>
                <a:path w="620" h="551" extrusionOk="0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2628000" y="411480"/>
              <a:ext cx="492372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00" b="0" i="0" u="none" strike="noStrike" cap="none">
                  <a:latin typeface="Arial"/>
                  <a:ea typeface="Arial"/>
                  <a:cs typeface="Arial"/>
                  <a:sym typeface="Arial"/>
                </a:rPr>
                <a:t>http://</a:t>
              </a:r>
              <a:endParaRPr sz="15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653600" y="411480"/>
              <a:ext cx="98784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14"/>
            <p:cNvGrpSpPr/>
            <p:nvPr/>
          </p:nvGrpSpPr>
          <p:grpSpPr>
            <a:xfrm>
              <a:off x="8422200" y="468000"/>
              <a:ext cx="198234" cy="159155"/>
              <a:chOff x="8422200" y="468000"/>
              <a:chExt cx="198234" cy="159155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8422200" y="468000"/>
                <a:ext cx="132120" cy="132480"/>
              </a:xfrm>
              <a:prstGeom prst="ellipse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2056200">
                <a:off x="8462160" y="551880"/>
                <a:ext cx="163440" cy="3204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8433000" y="478800"/>
                <a:ext cx="110880" cy="110880"/>
              </a:xfrm>
              <a:prstGeom prst="ellipse">
                <a:avLst/>
              </a:prstGeom>
              <a:solidFill>
                <a:srgbClr val="ADC5E7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14"/>
            <p:cNvSpPr txBox="1"/>
            <p:nvPr/>
          </p:nvSpPr>
          <p:spPr>
            <a:xfrm>
              <a:off x="8608680" y="216000"/>
              <a:ext cx="3193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800" b="0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MX" sz="700" b="1" strike="noStrike">
                  <a:solidFill>
                    <a:srgbClr val="ED1C24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 sz="7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633880" y="347760"/>
              <a:ext cx="73440" cy="4248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542800" y="360720"/>
              <a:ext cx="56520" cy="129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1296000" y="2772000"/>
            <a:ext cx="3384000" cy="17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s-MX" sz="1200" b="1" dirty="0"/>
              <a:t>Olympe de </a:t>
            </a:r>
            <a:r>
              <a:rPr lang="es-MX" sz="1200" b="1" dirty="0" err="1"/>
              <a:t>Gouges</a:t>
            </a:r>
            <a:endParaRPr lang="es-MX" sz="1200" b="1" dirty="0"/>
          </a:p>
          <a:p>
            <a:r>
              <a:rPr lang="es-MX" sz="1200" dirty="0"/>
              <a:t>Olympe de </a:t>
            </a:r>
            <a:r>
              <a:rPr lang="es-MX" sz="1200" dirty="0" err="1"/>
              <a:t>Gouges</a:t>
            </a:r>
            <a:r>
              <a:rPr lang="es-MX" sz="1200" dirty="0"/>
              <a:t> es el seudónimo de Marie </a:t>
            </a:r>
            <a:r>
              <a:rPr lang="es-MX" sz="1200" dirty="0" err="1"/>
              <a:t>Gouze</a:t>
            </a:r>
            <a:r>
              <a:rPr lang="es-MX" sz="1200" dirty="0"/>
              <a:t>, escritora, dramaturga, panfletista y filósofa política francesa, autora de la Declaración de los Derechos de la Mujer y de la Ciudadana. Como otras feministas de su época, militó a favor de la abolición de la esclavitud. Detenida por su defensa de los Girondinos fue juzgada sumariamente y murió guillotinada. </a:t>
            </a:r>
            <a:r>
              <a:rPr lang="es-MX" sz="1200" dirty="0">
                <a:hlinkClick r:id="rId3"/>
              </a:rPr>
              <a:t>Wikipedia (ES)</a:t>
            </a:r>
            <a:endParaRPr lang="es-MX" sz="1200" dirty="0"/>
          </a:p>
        </p:txBody>
      </p:sp>
      <p:sp>
        <p:nvSpPr>
          <p:cNvPr id="85" name="Google Shape;85;p14"/>
          <p:cNvSpPr/>
          <p:nvPr/>
        </p:nvSpPr>
        <p:spPr>
          <a:xfrm>
            <a:off x="1188000" y="775800"/>
            <a:ext cx="7668000" cy="3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368000" y="847800"/>
            <a:ext cx="1224000" cy="252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PDG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2772000" y="797040"/>
            <a:ext cx="4140000" cy="33228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       Inicio     </a:t>
            </a:r>
            <a:r>
              <a:rPr lang="es-MX" sz="900" dirty="0"/>
              <a:t>Nosotros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   Misión      Galería    Contacto	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092000" y="872965"/>
            <a:ext cx="1620000" cy="2070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Búsqueda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>
            <a:off x="8541360" y="936000"/>
            <a:ext cx="134994" cy="108386"/>
            <a:chOff x="8541360" y="936000"/>
            <a:chExt cx="134994" cy="108386"/>
          </a:xfrm>
        </p:grpSpPr>
        <p:sp>
          <p:nvSpPr>
            <p:cNvPr id="90" name="Google Shape;90;p14"/>
            <p:cNvSpPr/>
            <p:nvPr/>
          </p:nvSpPr>
          <p:spPr>
            <a:xfrm>
              <a:off x="8541360" y="936000"/>
              <a:ext cx="90000" cy="90360"/>
            </a:xfrm>
            <a:prstGeom prst="ellipse">
              <a:avLst/>
            </a:pr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2056200">
              <a:off x="8568360" y="993240"/>
              <a:ext cx="111600" cy="21600"/>
            </a:xfrm>
            <a:prstGeom prst="rect">
              <a:avLst/>
            </a:prstGeom>
            <a:solidFill>
              <a:srgbClr val="729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548560" y="943200"/>
              <a:ext cx="75600" cy="75600"/>
            </a:xfrm>
            <a:prstGeom prst="ellipse">
              <a:avLst/>
            </a:prstGeom>
            <a:solidFill>
              <a:srgbClr val="ADC5E7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4"/>
          <p:cNvSpPr/>
          <p:nvPr/>
        </p:nvSpPr>
        <p:spPr>
          <a:xfrm>
            <a:off x="1188000" y="4879800"/>
            <a:ext cx="7668000" cy="3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368000" y="4932000"/>
            <a:ext cx="1224000" cy="252000"/>
          </a:xfrm>
          <a:prstGeom prst="rect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PDG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36000" y="4968000"/>
            <a:ext cx="1368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>
                <a:latin typeface="Arial"/>
                <a:ea typeface="Arial"/>
                <a:cs typeface="Arial"/>
                <a:sym typeface="Arial"/>
              </a:rPr>
              <a:t>Contacto Tel. 5555555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068000" y="4968000"/>
            <a:ext cx="1404000" cy="2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>
                <a:latin typeface="Arial"/>
                <a:ea typeface="Arial"/>
                <a:cs typeface="Arial"/>
                <a:sym typeface="Arial"/>
              </a:rPr>
              <a:t>Términos y condiciones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472000" y="4965480"/>
            <a:ext cx="1404000" cy="2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>
                <a:latin typeface="Arial"/>
                <a:ea typeface="Arial"/>
                <a:cs typeface="Arial"/>
                <a:sym typeface="Arial"/>
              </a:rPr>
              <a:t>Política de privacidad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4068000" y="4968000"/>
            <a:ext cx="0" cy="218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472000" y="4968000"/>
            <a:ext cx="0" cy="218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4"/>
          <p:cNvSpPr/>
          <p:nvPr/>
        </p:nvSpPr>
        <p:spPr>
          <a:xfrm>
            <a:off x="7128000" y="2664000"/>
            <a:ext cx="1584000" cy="20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Más secciones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strike="noStrike" dirty="0">
                <a:latin typeface="Arial"/>
                <a:ea typeface="Arial"/>
                <a:cs typeface="Arial"/>
                <a:sym typeface="Arial"/>
              </a:rPr>
              <a:t>Personajes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strike="noStrike" dirty="0">
                <a:latin typeface="Arial"/>
                <a:ea typeface="Arial"/>
                <a:cs typeface="Arial"/>
                <a:sym typeface="Arial"/>
              </a:rPr>
              <a:t>Primera ola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strike="noStrike" dirty="0">
                <a:latin typeface="Arial"/>
                <a:ea typeface="Arial"/>
                <a:cs typeface="Arial"/>
                <a:sym typeface="Arial"/>
              </a:rPr>
              <a:t>Segunda ola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strike="noStrike" dirty="0">
                <a:latin typeface="Arial"/>
                <a:ea typeface="Arial"/>
                <a:cs typeface="Arial"/>
                <a:sym typeface="Arial"/>
              </a:rPr>
              <a:t>Tercera ola</a:t>
            </a: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15794" t="18102" r="17218" b="14912"/>
          <a:stretch/>
        </p:blipFill>
        <p:spPr>
          <a:xfrm>
            <a:off x="7465221" y="4959900"/>
            <a:ext cx="252022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6000" y="4959900"/>
            <a:ext cx="252022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F694212-3FB2-4B96-904D-CDADAD540F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75" t="21462" r="1509" b="27901"/>
          <a:stretch/>
        </p:blipFill>
        <p:spPr>
          <a:xfrm>
            <a:off x="1324440" y="1236226"/>
            <a:ext cx="7382880" cy="1307963"/>
          </a:xfrm>
          <a:prstGeom prst="rect">
            <a:avLst/>
          </a:prstGeom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7">
            <a:alphaModFix/>
          </a:blip>
          <a:srcRect l="-7324" t="-3707"/>
          <a:stretch/>
        </p:blipFill>
        <p:spPr>
          <a:xfrm>
            <a:off x="8065295" y="4959900"/>
            <a:ext cx="234529" cy="2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1700800" y="1355237"/>
            <a:ext cx="1997597" cy="1064845"/>
          </a:xfrm>
          <a:prstGeom prst="rect">
            <a:avLst/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Sensibilización en Perspectiva de Género</a:t>
            </a:r>
            <a:endParaRPr sz="1800" b="0" strike="noStrik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Imagen que contiene interior, persona, viendo, mujer&#10;&#10;Descripción generada automáticamente">
            <a:extLst>
              <a:ext uri="{FF2B5EF4-FFF2-40B4-BE49-F238E27FC236}">
                <a16:creationId xmlns:a16="http://schemas.microsoft.com/office/drawing/2014/main" id="{C99D3063-77E4-4A90-8B8B-960006B089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62" b="28871"/>
          <a:stretch/>
        </p:blipFill>
        <p:spPr>
          <a:xfrm>
            <a:off x="5089860" y="2664000"/>
            <a:ext cx="1584000" cy="1434791"/>
          </a:xfrm>
          <a:prstGeom prst="rect">
            <a:avLst/>
          </a:prstGeom>
        </p:spPr>
      </p:pic>
      <p:sp>
        <p:nvSpPr>
          <p:cNvPr id="99" name="Google Shape;99;p14"/>
          <p:cNvSpPr txBox="1"/>
          <p:nvPr/>
        </p:nvSpPr>
        <p:spPr>
          <a:xfrm>
            <a:off x="4981860" y="4166109"/>
            <a:ext cx="1800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s-MX" sz="2000" dirty="0"/>
              <a:t>Olympe de </a:t>
            </a:r>
            <a:r>
              <a:rPr lang="es-MX" sz="2000" dirty="0" err="1"/>
              <a:t>Gouges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114</Words>
  <Application>Microsoft Office PowerPoint</Application>
  <PresentationFormat>Personalizado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Noto Sans Symbols</vt:lpstr>
      <vt:lpstr>Times New Roman</vt:lpstr>
      <vt:lpstr>Verdana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Iván Marín</dc:creator>
  <cp:lastModifiedBy>Iván Marín</cp:lastModifiedBy>
  <cp:revision>12</cp:revision>
  <dcterms:modified xsi:type="dcterms:W3CDTF">2020-10-15T04:29:48Z</dcterms:modified>
</cp:coreProperties>
</file>