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Hind"/>
      <p:regular r:id="rId13"/>
      <p:bold r:id="rId14"/>
    </p:embeddedFont>
    <p:embeddedFont>
      <p:font typeface="Pompier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ind-regular.fntdata"/><Relationship Id="rId12" Type="http://schemas.openxmlformats.org/officeDocument/2006/relationships/slide" Target="slides/slide8.xml"/><Relationship Id="rId15" Type="http://schemas.openxmlformats.org/officeDocument/2006/relationships/font" Target="fonts/Pompiere-regular.fntdata"/><Relationship Id="rId14" Type="http://schemas.openxmlformats.org/officeDocument/2006/relationships/font" Target="fonts/Hi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d7e23c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d7e23c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b4711585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b4711585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aef62aa4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aef62aa4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5b8c8866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5b8c8866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5b8c8866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5b8c8866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b4711585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b4711585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5b8c8866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5b8c8866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rect b="b" l="l" r="r" t="t"/>
            <a:pathLst>
              <a:path extrusionOk="0" h="90686" w="182796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rect b="b" l="l" r="r" t="t"/>
            <a:pathLst>
              <a:path extrusionOk="0" h="63107" w="138542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rect b="b" l="l" r="r" t="t"/>
            <a:pathLst>
              <a:path extrusionOk="0" h="41592" w="12522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rect b="b" l="l" r="r" t="t"/>
            <a:pathLst>
              <a:path extrusionOk="0" h="15569" w="15194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9" type="subTitle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3" type="title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15" type="subTitle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6" type="title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7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89763" y="2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17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5400000">
            <a:off x="-388504" y="388398"/>
            <a:ext cx="3905458" cy="3128449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5005889" y="1005385"/>
            <a:ext cx="3954231" cy="4321961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/>
          <p:nvPr>
            <p:ph idx="4" type="subTitle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6" type="subTitle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71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rect b="b" l="l" r="r" t="t"/>
            <a:pathLst>
              <a:path extrusionOk="0" h="74438" w="109442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rect b="b" l="l" r="r" t="t"/>
            <a:pathLst>
              <a:path extrusionOk="0" h="129291" w="40519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rect b="b" l="l" r="r" t="t"/>
            <a:pathLst>
              <a:path extrusionOk="0" h="47002" w="76326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rect b="b" l="l" r="r" t="t"/>
            <a:pathLst>
              <a:path extrusionOk="0" h="74972" w="47587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7" type="subTitle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/>
          <p:nvPr>
            <p:ph idx="8" type="subTitle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idx="9" type="subTitle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/>
          <p:nvPr>
            <p:ph idx="13" type="subTitle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14" type="title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hasCustomPrompt="1" idx="15" type="title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hasCustomPrompt="1" idx="16" type="title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hasCustomPrompt="1" idx="17" type="title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hasCustomPrompt="1" idx="18" type="title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 2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2" type="title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3" type="subTitle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5" type="title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9"/>
          <p:cNvSpPr txBox="1"/>
          <p:nvPr>
            <p:ph idx="7" type="subTitle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8" type="title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9" type="subTitle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9"/>
          <p:cNvSpPr txBox="1"/>
          <p:nvPr>
            <p:ph idx="13" type="subTitle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4" type="title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idx="15" type="subTitle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9"/>
          <p:cNvSpPr txBox="1"/>
          <p:nvPr>
            <p:ph idx="16" type="subTitle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hasCustomPrompt="1" idx="17" type="title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8" type="subTitle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rect b="b" l="l" r="r" t="t"/>
            <a:pathLst>
              <a:path extrusionOk="0" h="181560" w="194712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rect b="b" l="l" r="r" t="t"/>
            <a:pathLst>
              <a:path extrusionOk="0" h="52416" w="111481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rect b="b" l="l" r="r" t="t"/>
            <a:pathLst>
              <a:path extrusionOk="0" h="92115" w="95457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rect b="b" l="l" r="r" t="t"/>
            <a:pathLst>
              <a:path extrusionOk="0" h="19216" w="168757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3" type="title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5" type="title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7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3"/>
          <p:cNvSpPr txBox="1"/>
          <p:nvPr>
            <p:ph idx="8" type="subTitle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9" type="subTitle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23"/>
          <p:cNvSpPr txBox="1"/>
          <p:nvPr>
            <p:ph idx="13" type="subTitle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14" type="subTitle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23"/>
          <p:cNvSpPr txBox="1"/>
          <p:nvPr>
            <p:ph idx="15" type="subTitle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rect b="b" l="l" r="r" t="t"/>
            <a:pathLst>
              <a:path extrusionOk="0" h="46134" w="72132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rect b="b" l="l" r="r" t="t"/>
            <a:pathLst>
              <a:path extrusionOk="0" h="73536" w="47603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subTitle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/>
          <p:nvPr>
            <p:ph idx="4" type="subTitle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/>
          <p:nvPr>
            <p:ph idx="6" type="subTitle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/>
          <p:nvPr>
            <p:ph idx="8" type="subTitle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lumns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subTitle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6"/>
          <p:cNvSpPr txBox="1"/>
          <p:nvPr>
            <p:ph idx="7" type="subTitle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2">
  <p:cSld name="CUSTOM_10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rect b="b" l="l" r="r" t="t"/>
            <a:pathLst>
              <a:path extrusionOk="0" h="37595" w="77713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rect b="b" l="l" r="r" t="t"/>
            <a:pathLst>
              <a:path extrusionOk="0" h="37595" w="77695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2" type="subTitle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27"/>
          <p:cNvSpPr txBox="1"/>
          <p:nvPr>
            <p:ph idx="3" type="subTitle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27"/>
          <p:cNvSpPr txBox="1"/>
          <p:nvPr>
            <p:ph idx="4" type="subTitle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5" type="subTitle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idx="6" type="subTitle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7"/>
          <p:cNvSpPr txBox="1"/>
          <p:nvPr>
            <p:ph idx="7" type="subTitle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27"/>
          <p:cNvSpPr txBox="1"/>
          <p:nvPr>
            <p:ph idx="8" type="subTitle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7"/>
          <p:cNvSpPr txBox="1"/>
          <p:nvPr>
            <p:ph idx="9" type="subTitle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27"/>
          <p:cNvSpPr txBox="1"/>
          <p:nvPr>
            <p:ph idx="13" type="subTitle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7"/>
          <p:cNvSpPr txBox="1"/>
          <p:nvPr>
            <p:ph idx="14" type="subTitle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27"/>
          <p:cNvSpPr txBox="1"/>
          <p:nvPr>
            <p:ph idx="15" type="subTitle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8"/>
          <p:cNvSpPr txBox="1"/>
          <p:nvPr>
            <p:ph idx="2" type="subTitle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4" type="subTitle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28"/>
          <p:cNvSpPr txBox="1"/>
          <p:nvPr>
            <p:ph idx="5" type="subTitle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6" type="subTitle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28"/>
          <p:cNvSpPr txBox="1"/>
          <p:nvPr>
            <p:ph idx="7" type="subTitle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8" type="subTitle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rect b="b" l="l" r="r" t="t"/>
            <a:pathLst>
              <a:path extrusionOk="0" h="177460" w="305359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1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rect b="b" l="l" r="r" t="t"/>
            <a:pathLst>
              <a:path extrusionOk="0" h="72683" w="285517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0"/>
          <p:cNvSpPr txBox="1"/>
          <p:nvPr>
            <p:ph idx="2" type="subTitle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30"/>
          <p:cNvSpPr txBox="1"/>
          <p:nvPr>
            <p:ph idx="4" type="subTitle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0"/>
          <p:cNvSpPr txBox="1"/>
          <p:nvPr>
            <p:ph idx="6" type="subTitle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rect b="b" l="l" r="r" t="t"/>
            <a:pathLst>
              <a:path extrusionOk="0" h="92115" w="95457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31"/>
          <p:cNvSpPr/>
          <p:nvPr/>
        </p:nvSpPr>
        <p:spPr>
          <a:xfrm flipH="1" rot="-5400000">
            <a:off x="1002303" y="1182572"/>
            <a:ext cx="2669183" cy="5447538"/>
          </a:xfrm>
          <a:custGeom>
            <a:rect b="b" l="l" r="r" t="t"/>
            <a:pathLst>
              <a:path extrusionOk="0" h="170796" w="103718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rect b="b" l="l" r="r" t="t"/>
            <a:pathLst>
              <a:path extrusionOk="0" h="138702" w="156198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rect b="b" l="l" r="r" t="t"/>
            <a:pathLst>
              <a:path extrusionOk="0" h="46952" w="176059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rect b="b" l="l" r="r" t="t"/>
              <a:pathLst>
                <a:path extrusionOk="0" h="42206" w="34537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rect b="b" l="l" r="r" t="t"/>
              <a:pathLst>
                <a:path extrusionOk="0" h="32114" w="35908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rect b="b" l="l" r="r" t="t"/>
              <a:pathLst>
                <a:path extrusionOk="0" h="97177" w="157128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rect b="b" l="l" r="r" t="t"/>
            <a:pathLst>
              <a:path extrusionOk="0" h="55356" w="100068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rect b="b" l="l" r="r" t="t"/>
            <a:pathLst>
              <a:path extrusionOk="0" h="164481" w="15487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5485450" y="860400"/>
            <a:ext cx="29385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To Recovery</a:t>
            </a:r>
            <a:endParaRPr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0" name="Google Shape;260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rect b="b" l="l" r="r" t="t"/>
              <a:pathLst>
                <a:path extrusionOk="0" h="22556" w="22381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rect b="b" l="l" r="r" t="t"/>
              <a:pathLst>
                <a:path extrusionOk="0" h="19853" w="17945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rect b="b" l="l" r="r" t="t"/>
              <a:pathLst>
                <a:path extrusionOk="0" h="5531" w="14272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rect b="b" l="l" r="r" t="t"/>
              <a:pathLst>
                <a:path extrusionOk="0" h="3054" w="14243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rect b="b" l="l" r="r" t="t"/>
              <a:pathLst>
                <a:path extrusionOk="0" h="51730" w="11306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rect b="b" l="l" r="r" t="t"/>
              <a:pathLst>
                <a:path extrusionOk="0" h="7332" w="11076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rect b="b" l="l" r="r" t="t"/>
              <a:pathLst>
                <a:path extrusionOk="0" h="7332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rect b="b" l="l" r="r" t="t"/>
              <a:pathLst>
                <a:path extrusionOk="0" h="14127" w="16131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rect b="b" l="l" r="r" t="t"/>
              <a:pathLst>
                <a:path extrusionOk="0" h="3184" w="6482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rect b="b" l="l" r="r" t="t"/>
              <a:pathLst>
                <a:path extrusionOk="0" h="2394" w="3429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rect b="b" l="l" r="r" t="t"/>
              <a:pathLst>
                <a:path extrusionOk="0" h="2430" w="2032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rect b="b" l="l" r="r" t="t"/>
              <a:pathLst>
                <a:path extrusionOk="0" h="372" w="2017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rect b="b" l="l" r="r" t="t"/>
              <a:pathLst>
                <a:path extrusionOk="0" h="317" w="1168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rect b="b" l="l" r="r" t="t"/>
              <a:pathLst>
                <a:path extrusionOk="0" h="12098" w="12544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rect b="b" l="l" r="r" t="t"/>
              <a:pathLst>
                <a:path extrusionOk="0" h="23734" w="14719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rect b="b" l="l" r="r" t="t"/>
              <a:pathLst>
                <a:path extrusionOk="0" h="12098" w="12559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rect b="b" l="l" r="r" t="t"/>
              <a:pathLst>
                <a:path extrusionOk="0" h="15065" w="9045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rect b="b" l="l" r="r" t="t"/>
              <a:pathLst>
                <a:path extrusionOk="0" h="774" w="1196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rect b="b" l="l" r="r" t="t"/>
              <a:pathLst>
                <a:path extrusionOk="0" h="2539" w="5906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rect b="b" l="l" r="r" t="t"/>
              <a:pathLst>
                <a:path extrusionOk="0" h="10672" w="7029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rect b="b" l="l" r="r" t="t"/>
              <a:pathLst>
                <a:path extrusionOk="0" h="1606" w="966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rect b="b" l="l" r="r" t="t"/>
              <a:pathLst>
                <a:path extrusionOk="0" h="508" w="1225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rect b="b" l="l" r="r" t="t"/>
              <a:pathLst>
                <a:path extrusionOk="0" h="19009" w="1675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rect b="b" l="l" r="r" t="t"/>
              <a:pathLst>
                <a:path extrusionOk="0" h="11917" w="11738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rect b="b" l="l" r="r" t="t"/>
              <a:pathLst>
                <a:path extrusionOk="0" h="16667" w="24995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rect b="b" l="l" r="r" t="t"/>
              <a:pathLst>
                <a:path extrusionOk="0" h="14231" w="11594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rect b="b" l="l" r="r" t="t"/>
              <a:pathLst>
                <a:path extrusionOk="0" h="5531" w="14244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rect b="b" l="l" r="r" t="t"/>
              <a:pathLst>
                <a:path extrusionOk="0" h="2982" w="14244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rect b="b" l="l" r="r" t="t"/>
              <a:pathLst>
                <a:path extrusionOk="0" h="51730" w="11018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rect b="b" l="l" r="r" t="t"/>
              <a:pathLst>
                <a:path extrusionOk="0" h="7577" w="11018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rect b="b" l="l" r="r" t="t"/>
              <a:pathLst>
                <a:path extrusionOk="0" h="5531" w="14459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rect b="b" l="l" r="r" t="t"/>
              <a:pathLst>
                <a:path extrusionOk="0" h="2982" w="14344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rect b="b" l="l" r="r" t="t"/>
              <a:pathLst>
                <a:path extrusionOk="0" h="49340" w="13077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rect b="b" l="l" r="r" t="t"/>
              <a:pathLst>
                <a:path extrusionOk="0" h="5229" w="10398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rect b="b" l="l" r="r" t="t"/>
              <a:pathLst>
                <a:path extrusionOk="0" h="28244" w="20537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rect b="b" l="l" r="r" t="t"/>
              <a:pathLst>
                <a:path extrusionOk="0" h="6857" w="929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rect b="b" l="l" r="r" t="t"/>
              <a:pathLst>
                <a:path extrusionOk="0" h="4684" w="4091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rect b="b" l="l" r="r" t="t"/>
              <a:pathLst>
                <a:path extrusionOk="0" h="15065" w="903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rect b="b" l="l" r="r" t="t"/>
              <a:pathLst>
                <a:path extrusionOk="0" h="10672" w="7014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rect b="b" l="l" r="r" t="t"/>
              <a:pathLst>
                <a:path extrusionOk="0" h="1606" w="981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rect b="b" l="l" r="r" t="t"/>
              <a:pathLst>
                <a:path extrusionOk="0" h="19760" w="13235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rect b="b" l="l" r="r" t="t"/>
              <a:pathLst>
                <a:path extrusionOk="0" h="15453" w="9924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rect b="b" l="l" r="r" t="t"/>
              <a:pathLst>
                <a:path extrusionOk="0" h="4105" w="3356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rect b="b" l="l" r="r" t="t"/>
              <a:pathLst>
                <a:path extrusionOk="0" h="316" w="196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rect b="b" l="l" r="r" t="t"/>
              <a:pathLst>
                <a:path extrusionOk="0" h="377" w="1657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rect b="b" l="l" r="r" t="t"/>
              <a:pathLst>
                <a:path extrusionOk="0" h="633" w="2175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rect b="b" l="l" r="r" t="t"/>
              <a:pathLst>
                <a:path extrusionOk="0" h="16405" w="23432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rect b="b" l="l" r="r" t="t"/>
              <a:pathLst>
                <a:path extrusionOk="0" h="15972" w="13279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rect b="b" l="l" r="r" t="t"/>
              <a:pathLst>
                <a:path extrusionOk="0" h="27839" w="19486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rect b="b" l="l" r="r" t="t"/>
              <a:pathLst>
                <a:path extrusionOk="0" h="3884" w="5027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rect b="b" l="l" r="r" t="t"/>
              <a:pathLst>
                <a:path extrusionOk="0" h="5531" w="14273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rect b="b" l="l" r="r" t="t"/>
              <a:pathLst>
                <a:path extrusionOk="0" h="2982" w="14258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rect b="b" l="l" r="r" t="t"/>
              <a:pathLst>
                <a:path extrusionOk="0" h="51730" w="11133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rect b="b" l="l" r="r" t="t"/>
              <a:pathLst>
                <a:path extrusionOk="0" h="11134" w="11119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rect b="b" l="l" r="r" t="t"/>
              <a:pathLst>
                <a:path extrusionOk="0" h="11430" w="11988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rect b="b" l="l" r="r" t="t"/>
              <a:pathLst>
                <a:path extrusionOk="0" h="9155" w="11988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rect b="b" l="l" r="r" t="t"/>
              <a:pathLst>
                <a:path extrusionOk="0" h="45595" w="18593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rect b="b" l="l" r="r" t="t"/>
              <a:pathLst>
                <a:path extrusionOk="0" h="8541" w="11162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rect b="b" l="l" r="r" t="t"/>
              <a:pathLst>
                <a:path extrusionOk="0" h="11914" w="13135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rect b="b" l="l" r="r" t="t"/>
              <a:pathLst>
                <a:path extrusionOk="0" h="29958" w="20638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rect b="b" l="l" r="r" t="t"/>
              <a:pathLst>
                <a:path extrusionOk="0" h="6108" w="9088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rect b="b" l="l" r="r" t="t"/>
              <a:pathLst>
                <a:path extrusionOk="0" h="4698" w="409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rect b="b" l="l" r="r" t="t"/>
              <a:pathLst>
                <a:path extrusionOk="0" h="13826" w="9031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rect b="b" l="l" r="r" t="t"/>
              <a:pathLst>
                <a:path extrusionOk="0" h="10672" w="7058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rect b="b" l="l" r="r" t="t"/>
              <a:pathLst>
                <a:path extrusionOk="0" h="1601" w="98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rect b="b" l="l" r="r" t="t"/>
              <a:pathLst>
                <a:path extrusionOk="0" h="14489" w="9174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rect b="b" l="l" r="r" t="t"/>
              <a:pathLst>
                <a:path extrusionOk="0" h="3386" w="2809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rect b="b" l="l" r="r" t="t"/>
              <a:pathLst>
                <a:path extrusionOk="0" h="2046" w="170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rect b="b" l="l" r="r" t="t"/>
              <a:pathLst>
                <a:path extrusionOk="0" h="9074" w="6308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rect b="b" l="l" r="r" t="t"/>
              <a:pathLst>
                <a:path extrusionOk="0" h="1067" w="4638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rect b="b" l="l" r="r" t="t"/>
              <a:pathLst>
                <a:path extrusionOk="0" h="4206" w="3314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rect b="b" l="l" r="r" t="t"/>
              <a:pathLst>
                <a:path extrusionOk="0" h="9074" w="6323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rect b="b" l="l" r="r" t="t"/>
              <a:pathLst>
                <a:path extrusionOk="0" h="1182" w="3472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rect b="b" l="l" r="r" t="t"/>
              <a:pathLst>
                <a:path extrusionOk="0" h="1067" w="4652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rect b="b" l="l" r="r" t="t"/>
              <a:pathLst>
                <a:path extrusionOk="0" h="4206" w="3299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rect b="b" l="l" r="r" t="t"/>
              <a:pathLst>
                <a:path extrusionOk="0" h="10727" w="10906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rect b="b" l="l" r="r" t="t"/>
              <a:pathLst>
                <a:path extrusionOk="0" h="10647" w="10974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rect b="b" l="l" r="r" t="t"/>
              <a:pathLst>
                <a:path extrusionOk="0" h="15247" w="16419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rect b="b" l="l" r="r" t="t"/>
              <a:pathLst>
                <a:path extrusionOk="0" h="12833" w="16058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rect b="b" l="l" r="r" t="t"/>
              <a:pathLst>
                <a:path extrusionOk="0" h="3774" w="17513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rect b="b" l="l" r="r" t="t"/>
              <a:pathLst>
                <a:path extrusionOk="0" h="3207" w="461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rect b="b" l="l" r="r" t="t"/>
              <a:pathLst>
                <a:path extrusionOk="0" h="1916" w="577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rect b="b" l="l" r="r" t="t"/>
              <a:pathLst>
                <a:path extrusionOk="0" h="1585" w="721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rect b="b" l="l" r="r" t="t"/>
              <a:pathLst>
                <a:path extrusionOk="0" h="2134" w="734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rect b="b" l="l" r="r" t="t"/>
              <a:pathLst>
                <a:path extrusionOk="0" h="12833" w="16044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rect b="b" l="l" r="r" t="t"/>
              <a:pathLst>
                <a:path extrusionOk="0" h="37963" w="29207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rect b="b" l="l" r="r" t="t"/>
              <a:pathLst>
                <a:path extrusionOk="0" h="37963" w="29221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rect b="b" l="l" r="r" t="t"/>
              <a:pathLst>
                <a:path extrusionOk="0" h="8196" w="40498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rect b="b" l="l" r="r" t="t"/>
              <a:pathLst>
                <a:path extrusionOk="0" h="8196" w="26615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rect b="b" l="l" r="r" t="t"/>
              <a:pathLst>
                <a:path extrusionOk="0" h="14834" w="721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rect b="b" l="l" r="r" t="t"/>
              <a:pathLst>
                <a:path extrusionOk="0" h="10733" w="10901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rect b="b" l="l" r="r" t="t"/>
              <a:pathLst>
                <a:path extrusionOk="0" h="735" w="15065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rect b="b" l="l" r="r" t="t"/>
              <a:pathLst>
                <a:path extrusionOk="0" h="10647" w="10984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rect b="b" l="l" r="r" t="t"/>
              <a:pathLst>
                <a:path extrusionOk="0" h="14163" w="14719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rect b="b" l="l" r="r" t="t"/>
              <a:pathLst>
                <a:path extrusionOk="0" h="15247" w="16418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rect b="b" l="l" r="r" t="t"/>
              <a:pathLst>
                <a:path extrusionOk="0" h="3431" w="4005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rect b="b" l="l" r="r" t="t"/>
              <a:pathLst>
                <a:path extrusionOk="0" h="1604" w="1873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rect b="b" l="l" r="r" t="t"/>
              <a:pathLst>
                <a:path extrusionOk="0" h="8440" w="9851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rect b="b" l="l" r="r" t="t"/>
              <a:pathLst>
                <a:path extrusionOk="0" h="3595" w="4192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rect b="b" l="l" r="r" t="t"/>
              <a:pathLst>
                <a:path extrusionOk="0" h="4451" w="8599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rect b="b" l="l" r="r" t="t"/>
              <a:pathLst>
                <a:path extrusionOk="0" h="3924" w="6136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rect b="b" l="l" r="r" t="t"/>
              <a:pathLst>
                <a:path extrusionOk="0" h="1835" w="879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rect b="b" l="l" r="r" t="t"/>
              <a:pathLst>
                <a:path extrusionOk="0" h="1312" w="476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rect b="b" l="l" r="r" t="t"/>
              <a:pathLst>
                <a:path extrusionOk="0" h="1801" w="1009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rect b="b" l="l" r="r" t="t"/>
              <a:pathLst>
                <a:path extrusionOk="0" h="2060" w="462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rect b="b" l="l" r="r" t="t"/>
              <a:pathLst>
                <a:path extrusionOk="0" h="26888" w="16145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rect b="b" l="l" r="r" t="t"/>
              <a:pathLst>
                <a:path extrusionOk="0" h="480" w="981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rect b="b" l="l" r="r" t="t"/>
              <a:pathLst>
                <a:path extrusionOk="0" h="566" w="1168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rect b="b" l="l" r="r" t="t"/>
              <a:pathLst>
                <a:path extrusionOk="0" h="414" w="98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rect b="b" l="l" r="r" t="t"/>
              <a:pathLst>
                <a:path extrusionOk="0" h="640" w="634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rect b="b" l="l" r="r" t="t"/>
              <a:pathLst>
                <a:path extrusionOk="0" h="566" w="1167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rect b="b" l="l" r="r" t="t"/>
              <a:pathLst>
                <a:path extrusionOk="0" h="635" w="634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3" name="Google Shape;393;p34"/>
          <p:cNvSpPr txBox="1"/>
          <p:nvPr>
            <p:ph idx="1" type="subTitle"/>
          </p:nvPr>
        </p:nvSpPr>
        <p:spPr>
          <a:xfrm>
            <a:off x="2460375" y="1424050"/>
            <a:ext cx="29940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/>
              <a:t>We are focusing on </a:t>
            </a:r>
            <a:r>
              <a:rPr b="1" lang="en"/>
              <a:t>Pneumonia</a:t>
            </a:r>
            <a:r>
              <a:rPr lang="en"/>
              <a:t> </a:t>
            </a:r>
            <a:endParaRPr/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/>
              <a:t>Highly Contagious Disease</a:t>
            </a:r>
            <a:endParaRPr/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/>
              <a:t>3 Million Cases Reported Annually</a:t>
            </a:r>
            <a:endParaRPr/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/>
              <a:t>Why is this topic interesting/relatable?</a:t>
            </a:r>
            <a:endParaRPr/>
          </a:p>
          <a:p>
            <a:pPr indent="-152400" lvl="0" marL="179999" rtl="0" algn="l"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"/>
              <a:t>We are using an SIR Model to explain possible correlation.</a:t>
            </a:r>
            <a:endParaRPr/>
          </a:p>
        </p:txBody>
      </p:sp>
      <p:sp>
        <p:nvSpPr>
          <p:cNvPr id="394" name="Google Shape;394;p34"/>
          <p:cNvSpPr txBox="1"/>
          <p:nvPr>
            <p:ph idx="2" type="subTitle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395" name="Google Shape;395;p34"/>
          <p:cNvSpPr txBox="1"/>
          <p:nvPr>
            <p:ph idx="3" type="subTitle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How does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adding more money to a hospitals spending affect the rate at which patients recover.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454475" y="1626550"/>
            <a:ext cx="117900" cy="11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5454475" y="2743527"/>
            <a:ext cx="117900" cy="11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454475" y="3860502"/>
            <a:ext cx="117900" cy="11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4"/>
          <p:cNvCxnSpPr>
            <a:stCxn id="396" idx="4"/>
            <a:endCxn id="397" idx="0"/>
          </p:cNvCxnSpPr>
          <p:nvPr/>
        </p:nvCxnSpPr>
        <p:spPr>
          <a:xfrm>
            <a:off x="5513425" y="1744450"/>
            <a:ext cx="0" cy="99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4"/>
          <p:cNvCxnSpPr>
            <a:stCxn id="397" idx="4"/>
            <a:endCxn id="398" idx="0"/>
          </p:cNvCxnSpPr>
          <p:nvPr/>
        </p:nvCxnSpPr>
        <p:spPr>
          <a:xfrm>
            <a:off x="5513425" y="2861427"/>
            <a:ext cx="0" cy="99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4"/>
          <p:cNvCxnSpPr>
            <a:stCxn id="398" idx="4"/>
          </p:cNvCxnSpPr>
          <p:nvPr/>
        </p:nvCxnSpPr>
        <p:spPr>
          <a:xfrm>
            <a:off x="5513425" y="3978402"/>
            <a:ext cx="0" cy="125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4"/>
          <p:cNvSpPr txBox="1"/>
          <p:nvPr>
            <p:ph idx="4" type="subTitle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Question</a:t>
            </a:r>
            <a:endParaRPr/>
          </a:p>
        </p:txBody>
      </p:sp>
      <p:sp>
        <p:nvSpPr>
          <p:cNvPr id="403" name="Google Shape;403;p34"/>
          <p:cNvSpPr txBox="1"/>
          <p:nvPr>
            <p:ph idx="5" type="subTitle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direct correlation between hospital spending and recovery rate?</a:t>
            </a:r>
            <a:endParaRPr/>
          </a:p>
        </p:txBody>
      </p:sp>
      <p:sp>
        <p:nvSpPr>
          <p:cNvPr id="404" name="Google Shape;404;p34"/>
          <p:cNvSpPr txBox="1"/>
          <p:nvPr>
            <p:ph idx="6" type="subTitle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</p:txBody>
      </p:sp>
      <p:sp>
        <p:nvSpPr>
          <p:cNvPr id="405" name="Google Shape;405;p34"/>
          <p:cNvSpPr txBox="1"/>
          <p:nvPr>
            <p:ph idx="7" type="subTitle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Politicians, Public Health Awareness, Policy Makers, Voting Demographics, Doctors/ Nurses.</a:t>
            </a:r>
            <a:endParaRPr/>
          </a:p>
        </p:txBody>
      </p:sp>
      <p:grpSp>
        <p:nvGrpSpPr>
          <p:cNvPr id="406" name="Google Shape;406;p34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407" name="Google Shape;407;p34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rect b="b" l="l" r="r" t="t"/>
              <a:pathLst>
                <a:path extrusionOk="0" h="21521" w="19617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rect b="b" l="l" r="r" t="t"/>
              <a:pathLst>
                <a:path extrusionOk="0" h="10745" w="1021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rect b="b" l="l" r="r" t="t"/>
              <a:pathLst>
                <a:path extrusionOk="0" h="41628" w="27036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335726" y="6166387"/>
              <a:ext cx="709587" cy="279540"/>
            </a:xfrm>
            <a:custGeom>
              <a:rect b="b" l="l" r="r" t="t"/>
              <a:pathLst>
                <a:path extrusionOk="0" h="8722" w="2214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355532" y="6295420"/>
              <a:ext cx="689780" cy="150507"/>
            </a:xfrm>
            <a:custGeom>
              <a:rect b="b" l="l" r="r" t="t"/>
              <a:pathLst>
                <a:path extrusionOk="0" h="4696" w="21522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2056185" y="3844397"/>
              <a:ext cx="641577" cy="2492849"/>
            </a:xfrm>
            <a:custGeom>
              <a:rect b="b" l="l" r="r" t="t"/>
              <a:pathLst>
                <a:path extrusionOk="0" h="77780" w="20018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2056185" y="3844397"/>
              <a:ext cx="451456" cy="167109"/>
            </a:xfrm>
            <a:custGeom>
              <a:rect b="b" l="l" r="r" t="t"/>
              <a:pathLst>
                <a:path extrusionOk="0" h="5214" w="14086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324131" y="6166387"/>
              <a:ext cx="680678" cy="279540"/>
            </a:xfrm>
            <a:custGeom>
              <a:rect b="b" l="l" r="r" t="t"/>
              <a:pathLst>
                <a:path extrusionOk="0" h="8722" w="21238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324131" y="6295420"/>
              <a:ext cx="675870" cy="150507"/>
            </a:xfrm>
            <a:custGeom>
              <a:rect b="b" l="l" r="r" t="t"/>
              <a:pathLst>
                <a:path extrusionOk="0" h="4696" w="21088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1587614" y="3844397"/>
              <a:ext cx="493249" cy="2492849"/>
            </a:xfrm>
            <a:custGeom>
              <a:rect b="b" l="l" r="r" t="t"/>
              <a:pathLst>
                <a:path extrusionOk="0" h="77780" w="1539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1587614" y="3844397"/>
              <a:ext cx="441296" cy="167109"/>
            </a:xfrm>
            <a:custGeom>
              <a:rect b="b" l="l" r="r" t="t"/>
              <a:pathLst>
                <a:path extrusionOk="0" h="5214" w="13769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rect b="b" l="l" r="r" t="t"/>
              <a:pathLst>
                <a:path extrusionOk="0" h="43243" w="31831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rect b="b" l="l" r="r" t="t"/>
              <a:pathLst>
                <a:path extrusionOk="0" h="7422" w="6467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rect b="b" l="l" r="r" t="t"/>
              <a:pathLst>
                <a:path extrusionOk="0" h="8239" w="13017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rect b="b" l="l" r="r" t="t"/>
              <a:pathLst>
                <a:path extrusionOk="0" h="20452" w="1696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rect b="b" l="l" r="r" t="t"/>
              <a:pathLst>
                <a:path extrusionOk="0" h="3092" w="6216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rect b="b" l="l" r="r" t="t"/>
              <a:pathLst>
                <a:path extrusionOk="0" h="6961" w="5114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rect b="b" l="l" r="r" t="t"/>
              <a:pathLst>
                <a:path extrusionOk="0" h="5707" w="4295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 flipH="1">
              <a:off x="2259361" y="2931805"/>
              <a:ext cx="79837" cy="55831"/>
            </a:xfrm>
            <a:custGeom>
              <a:rect b="b" l="l" r="r" t="t"/>
              <a:pathLst>
                <a:path extrusionOk="0" h="1742" w="2491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 flipH="1">
              <a:off x="2266316" y="3009013"/>
              <a:ext cx="91599" cy="61087"/>
            </a:xfrm>
            <a:custGeom>
              <a:rect b="b" l="l" r="r" t="t"/>
              <a:pathLst>
                <a:path extrusionOk="0" h="1906" w="2858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rect b="b" l="l" r="r" t="t"/>
              <a:pathLst>
                <a:path extrusionOk="0" h="10478" w="18448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rect b="b" l="l" r="r" t="t"/>
              <a:pathLst>
                <a:path extrusionOk="0" h="18643" w="22825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rect b="b" l="l" r="r" t="t"/>
              <a:pathLst>
                <a:path extrusionOk="0" h="4529" w="4512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rect b="b" l="l" r="r" t="t"/>
              <a:pathLst>
                <a:path extrusionOk="0" h="4529" w="4529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rect b="b" l="l" r="r" t="t"/>
              <a:pathLst>
                <a:path extrusionOk="0" h="13034" w="10761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rect b="b" l="l" r="r" t="t"/>
              <a:pathLst>
                <a:path extrusionOk="0" h="11657" w="10761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 flipH="1">
              <a:off x="2114239" y="2108825"/>
              <a:ext cx="34294" cy="34294"/>
            </a:xfrm>
            <a:custGeom>
              <a:rect b="b" l="l" r="r" t="t"/>
              <a:pathLst>
                <a:path extrusionOk="0" h="1070" w="107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 flipH="1">
              <a:off x="1995366" y="2110427"/>
              <a:ext cx="34294" cy="33909"/>
            </a:xfrm>
            <a:custGeom>
              <a:rect b="b" l="l" r="r" t="t"/>
              <a:pathLst>
                <a:path extrusionOk="0" h="1058" w="107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 flipH="1">
              <a:off x="2009820" y="2218596"/>
              <a:ext cx="99643" cy="48812"/>
            </a:xfrm>
            <a:custGeom>
              <a:rect b="b" l="l" r="r" t="t"/>
              <a:pathLst>
                <a:path extrusionOk="0" h="1523" w="3109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rect b="b" l="l" r="r" t="t"/>
              <a:pathLst>
                <a:path extrusionOk="0" h="3989" w="1187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rect b="b" l="l" r="r" t="t"/>
              <a:pathLst>
                <a:path extrusionOk="0" h="4096" w="1138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3285550" y="156375"/>
            <a:ext cx="31365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929550" y="879975"/>
            <a:ext cx="42015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retrieved and implemented our data for Hospital-data.com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Beta: </a:t>
            </a:r>
            <a:r>
              <a:rPr lang="en" sz="1600"/>
              <a:t>Contact Rate 	</a:t>
            </a:r>
            <a:r>
              <a:rPr b="1" lang="en" sz="1600"/>
              <a:t>Gamma: </a:t>
            </a:r>
            <a:r>
              <a:rPr lang="en" sz="1600"/>
              <a:t>Rate of Recovery</a:t>
            </a:r>
            <a:endParaRPr sz="1600"/>
          </a:p>
        </p:txBody>
      </p:sp>
      <p:grpSp>
        <p:nvGrpSpPr>
          <p:cNvPr id="445" name="Google Shape;445;p35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46" name="Google Shape;446;p35"/>
            <p:cNvSpPr/>
            <p:nvPr/>
          </p:nvSpPr>
          <p:spPr>
            <a:xfrm>
              <a:off x="7299561" y="765718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798876" y="765718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7084281" y="678574"/>
              <a:ext cx="66440" cy="4168263"/>
            </a:xfrm>
            <a:custGeom>
              <a:rect b="b" l="l" r="r" t="t"/>
              <a:pathLst>
                <a:path extrusionOk="0" h="130055" w="2073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847592" y="741071"/>
              <a:ext cx="527511" cy="49293"/>
            </a:xfrm>
            <a:custGeom>
              <a:rect b="b" l="l" r="r" t="t"/>
              <a:pathLst>
                <a:path extrusionOk="0" h="1538" w="16459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299561" y="2580004"/>
              <a:ext cx="123745" cy="123745"/>
            </a:xfrm>
            <a:custGeom>
              <a:rect b="b" l="l" r="r" t="t"/>
              <a:pathLst>
                <a:path extrusionOk="0" h="3861" w="3861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798876" y="2580004"/>
              <a:ext cx="124258" cy="123745"/>
            </a:xfrm>
            <a:custGeom>
              <a:rect b="b" l="l" r="r" t="t"/>
              <a:pathLst>
                <a:path extrusionOk="0" h="3861" w="3877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47592" y="2555902"/>
              <a:ext cx="527511" cy="48780"/>
            </a:xfrm>
            <a:custGeom>
              <a:rect b="b" l="l" r="r" t="t"/>
              <a:pathLst>
                <a:path extrusionOk="0" h="1522" w="16459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633562" y="4800749"/>
              <a:ext cx="971820" cy="65927"/>
            </a:xfrm>
            <a:custGeom>
              <a:rect b="b" l="l" r="r" t="t"/>
              <a:pathLst>
                <a:path extrusionOk="0" h="2057" w="30322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970760" y="2007559"/>
              <a:ext cx="139802" cy="159609"/>
            </a:xfrm>
            <a:custGeom>
              <a:rect b="b" l="l" r="r" t="t"/>
              <a:pathLst>
                <a:path extrusionOk="0" h="4980" w="4362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991112" y="1947786"/>
              <a:ext cx="110348" cy="102015"/>
            </a:xfrm>
            <a:custGeom>
              <a:rect b="b" l="l" r="r" t="t"/>
              <a:pathLst>
                <a:path extrusionOk="0" h="3183" w="3443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946146" y="1956279"/>
              <a:ext cx="69645" cy="94676"/>
            </a:xfrm>
            <a:custGeom>
              <a:rect b="b" l="l" r="r" t="t"/>
              <a:pathLst>
                <a:path extrusionOk="0" h="2954" w="2173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7043610" y="2053070"/>
              <a:ext cx="529242" cy="499435"/>
            </a:xfrm>
            <a:custGeom>
              <a:rect b="b" l="l" r="r" t="t"/>
              <a:pathLst>
                <a:path extrusionOk="0" h="15583" w="16513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953646" y="1994707"/>
              <a:ext cx="125315" cy="122175"/>
            </a:xfrm>
            <a:custGeom>
              <a:rect b="b" l="l" r="r" t="t"/>
              <a:pathLst>
                <a:path extrusionOk="0" h="3812" w="391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988452" y="2007559"/>
              <a:ext cx="85157" cy="57337"/>
            </a:xfrm>
            <a:custGeom>
              <a:rect b="b" l="l" r="r" t="t"/>
              <a:pathLst>
                <a:path extrusionOk="0" h="1789" w="2657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7017906" y="2063775"/>
              <a:ext cx="49838" cy="19999"/>
            </a:xfrm>
            <a:custGeom>
              <a:rect b="b" l="l" r="r" t="t"/>
              <a:pathLst>
                <a:path extrusionOk="0" h="624" w="1555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759775" y="1304959"/>
              <a:ext cx="648532" cy="2417339"/>
            </a:xfrm>
            <a:custGeom>
              <a:rect b="b" l="l" r="r" t="t"/>
              <a:pathLst>
                <a:path extrusionOk="0" h="75424" w="20235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7346162" y="829850"/>
              <a:ext cx="41280" cy="110476"/>
            </a:xfrm>
            <a:custGeom>
              <a:rect b="b" l="l" r="r" t="t"/>
              <a:pathLst>
                <a:path extrusionOk="0" h="3447" w="1288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7207994" y="909238"/>
              <a:ext cx="318128" cy="420400"/>
            </a:xfrm>
            <a:custGeom>
              <a:rect b="b" l="l" r="r" t="t"/>
              <a:pathLst>
                <a:path extrusionOk="0" h="13117" w="9926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7269594" y="969748"/>
              <a:ext cx="194960" cy="303674"/>
            </a:xfrm>
            <a:custGeom>
              <a:rect b="b" l="l" r="r" t="t"/>
              <a:pathLst>
                <a:path extrusionOk="0" h="9475" w="6083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7297446" y="1117018"/>
              <a:ext cx="142462" cy="28396"/>
            </a:xfrm>
            <a:custGeom>
              <a:rect b="b" l="l" r="r" t="t"/>
              <a:pathLst>
                <a:path extrusionOk="0" h="886" w="4445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7302253" y="1117018"/>
              <a:ext cx="132847" cy="28396"/>
            </a:xfrm>
            <a:custGeom>
              <a:rect b="b" l="l" r="r" t="t"/>
              <a:pathLst>
                <a:path extrusionOk="0" h="886" w="4145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7297446" y="1163586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7302253" y="1163586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7297446" y="1209642"/>
              <a:ext cx="142462" cy="28428"/>
            </a:xfrm>
            <a:custGeom>
              <a:rect b="b" l="l" r="r" t="t"/>
              <a:pathLst>
                <a:path extrusionOk="0" h="887" w="4445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7302253" y="1209642"/>
              <a:ext cx="132847" cy="28428"/>
            </a:xfrm>
            <a:custGeom>
              <a:rect b="b" l="l" r="r" t="t"/>
              <a:pathLst>
                <a:path extrusionOk="0" h="887" w="4145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7744031" y="1376078"/>
              <a:ext cx="1186203" cy="1043612"/>
            </a:xfrm>
            <a:custGeom>
              <a:rect b="b" l="l" r="r" t="t"/>
              <a:pathLst>
                <a:path extrusionOk="0" h="32562" w="37011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7806176" y="1452229"/>
              <a:ext cx="861664" cy="841441"/>
            </a:xfrm>
            <a:custGeom>
              <a:rect b="b" l="l" r="r" t="t"/>
              <a:pathLst>
                <a:path extrusionOk="0" h="26254" w="26885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363309" y="4662613"/>
              <a:ext cx="539273" cy="184768"/>
            </a:xfrm>
            <a:custGeom>
              <a:rect b="b" l="l" r="r" t="t"/>
              <a:pathLst>
                <a:path extrusionOk="0" h="5765" w="16826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7337060" y="4720976"/>
              <a:ext cx="638372" cy="145154"/>
            </a:xfrm>
            <a:custGeom>
              <a:rect b="b" l="l" r="r" t="t"/>
              <a:pathLst>
                <a:path extrusionOk="0" h="4529" w="19918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7392218" y="2840795"/>
              <a:ext cx="534466" cy="1948223"/>
            </a:xfrm>
            <a:custGeom>
              <a:rect b="b" l="l" r="r" t="t"/>
              <a:pathLst>
                <a:path extrusionOk="0" h="60787" w="16676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8034307" y="4578546"/>
              <a:ext cx="523216" cy="260278"/>
            </a:xfrm>
            <a:custGeom>
              <a:rect b="b" l="l" r="r" t="t"/>
              <a:pathLst>
                <a:path extrusionOk="0" h="8121" w="16325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8014469" y="4650658"/>
              <a:ext cx="611065" cy="212780"/>
            </a:xfrm>
            <a:custGeom>
              <a:rect b="b" l="l" r="r" t="t"/>
              <a:pathLst>
                <a:path extrusionOk="0" h="6639" w="19066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671758" y="2891145"/>
              <a:ext cx="873971" cy="1734001"/>
            </a:xfrm>
            <a:custGeom>
              <a:rect b="b" l="l" r="r" t="t"/>
              <a:pathLst>
                <a:path extrusionOk="0" h="54103" w="27269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7359014" y="1837790"/>
              <a:ext cx="932367" cy="1071592"/>
            </a:xfrm>
            <a:custGeom>
              <a:rect b="b" l="l" r="r" t="t"/>
              <a:pathLst>
                <a:path extrusionOk="0" h="33435" w="29091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791176" y="2640514"/>
              <a:ext cx="176211" cy="196691"/>
            </a:xfrm>
            <a:custGeom>
              <a:rect b="b" l="l" r="r" t="t"/>
              <a:pathLst>
                <a:path extrusionOk="0" h="6137" w="5498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7445228" y="2642662"/>
              <a:ext cx="176756" cy="196691"/>
            </a:xfrm>
            <a:custGeom>
              <a:rect b="b" l="l" r="r" t="t"/>
              <a:pathLst>
                <a:path extrusionOk="0" h="6137" w="5515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7760633" y="1837790"/>
              <a:ext cx="322968" cy="240888"/>
            </a:xfrm>
            <a:custGeom>
              <a:rect b="b" l="l" r="r" t="t"/>
              <a:pathLst>
                <a:path extrusionOk="0" h="7516" w="10077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7770824" y="1452229"/>
              <a:ext cx="330435" cy="591771"/>
            </a:xfrm>
            <a:custGeom>
              <a:rect b="b" l="l" r="r" t="t"/>
              <a:pathLst>
                <a:path extrusionOk="0" h="18464" w="1031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7794926" y="1619305"/>
              <a:ext cx="266175" cy="424695"/>
            </a:xfrm>
            <a:custGeom>
              <a:rect b="b" l="l" r="r" t="t"/>
              <a:pathLst>
                <a:path extrusionOk="0" h="13251" w="8305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8021968" y="1570750"/>
              <a:ext cx="49293" cy="58587"/>
            </a:xfrm>
            <a:custGeom>
              <a:rect b="b" l="l" r="r" t="t"/>
              <a:pathLst>
                <a:path extrusionOk="0" h="1828" w="1538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7828643" y="1511104"/>
              <a:ext cx="44582" cy="27916"/>
            </a:xfrm>
            <a:custGeom>
              <a:rect b="b" l="l" r="r" t="t"/>
              <a:pathLst>
                <a:path extrusionOk="0" h="871" w="1391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7826527" y="1543603"/>
              <a:ext cx="26249" cy="26153"/>
            </a:xfrm>
            <a:custGeom>
              <a:rect b="b" l="l" r="r" t="t"/>
              <a:pathLst>
                <a:path extrusionOk="0" h="816" w="819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805086" y="1639112"/>
              <a:ext cx="63779" cy="23204"/>
            </a:xfrm>
            <a:custGeom>
              <a:rect b="b" l="l" r="r" t="t"/>
              <a:pathLst>
                <a:path extrusionOk="0" h="724" w="199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7400326" y="1387391"/>
              <a:ext cx="104387" cy="148936"/>
            </a:xfrm>
            <a:custGeom>
              <a:rect b="b" l="l" r="r" t="t"/>
              <a:pathLst>
                <a:path extrusionOk="0" h="4647" w="3257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336002" y="1412326"/>
              <a:ext cx="168166" cy="161211"/>
            </a:xfrm>
            <a:custGeom>
              <a:rect b="b" l="l" r="r" t="t"/>
              <a:pathLst>
                <a:path extrusionOk="0" h="5030" w="5247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7336002" y="1427069"/>
              <a:ext cx="81407" cy="23044"/>
            </a:xfrm>
            <a:custGeom>
              <a:rect b="b" l="l" r="r" t="t"/>
              <a:pathLst>
                <a:path extrusionOk="0" h="719" w="254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7372924" y="1461876"/>
              <a:ext cx="49325" cy="13942"/>
            </a:xfrm>
            <a:custGeom>
              <a:rect b="b" l="l" r="r" t="t"/>
              <a:pathLst>
                <a:path extrusionOk="0" h="435" w="1539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7371866" y="1486522"/>
              <a:ext cx="40191" cy="9647"/>
            </a:xfrm>
            <a:custGeom>
              <a:rect b="b" l="l" r="r" t="t"/>
              <a:pathLst>
                <a:path extrusionOk="0" h="301" w="1254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7368116" y="1516938"/>
              <a:ext cx="902368" cy="697889"/>
            </a:xfrm>
            <a:custGeom>
              <a:rect b="b" l="l" r="r" t="t"/>
              <a:pathLst>
                <a:path extrusionOk="0" h="21775" w="28155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832280" y="2001758"/>
              <a:ext cx="947879" cy="442386"/>
            </a:xfrm>
            <a:custGeom>
              <a:rect b="b" l="l" r="r" t="t"/>
              <a:pathLst>
                <a:path extrusionOk="0" h="13803" w="29575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669811" y="2062172"/>
              <a:ext cx="43941" cy="44485"/>
            </a:xfrm>
            <a:custGeom>
              <a:rect b="b" l="l" r="r" t="t"/>
              <a:pathLst>
                <a:path extrusionOk="0" h="1388" w="1371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608756" y="2041051"/>
              <a:ext cx="98586" cy="110925"/>
            </a:xfrm>
            <a:custGeom>
              <a:rect b="b" l="l" r="r" t="t"/>
              <a:pathLst>
                <a:path extrusionOk="0" h="3461" w="3076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743245" y="1959260"/>
              <a:ext cx="499788" cy="496551"/>
            </a:xfrm>
            <a:custGeom>
              <a:rect b="b" l="l" r="r" t="t"/>
              <a:pathLst>
                <a:path extrusionOk="0" h="15493" w="15594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693400" y="1997912"/>
              <a:ext cx="66408" cy="77721"/>
            </a:xfrm>
            <a:custGeom>
              <a:rect b="b" l="l" r="r" t="t"/>
              <a:pathLst>
                <a:path extrusionOk="0" h="2425" w="2072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706220" y="1988810"/>
              <a:ext cx="61632" cy="32691"/>
            </a:xfrm>
            <a:custGeom>
              <a:rect b="b" l="l" r="r" t="t"/>
              <a:pathLst>
                <a:path extrusionOk="0" h="1020" w="1923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704072" y="2031116"/>
              <a:ext cx="35928" cy="35800"/>
            </a:xfrm>
            <a:custGeom>
              <a:rect b="b" l="l" r="r" t="t"/>
              <a:pathLst>
                <a:path extrusionOk="0" h="1117" w="1121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872984" y="4672773"/>
              <a:ext cx="508217" cy="193903"/>
            </a:xfrm>
            <a:custGeom>
              <a:rect b="b" l="l" r="r" t="t"/>
              <a:pathLst>
                <a:path extrusionOk="0" h="6050" w="15857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876734" y="4762224"/>
              <a:ext cx="504467" cy="104451"/>
            </a:xfrm>
            <a:custGeom>
              <a:rect b="b" l="l" r="r" t="t"/>
              <a:pathLst>
                <a:path extrusionOk="0" h="3259" w="1574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678056" y="2978418"/>
              <a:ext cx="459501" cy="1762397"/>
            </a:xfrm>
            <a:custGeom>
              <a:rect b="b" l="l" r="r" t="t"/>
              <a:pathLst>
                <a:path extrusionOk="0" h="54989" w="14337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678056" y="2978418"/>
              <a:ext cx="414503" cy="309026"/>
            </a:xfrm>
            <a:custGeom>
              <a:rect b="b" l="l" r="r" t="t"/>
              <a:pathLst>
                <a:path extrusionOk="0" h="9642" w="12933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382971" y="4672773"/>
              <a:ext cx="500749" cy="193903"/>
            </a:xfrm>
            <a:custGeom>
              <a:rect b="b" l="l" r="r" t="t"/>
              <a:pathLst>
                <a:path extrusionOk="0" h="6050" w="15624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382971" y="4762224"/>
              <a:ext cx="500749" cy="104451"/>
            </a:xfrm>
            <a:custGeom>
              <a:rect b="b" l="l" r="r" t="t"/>
              <a:pathLst>
                <a:path extrusionOk="0" h="3259" w="15624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327300" y="2978418"/>
              <a:ext cx="395241" cy="1762397"/>
            </a:xfrm>
            <a:custGeom>
              <a:rect b="b" l="l" r="r" t="t"/>
              <a:pathLst>
                <a:path extrusionOk="0" h="54989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327300" y="2978418"/>
              <a:ext cx="395241" cy="309026"/>
            </a:xfrm>
            <a:custGeom>
              <a:rect b="b" l="l" r="r" t="t"/>
              <a:pathLst>
                <a:path extrusionOk="0" h="9642" w="12332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278552" y="1926697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526491" y="1926697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086180" y="1928780"/>
              <a:ext cx="49998" cy="160891"/>
            </a:xfrm>
            <a:custGeom>
              <a:rect b="b" l="l" r="r" t="t"/>
              <a:pathLst>
                <a:path extrusionOk="0" h="5020" w="156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109128" y="1874648"/>
              <a:ext cx="64837" cy="181147"/>
            </a:xfrm>
            <a:custGeom>
              <a:rect b="b" l="l" r="r" t="t"/>
              <a:pathLst>
                <a:path extrusionOk="0" h="5652" w="2023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138037" y="1851187"/>
              <a:ext cx="46633" cy="158551"/>
            </a:xfrm>
            <a:custGeom>
              <a:rect b="b" l="l" r="r" t="t"/>
              <a:pathLst>
                <a:path extrusionOk="0" h="4947" w="1455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086629" y="1940799"/>
              <a:ext cx="159096" cy="211370"/>
            </a:xfrm>
            <a:custGeom>
              <a:rect b="b" l="l" r="r" t="t"/>
              <a:pathLst>
                <a:path extrusionOk="0" h="6595" w="4964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155729" y="1946536"/>
              <a:ext cx="47146" cy="51953"/>
            </a:xfrm>
            <a:custGeom>
              <a:rect b="b" l="l" r="r" t="t"/>
              <a:pathLst>
                <a:path extrusionOk="0" h="1621" w="1471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189445" y="1957753"/>
              <a:ext cx="32178" cy="37531"/>
            </a:xfrm>
            <a:custGeom>
              <a:rect b="b" l="l" r="r" t="t"/>
              <a:pathLst>
                <a:path extrusionOk="0" h="1171" w="1004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218387" y="1977047"/>
              <a:ext cx="27339" cy="66408"/>
            </a:xfrm>
            <a:custGeom>
              <a:rect b="b" l="l" r="r" t="t"/>
              <a:pathLst>
                <a:path extrusionOk="0" h="2072" w="853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138037" y="1822278"/>
              <a:ext cx="41825" cy="40223"/>
            </a:xfrm>
            <a:custGeom>
              <a:rect b="b" l="l" r="r" t="t"/>
              <a:pathLst>
                <a:path extrusionOk="0" h="1255" w="1305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149832" y="1728019"/>
              <a:ext cx="10737" cy="104739"/>
            </a:xfrm>
            <a:custGeom>
              <a:rect b="b" l="l" r="r" t="t"/>
              <a:pathLst>
                <a:path extrusionOk="0" h="3268" w="335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542035" y="2055762"/>
              <a:ext cx="621738" cy="437515"/>
            </a:xfrm>
            <a:custGeom>
              <a:rect b="b" l="l" r="r" t="t"/>
              <a:pathLst>
                <a:path extrusionOk="0" h="13651" w="19399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247496" y="1992592"/>
              <a:ext cx="491647" cy="500172"/>
            </a:xfrm>
            <a:custGeom>
              <a:rect b="b" l="l" r="r" t="t"/>
              <a:pathLst>
                <a:path extrusionOk="0" h="15606" w="1534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431719" y="1392936"/>
              <a:ext cx="579464" cy="510653"/>
            </a:xfrm>
            <a:custGeom>
              <a:rect b="b" l="l" r="r" t="t"/>
              <a:pathLst>
                <a:path extrusionOk="0" h="15933" w="1808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550593" y="1541648"/>
              <a:ext cx="348640" cy="581611"/>
            </a:xfrm>
            <a:custGeom>
              <a:rect b="b" l="l" r="r" t="t"/>
              <a:pathLst>
                <a:path extrusionOk="0" h="18147" w="10878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550593" y="1668566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609501" y="1610684"/>
              <a:ext cx="38043" cy="61664"/>
            </a:xfrm>
            <a:custGeom>
              <a:rect b="b" l="l" r="r" t="t"/>
              <a:pathLst>
                <a:path extrusionOk="0" h="1924" w="1187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825325" y="1632157"/>
              <a:ext cx="27851" cy="27339"/>
            </a:xfrm>
            <a:custGeom>
              <a:rect b="b" l="l" r="r" t="t"/>
              <a:pathLst>
                <a:path extrusionOk="0" h="853" w="869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807121" y="1718372"/>
              <a:ext cx="56248" cy="26537"/>
            </a:xfrm>
            <a:custGeom>
              <a:rect b="b" l="l" r="r" t="t"/>
              <a:pathLst>
                <a:path extrusionOk="0" h="828" w="1755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811928" y="1604851"/>
              <a:ext cx="43941" cy="21441"/>
            </a:xfrm>
            <a:custGeom>
              <a:rect b="b" l="l" r="r" t="t"/>
              <a:pathLst>
                <a:path extrusionOk="0" h="669" w="1371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5"/>
          <p:cNvSpPr txBox="1"/>
          <p:nvPr/>
        </p:nvSpPr>
        <p:spPr>
          <a:xfrm>
            <a:off x="111550" y="2404350"/>
            <a:ext cx="39783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are trying to see how money is possibly going to change gamma. 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To make model more realistic: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○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Used actual contact rate for our beta.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111550" y="3878700"/>
            <a:ext cx="34206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Assumptions: </a:t>
            </a: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Contact rate doesn’t change, Susceptible people don’t increase, Once recovered you don’t get disease again.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537" name="Google Shape;537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538" name="Google Shape;538;p36"/>
            <p:cNvSpPr/>
            <p:nvPr/>
          </p:nvSpPr>
          <p:spPr>
            <a:xfrm>
              <a:off x="238125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6128600" y="1728775"/>
              <a:ext cx="1226600" cy="2208525"/>
            </a:xfrm>
            <a:custGeom>
              <a:rect b="b" l="l" r="r" t="t"/>
              <a:pathLst>
                <a:path extrusionOk="0" h="88341" w="49064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20050" y="1360700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220050" y="2833025"/>
              <a:ext cx="5153225" cy="1472350"/>
            </a:xfrm>
            <a:custGeom>
              <a:rect b="b" l="l" r="r" t="t"/>
              <a:pathLst>
                <a:path extrusionOk="0" h="58894" w="206129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833900" y="2710700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832775" y="3201100"/>
              <a:ext cx="3927750" cy="245800"/>
            </a:xfrm>
            <a:custGeom>
              <a:rect b="b" l="l" r="r" t="t"/>
              <a:pathLst>
                <a:path extrusionOk="0" h="9832" w="15711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833900" y="3692625"/>
              <a:ext cx="3925525" cy="244675"/>
            </a:xfrm>
            <a:custGeom>
              <a:rect b="b" l="l" r="r" t="t"/>
              <a:pathLst>
                <a:path extrusionOk="0" h="9787" w="157021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6"/>
          <p:cNvSpPr txBox="1"/>
          <p:nvPr/>
        </p:nvSpPr>
        <p:spPr>
          <a:xfrm>
            <a:off x="224825" y="979154"/>
            <a:ext cx="52419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Step 1: Update function calls add_hospital function, this will update our model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Step 2: add_hospital takes in our system and changes our gamma based on the algorithms we made.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5466725" y="2290675"/>
            <a:ext cx="11382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47" name="Google Shape;5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488900"/>
            <a:ext cx="5613325" cy="9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6"/>
          <p:cNvSpPr txBox="1"/>
          <p:nvPr/>
        </p:nvSpPr>
        <p:spPr>
          <a:xfrm>
            <a:off x="359425" y="3730575"/>
            <a:ext cx="5911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Recovery rate increases more if spending is less than 10,000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Char char="●"/>
            </a:pP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Recovery rate increases slower if spending is more than 10,000</a:t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/>
          <p:nvPr>
            <p:ph type="title"/>
          </p:nvPr>
        </p:nvSpPr>
        <p:spPr>
          <a:xfrm>
            <a:off x="720000" y="154575"/>
            <a:ext cx="77040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4" name="Google Shape;554;p37"/>
          <p:cNvSpPr txBox="1"/>
          <p:nvPr>
            <p:ph idx="1" type="body"/>
          </p:nvPr>
        </p:nvSpPr>
        <p:spPr>
          <a:xfrm>
            <a:off x="50725" y="3218200"/>
            <a:ext cx="5762100" cy="19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Sweep Parameter shows that while varying the max budget a hospital can use, it is directly affecting the maximum amount of infected people per 100 Days.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Each Day has a different random percentage of money being spent. </a:t>
            </a:r>
            <a:endParaRPr b="1" sz="1400"/>
          </a:p>
        </p:txBody>
      </p:sp>
      <p:grpSp>
        <p:nvGrpSpPr>
          <p:cNvPr id="555" name="Google Shape;555;p37"/>
          <p:cNvGrpSpPr/>
          <p:nvPr/>
        </p:nvGrpSpPr>
        <p:grpSpPr>
          <a:xfrm>
            <a:off x="5548475" y="1189413"/>
            <a:ext cx="2588100" cy="5238775"/>
            <a:chOff x="2507125" y="238100"/>
            <a:chExt cx="2588100" cy="5238775"/>
          </a:xfrm>
        </p:grpSpPr>
        <p:sp>
          <p:nvSpPr>
            <p:cNvPr id="556" name="Google Shape;556;p37"/>
            <p:cNvSpPr/>
            <p:nvPr/>
          </p:nvSpPr>
          <p:spPr>
            <a:xfrm>
              <a:off x="3798025" y="260400"/>
              <a:ext cx="689850" cy="1216925"/>
            </a:xfrm>
            <a:custGeom>
              <a:rect b="b" l="l" r="r" t="t"/>
              <a:pathLst>
                <a:path extrusionOk="0" h="48677" w="27594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780975" y="238100"/>
              <a:ext cx="660825" cy="533125"/>
            </a:xfrm>
            <a:custGeom>
              <a:rect b="b" l="l" r="r" t="t"/>
              <a:pathLst>
                <a:path extrusionOk="0" h="21325" w="26433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907225" y="603625"/>
              <a:ext cx="39825" cy="39975"/>
            </a:xfrm>
            <a:custGeom>
              <a:rect b="b" l="l" r="r" t="t"/>
              <a:pathLst>
                <a:path extrusionOk="0" h="1599" w="1593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3906075" y="736275"/>
              <a:ext cx="81925" cy="39075"/>
            </a:xfrm>
            <a:custGeom>
              <a:rect b="b" l="l" r="r" t="t"/>
              <a:pathLst>
                <a:path extrusionOk="0" h="1563" w="3277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3903250" y="563400"/>
              <a:ext cx="63700" cy="31300"/>
            </a:xfrm>
            <a:custGeom>
              <a:rect b="b" l="l" r="r" t="t"/>
              <a:pathLst>
                <a:path extrusionOk="0" h="1252" w="2548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3893000" y="4814350"/>
              <a:ext cx="604550" cy="662525"/>
            </a:xfrm>
            <a:custGeom>
              <a:rect b="b" l="l" r="r" t="t"/>
              <a:pathLst>
                <a:path extrusionOk="0" h="26501" w="24182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3893000" y="4883725"/>
              <a:ext cx="604550" cy="593150"/>
            </a:xfrm>
            <a:custGeom>
              <a:rect b="b" l="l" r="r" t="t"/>
              <a:pathLst>
                <a:path extrusionOk="0" h="23726" w="24182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691125" y="2599875"/>
              <a:ext cx="786525" cy="2416950"/>
            </a:xfrm>
            <a:custGeom>
              <a:rect b="b" l="l" r="r" t="t"/>
              <a:pathLst>
                <a:path extrusionOk="0" h="96678" w="31461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3896975" y="5165225"/>
              <a:ext cx="747850" cy="311650"/>
            </a:xfrm>
            <a:custGeom>
              <a:rect b="b" l="l" r="r" t="t"/>
              <a:pathLst>
                <a:path extrusionOk="0" h="12466" w="29914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4108525" y="2488975"/>
              <a:ext cx="606825" cy="2785450"/>
            </a:xfrm>
            <a:custGeom>
              <a:rect b="b" l="l" r="r" t="t"/>
              <a:pathLst>
                <a:path extrusionOk="0" h="111418" w="24273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896975" y="5309100"/>
              <a:ext cx="747850" cy="167775"/>
            </a:xfrm>
            <a:custGeom>
              <a:rect b="b" l="l" r="r" t="t"/>
              <a:pathLst>
                <a:path extrusionOk="0" h="6711" w="29914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734650" y="1938700"/>
              <a:ext cx="360575" cy="1374225"/>
            </a:xfrm>
            <a:custGeom>
              <a:rect b="b" l="l" r="r" t="t"/>
              <a:pathLst>
                <a:path extrusionOk="0" h="54969" w="14423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151425" y="1827975"/>
              <a:ext cx="409500" cy="448500"/>
            </a:xfrm>
            <a:custGeom>
              <a:rect b="b" l="l" r="r" t="t"/>
              <a:pathLst>
                <a:path extrusionOk="0" h="17940" w="1638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3309525" y="1024650"/>
              <a:ext cx="1699825" cy="1956950"/>
            </a:xfrm>
            <a:custGeom>
              <a:rect b="b" l="l" r="r" t="t"/>
              <a:pathLst>
                <a:path extrusionOk="0" h="78278" w="67993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811675" y="1538700"/>
              <a:ext cx="265600" cy="256025"/>
            </a:xfrm>
            <a:custGeom>
              <a:rect b="b" l="l" r="r" t="t"/>
              <a:pathLst>
                <a:path extrusionOk="0" h="10241" w="10624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916900" y="1494825"/>
              <a:ext cx="68250" cy="377725"/>
            </a:xfrm>
            <a:custGeom>
              <a:rect b="b" l="l" r="r" t="t"/>
              <a:pathLst>
                <a:path extrusionOk="0" h="15109" w="273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507125" y="1561150"/>
              <a:ext cx="1023650" cy="1024875"/>
            </a:xfrm>
            <a:custGeom>
              <a:rect b="b" l="l" r="r" t="t"/>
              <a:pathLst>
                <a:path extrusionOk="0" h="40995" w="40946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42450" y="1607325"/>
              <a:ext cx="203625" cy="112250"/>
            </a:xfrm>
            <a:custGeom>
              <a:rect b="b" l="l" r="r" t="t"/>
              <a:pathLst>
                <a:path extrusionOk="0" h="4490" w="8145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2605700" y="1863300"/>
              <a:ext cx="236400" cy="284725"/>
            </a:xfrm>
            <a:custGeom>
              <a:rect b="b" l="l" r="r" t="t"/>
              <a:pathLst>
                <a:path extrusionOk="0" h="11389" w="9456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663500" y="1886175"/>
              <a:ext cx="128550" cy="118875"/>
            </a:xfrm>
            <a:custGeom>
              <a:rect b="b" l="l" r="r" t="t"/>
              <a:pathLst>
                <a:path extrusionOk="0" h="4755" w="5142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713550" y="1932225"/>
              <a:ext cx="102375" cy="106950"/>
            </a:xfrm>
            <a:custGeom>
              <a:rect b="b" l="l" r="r" t="t"/>
              <a:pathLst>
                <a:path extrusionOk="0" h="4278" w="4095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2766425" y="1999350"/>
              <a:ext cx="71125" cy="73950"/>
            </a:xfrm>
            <a:custGeom>
              <a:rect b="b" l="l" r="r" t="t"/>
              <a:pathLst>
                <a:path extrusionOk="0" h="2958" w="2845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981150" y="1024825"/>
              <a:ext cx="484550" cy="417650"/>
            </a:xfrm>
            <a:custGeom>
              <a:rect b="b" l="l" r="r" t="t"/>
              <a:pathLst>
                <a:path extrusionOk="0" h="16706" w="19382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358750" y="989600"/>
              <a:ext cx="488525" cy="977200"/>
            </a:xfrm>
            <a:custGeom>
              <a:rect b="b" l="l" r="r" t="t"/>
              <a:pathLst>
                <a:path extrusionOk="0" h="39088" w="19541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76250" y="1031925"/>
              <a:ext cx="469750" cy="825275"/>
            </a:xfrm>
            <a:custGeom>
              <a:rect b="b" l="l" r="r" t="t"/>
              <a:pathLst>
                <a:path extrusionOk="0" h="33011" w="1879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138100" y="2960425"/>
              <a:ext cx="526075" cy="174500"/>
            </a:xfrm>
            <a:custGeom>
              <a:rect b="b" l="l" r="r" t="t"/>
              <a:pathLst>
                <a:path extrusionOk="0" h="6980" w="21043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2" name="Google Shape;5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699975"/>
            <a:ext cx="5163050" cy="26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792414" y="1161566"/>
            <a:ext cx="3257404" cy="3439111"/>
            <a:chOff x="5620603" y="1572940"/>
            <a:chExt cx="2837707" cy="2996002"/>
          </a:xfrm>
        </p:grpSpPr>
        <p:sp>
          <p:nvSpPr>
            <p:cNvPr id="589" name="Google Shape;589;p38"/>
            <p:cNvSpPr/>
            <p:nvPr/>
          </p:nvSpPr>
          <p:spPr>
            <a:xfrm>
              <a:off x="5726657" y="3542317"/>
              <a:ext cx="980538" cy="943264"/>
            </a:xfrm>
            <a:custGeom>
              <a:rect b="b" l="l" r="r" t="t"/>
              <a:pathLst>
                <a:path extrusionOk="0" h="29431" w="30594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726657" y="3542317"/>
              <a:ext cx="980538" cy="943264"/>
            </a:xfrm>
            <a:custGeom>
              <a:rect b="b" l="l" r="r" t="t"/>
              <a:pathLst>
                <a:path extrusionOk="0" h="29431" w="30594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704670" y="3507126"/>
              <a:ext cx="1094091" cy="1016818"/>
            </a:xfrm>
            <a:custGeom>
              <a:rect b="b" l="l" r="r" t="t"/>
              <a:pathLst>
                <a:path extrusionOk="0" h="31726" w="34137">
                  <a:moveTo>
                    <a:pt x="16559" y="2285"/>
                  </a:moveTo>
                  <a:cubicBezTo>
                    <a:pt x="18380" y="2285"/>
                    <a:pt x="20168" y="2653"/>
                    <a:pt x="21822" y="3355"/>
                  </a:cubicBezTo>
                  <a:cubicBezTo>
                    <a:pt x="28205" y="6045"/>
                    <a:pt x="31497" y="13129"/>
                    <a:pt x="29458" y="19746"/>
                  </a:cubicBezTo>
                  <a:cubicBezTo>
                    <a:pt x="27689" y="25473"/>
                    <a:pt x="22397" y="29237"/>
                    <a:pt x="16596" y="29237"/>
                  </a:cubicBezTo>
                  <a:cubicBezTo>
                    <a:pt x="15712" y="29237"/>
                    <a:pt x="14816" y="29150"/>
                    <a:pt x="13919" y="28969"/>
                  </a:cubicBezTo>
                  <a:cubicBezTo>
                    <a:pt x="7136" y="27599"/>
                    <a:pt x="2491" y="21316"/>
                    <a:pt x="3176" y="14432"/>
                  </a:cubicBezTo>
                  <a:cubicBezTo>
                    <a:pt x="3861" y="7548"/>
                    <a:pt x="9642" y="2302"/>
                    <a:pt x="16559" y="2285"/>
                  </a:cubicBezTo>
                  <a:close/>
                  <a:moveTo>
                    <a:pt x="16592" y="0"/>
                  </a:moveTo>
                  <a:cubicBezTo>
                    <a:pt x="15555" y="0"/>
                    <a:pt x="14504" y="102"/>
                    <a:pt x="13451" y="314"/>
                  </a:cubicBezTo>
                  <a:cubicBezTo>
                    <a:pt x="5465" y="1934"/>
                    <a:pt x="1" y="9320"/>
                    <a:pt x="803" y="17423"/>
                  </a:cubicBezTo>
                  <a:cubicBezTo>
                    <a:pt x="1605" y="25527"/>
                    <a:pt x="8422" y="31709"/>
                    <a:pt x="16559" y="31726"/>
                  </a:cubicBezTo>
                  <a:cubicBezTo>
                    <a:pt x="18698" y="31726"/>
                    <a:pt x="20803" y="31308"/>
                    <a:pt x="22758" y="30473"/>
                  </a:cubicBezTo>
                  <a:cubicBezTo>
                    <a:pt x="30260" y="27298"/>
                    <a:pt x="34137" y="18960"/>
                    <a:pt x="31747" y="11174"/>
                  </a:cubicBezTo>
                  <a:cubicBezTo>
                    <a:pt x="29658" y="4429"/>
                    <a:pt x="23425" y="0"/>
                    <a:pt x="165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869087" y="3367772"/>
              <a:ext cx="732599" cy="1003550"/>
            </a:xfrm>
            <a:custGeom>
              <a:rect b="b" l="l" r="r" t="t"/>
              <a:pathLst>
                <a:path extrusionOk="0" h="31312" w="22858">
                  <a:moveTo>
                    <a:pt x="2991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7" y="4662"/>
                  </a:lnTo>
                  <a:cubicBezTo>
                    <a:pt x="418" y="9507"/>
                    <a:pt x="1" y="14436"/>
                    <a:pt x="1" y="19365"/>
                  </a:cubicBezTo>
                  <a:lnTo>
                    <a:pt x="1" y="20936"/>
                  </a:lnTo>
                  <a:cubicBezTo>
                    <a:pt x="1" y="26667"/>
                    <a:pt x="4645" y="31312"/>
                    <a:pt x="10377" y="31312"/>
                  </a:cubicBezTo>
                  <a:lnTo>
                    <a:pt x="12482" y="31312"/>
                  </a:lnTo>
                  <a:cubicBezTo>
                    <a:pt x="18213" y="31312"/>
                    <a:pt x="22858" y="26667"/>
                    <a:pt x="22858" y="20936"/>
                  </a:cubicBezTo>
                  <a:lnTo>
                    <a:pt x="22858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972761" y="2090772"/>
              <a:ext cx="654429" cy="842723"/>
            </a:xfrm>
            <a:custGeom>
              <a:rect b="b" l="l" r="r" t="t"/>
              <a:pathLst>
                <a:path extrusionOk="0" h="26294" w="20419">
                  <a:moveTo>
                    <a:pt x="15714" y="1"/>
                  </a:moveTo>
                  <a:cubicBezTo>
                    <a:pt x="14573" y="1"/>
                    <a:pt x="14075" y="847"/>
                    <a:pt x="13351" y="2584"/>
                  </a:cubicBezTo>
                  <a:cubicBezTo>
                    <a:pt x="12633" y="4255"/>
                    <a:pt x="8589" y="14848"/>
                    <a:pt x="8589" y="14848"/>
                  </a:cubicBezTo>
                  <a:lnTo>
                    <a:pt x="1" y="24339"/>
                  </a:lnTo>
                  <a:lnTo>
                    <a:pt x="2123" y="26293"/>
                  </a:lnTo>
                  <a:cubicBezTo>
                    <a:pt x="2123" y="26293"/>
                    <a:pt x="10594" y="20963"/>
                    <a:pt x="12482" y="17672"/>
                  </a:cubicBezTo>
                  <a:cubicBezTo>
                    <a:pt x="14370" y="14380"/>
                    <a:pt x="20419" y="863"/>
                    <a:pt x="16292" y="61"/>
                  </a:cubicBezTo>
                  <a:cubicBezTo>
                    <a:pt x="16082" y="21"/>
                    <a:pt x="15890" y="1"/>
                    <a:pt x="1571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893501" y="2835710"/>
              <a:ext cx="156404" cy="120796"/>
            </a:xfrm>
            <a:custGeom>
              <a:rect b="b" l="l" r="r" t="t"/>
              <a:pathLst>
                <a:path extrusionOk="0" h="3769" w="4880">
                  <a:moveTo>
                    <a:pt x="2264" y="1"/>
                  </a:moveTo>
                  <a:cubicBezTo>
                    <a:pt x="1708" y="1"/>
                    <a:pt x="1205" y="118"/>
                    <a:pt x="1037" y="461"/>
                  </a:cubicBezTo>
                  <a:cubicBezTo>
                    <a:pt x="853" y="811"/>
                    <a:pt x="903" y="1964"/>
                    <a:pt x="486" y="2148"/>
                  </a:cubicBezTo>
                  <a:cubicBezTo>
                    <a:pt x="235" y="2265"/>
                    <a:pt x="1" y="2399"/>
                    <a:pt x="18" y="2499"/>
                  </a:cubicBezTo>
                  <a:cubicBezTo>
                    <a:pt x="34" y="2700"/>
                    <a:pt x="385" y="2833"/>
                    <a:pt x="569" y="2867"/>
                  </a:cubicBezTo>
                  <a:cubicBezTo>
                    <a:pt x="595" y="2871"/>
                    <a:pt x="624" y="2873"/>
                    <a:pt x="655" y="2873"/>
                  </a:cubicBezTo>
                  <a:cubicBezTo>
                    <a:pt x="985" y="2873"/>
                    <a:pt x="1572" y="2649"/>
                    <a:pt x="1572" y="2649"/>
                  </a:cubicBezTo>
                  <a:cubicBezTo>
                    <a:pt x="1572" y="2649"/>
                    <a:pt x="2106" y="3602"/>
                    <a:pt x="2290" y="3618"/>
                  </a:cubicBezTo>
                  <a:cubicBezTo>
                    <a:pt x="2407" y="3618"/>
                    <a:pt x="2541" y="3585"/>
                    <a:pt x="2674" y="3552"/>
                  </a:cubicBezTo>
                  <a:cubicBezTo>
                    <a:pt x="2892" y="3518"/>
                    <a:pt x="3126" y="3468"/>
                    <a:pt x="3359" y="3435"/>
                  </a:cubicBezTo>
                  <a:lnTo>
                    <a:pt x="3627" y="3769"/>
                  </a:lnTo>
                  <a:cubicBezTo>
                    <a:pt x="3627" y="3769"/>
                    <a:pt x="4245" y="2783"/>
                    <a:pt x="4445" y="2432"/>
                  </a:cubicBezTo>
                  <a:cubicBezTo>
                    <a:pt x="4479" y="2382"/>
                    <a:pt x="4496" y="2332"/>
                    <a:pt x="4529" y="2265"/>
                  </a:cubicBezTo>
                  <a:cubicBezTo>
                    <a:pt x="4880" y="1630"/>
                    <a:pt x="4713" y="828"/>
                    <a:pt x="4128" y="394"/>
                  </a:cubicBezTo>
                  <a:cubicBezTo>
                    <a:pt x="3914" y="228"/>
                    <a:pt x="3038" y="1"/>
                    <a:pt x="22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7252845" y="2067888"/>
              <a:ext cx="348640" cy="467706"/>
            </a:xfrm>
            <a:custGeom>
              <a:rect b="b" l="l" r="r" t="t"/>
              <a:pathLst>
                <a:path extrusionOk="0" h="14593" w="10878">
                  <a:moveTo>
                    <a:pt x="7384" y="0"/>
                  </a:moveTo>
                  <a:cubicBezTo>
                    <a:pt x="6964" y="0"/>
                    <a:pt x="6534" y="98"/>
                    <a:pt x="6116" y="307"/>
                  </a:cubicBezTo>
                  <a:cubicBezTo>
                    <a:pt x="4428" y="1143"/>
                    <a:pt x="0" y="11134"/>
                    <a:pt x="0" y="11134"/>
                  </a:cubicBezTo>
                  <a:lnTo>
                    <a:pt x="6918" y="14593"/>
                  </a:lnTo>
                  <a:cubicBezTo>
                    <a:pt x="6918" y="14593"/>
                    <a:pt x="10878" y="4217"/>
                    <a:pt x="10260" y="2312"/>
                  </a:cubicBezTo>
                  <a:cubicBezTo>
                    <a:pt x="9808" y="884"/>
                    <a:pt x="8643" y="0"/>
                    <a:pt x="73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094326" y="4352028"/>
              <a:ext cx="449854" cy="171916"/>
            </a:xfrm>
            <a:custGeom>
              <a:rect b="b" l="l" r="r" t="t"/>
              <a:pathLst>
                <a:path extrusionOk="0" h="5364" w="14036">
                  <a:moveTo>
                    <a:pt x="8472" y="0"/>
                  </a:moveTo>
                  <a:cubicBezTo>
                    <a:pt x="8472" y="0"/>
                    <a:pt x="8539" y="1354"/>
                    <a:pt x="5865" y="2473"/>
                  </a:cubicBezTo>
                  <a:cubicBezTo>
                    <a:pt x="4946" y="2841"/>
                    <a:pt x="4011" y="3125"/>
                    <a:pt x="3042" y="3309"/>
                  </a:cubicBezTo>
                  <a:cubicBezTo>
                    <a:pt x="803" y="3776"/>
                    <a:pt x="1" y="5364"/>
                    <a:pt x="1" y="5364"/>
                  </a:cubicBezTo>
                  <a:lnTo>
                    <a:pt x="13835" y="5364"/>
                  </a:lnTo>
                  <a:lnTo>
                    <a:pt x="13936" y="2941"/>
                  </a:lnTo>
                  <a:lnTo>
                    <a:pt x="14036" y="401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094326" y="4431288"/>
              <a:ext cx="446649" cy="92657"/>
            </a:xfrm>
            <a:custGeom>
              <a:rect b="b" l="l" r="r" t="t"/>
              <a:pathLst>
                <a:path extrusionOk="0" h="2891" w="13936">
                  <a:moveTo>
                    <a:pt x="5865" y="0"/>
                  </a:moveTo>
                  <a:cubicBezTo>
                    <a:pt x="4946" y="368"/>
                    <a:pt x="4011" y="652"/>
                    <a:pt x="3042" y="836"/>
                  </a:cubicBezTo>
                  <a:cubicBezTo>
                    <a:pt x="803" y="1303"/>
                    <a:pt x="1" y="2891"/>
                    <a:pt x="1" y="2891"/>
                  </a:cubicBezTo>
                  <a:lnTo>
                    <a:pt x="13835" y="2891"/>
                  </a:lnTo>
                  <a:lnTo>
                    <a:pt x="13936" y="468"/>
                  </a:lnTo>
                  <a:lnTo>
                    <a:pt x="13936" y="468"/>
                  </a:lnTo>
                  <a:cubicBezTo>
                    <a:pt x="12666" y="836"/>
                    <a:pt x="10728" y="1638"/>
                    <a:pt x="7436" y="1905"/>
                  </a:cubicBezTo>
                  <a:cubicBezTo>
                    <a:pt x="7102" y="1237"/>
                    <a:pt x="6467" y="552"/>
                    <a:pt x="586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310151" y="2876157"/>
              <a:ext cx="407003" cy="1536413"/>
            </a:xfrm>
            <a:custGeom>
              <a:rect b="b" l="l" r="r" t="t"/>
              <a:pathLst>
                <a:path extrusionOk="0" h="47938" w="12699">
                  <a:moveTo>
                    <a:pt x="12699" y="1"/>
                  </a:moveTo>
                  <a:lnTo>
                    <a:pt x="3426" y="285"/>
                  </a:lnTo>
                  <a:cubicBezTo>
                    <a:pt x="3426" y="285"/>
                    <a:pt x="3058" y="2290"/>
                    <a:pt x="2590" y="5164"/>
                  </a:cubicBezTo>
                  <a:cubicBezTo>
                    <a:pt x="2473" y="5832"/>
                    <a:pt x="2356" y="6534"/>
                    <a:pt x="2239" y="7286"/>
                  </a:cubicBezTo>
                  <a:cubicBezTo>
                    <a:pt x="1337" y="12900"/>
                    <a:pt x="217" y="20318"/>
                    <a:pt x="134" y="23359"/>
                  </a:cubicBezTo>
                  <a:cubicBezTo>
                    <a:pt x="0" y="28539"/>
                    <a:pt x="552" y="46150"/>
                    <a:pt x="552" y="46150"/>
                  </a:cubicBezTo>
                  <a:lnTo>
                    <a:pt x="8739" y="47937"/>
                  </a:lnTo>
                  <a:cubicBezTo>
                    <a:pt x="8739" y="47937"/>
                    <a:pt x="9558" y="28956"/>
                    <a:pt x="9558" y="24579"/>
                  </a:cubicBezTo>
                  <a:cubicBezTo>
                    <a:pt x="9892" y="21872"/>
                    <a:pt x="10961" y="13501"/>
                    <a:pt x="11763" y="7286"/>
                  </a:cubicBezTo>
                  <a:cubicBezTo>
                    <a:pt x="11863" y="6550"/>
                    <a:pt x="11947" y="5832"/>
                    <a:pt x="12030" y="5164"/>
                  </a:cubicBezTo>
                  <a:cubicBezTo>
                    <a:pt x="12431" y="2139"/>
                    <a:pt x="12699" y="1"/>
                    <a:pt x="1269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8127875" y="4137293"/>
              <a:ext cx="330435" cy="431649"/>
            </a:xfrm>
            <a:custGeom>
              <a:rect b="b" l="l" r="r" t="t"/>
              <a:pathLst>
                <a:path extrusionOk="0" h="13468" w="10310">
                  <a:moveTo>
                    <a:pt x="6918" y="0"/>
                  </a:moveTo>
                  <a:lnTo>
                    <a:pt x="2724" y="3659"/>
                  </a:lnTo>
                  <a:cubicBezTo>
                    <a:pt x="2724" y="3659"/>
                    <a:pt x="3726" y="4562"/>
                    <a:pt x="2640" y="7268"/>
                  </a:cubicBezTo>
                  <a:cubicBezTo>
                    <a:pt x="2273" y="8171"/>
                    <a:pt x="1805" y="9039"/>
                    <a:pt x="1253" y="9858"/>
                  </a:cubicBezTo>
                  <a:cubicBezTo>
                    <a:pt x="0" y="11780"/>
                    <a:pt x="568" y="13467"/>
                    <a:pt x="568" y="13467"/>
                  </a:cubicBezTo>
                  <a:lnTo>
                    <a:pt x="10309" y="3626"/>
                  </a:lnTo>
                  <a:lnTo>
                    <a:pt x="8655" y="1872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127875" y="4197258"/>
              <a:ext cx="330435" cy="371684"/>
            </a:xfrm>
            <a:custGeom>
              <a:rect b="b" l="l" r="r" t="t"/>
              <a:pathLst>
                <a:path extrusionOk="0" h="11597" w="10310">
                  <a:moveTo>
                    <a:pt x="8655" y="1"/>
                  </a:moveTo>
                  <a:lnTo>
                    <a:pt x="8666" y="12"/>
                  </a:lnTo>
                  <a:lnTo>
                    <a:pt x="8666" y="12"/>
                  </a:lnTo>
                  <a:cubicBezTo>
                    <a:pt x="8668" y="8"/>
                    <a:pt x="8670" y="4"/>
                    <a:pt x="8672" y="1"/>
                  </a:cubicBezTo>
                  <a:close/>
                  <a:moveTo>
                    <a:pt x="8666" y="12"/>
                  </a:moveTo>
                  <a:cubicBezTo>
                    <a:pt x="8015" y="1166"/>
                    <a:pt x="7212" y="3100"/>
                    <a:pt x="5096" y="5615"/>
                  </a:cubicBezTo>
                  <a:cubicBezTo>
                    <a:pt x="4549" y="5436"/>
                    <a:pt x="3886" y="5384"/>
                    <a:pt x="3239" y="5384"/>
                  </a:cubicBezTo>
                  <a:cubicBezTo>
                    <a:pt x="3036" y="5384"/>
                    <a:pt x="2835" y="5389"/>
                    <a:pt x="2640" y="5397"/>
                  </a:cubicBezTo>
                  <a:cubicBezTo>
                    <a:pt x="2273" y="6300"/>
                    <a:pt x="1805" y="7168"/>
                    <a:pt x="1253" y="7987"/>
                  </a:cubicBezTo>
                  <a:cubicBezTo>
                    <a:pt x="0" y="9909"/>
                    <a:pt x="568" y="11596"/>
                    <a:pt x="568" y="11596"/>
                  </a:cubicBezTo>
                  <a:lnTo>
                    <a:pt x="10309" y="1755"/>
                  </a:lnTo>
                  <a:lnTo>
                    <a:pt x="8666" y="12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7612703" y="2958622"/>
              <a:ext cx="792596" cy="1323280"/>
            </a:xfrm>
            <a:custGeom>
              <a:rect b="b" l="l" r="r" t="t"/>
              <a:pathLst>
                <a:path extrusionOk="0" h="41288" w="24730">
                  <a:moveTo>
                    <a:pt x="1" y="1"/>
                  </a:moveTo>
                  <a:cubicBezTo>
                    <a:pt x="1" y="1"/>
                    <a:pt x="168" y="1939"/>
                    <a:pt x="418" y="4713"/>
                  </a:cubicBezTo>
                  <a:cubicBezTo>
                    <a:pt x="970" y="10794"/>
                    <a:pt x="1989" y="20803"/>
                    <a:pt x="2891" y="22774"/>
                  </a:cubicBezTo>
                  <a:cubicBezTo>
                    <a:pt x="3944" y="25147"/>
                    <a:pt x="18046" y="41287"/>
                    <a:pt x="18046" y="41287"/>
                  </a:cubicBezTo>
                  <a:lnTo>
                    <a:pt x="24729" y="38648"/>
                  </a:lnTo>
                  <a:lnTo>
                    <a:pt x="12098" y="20452"/>
                  </a:lnTo>
                  <a:lnTo>
                    <a:pt x="10443" y="4713"/>
                  </a:lnTo>
                  <a:lnTo>
                    <a:pt x="9959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7612703" y="2958622"/>
              <a:ext cx="334730" cy="151468"/>
            </a:xfrm>
            <a:custGeom>
              <a:rect b="b" l="l" r="r" t="t"/>
              <a:pathLst>
                <a:path extrusionOk="0" h="4726" w="10444">
                  <a:moveTo>
                    <a:pt x="1" y="1"/>
                  </a:moveTo>
                  <a:cubicBezTo>
                    <a:pt x="1" y="1"/>
                    <a:pt x="151" y="1939"/>
                    <a:pt x="418" y="4713"/>
                  </a:cubicBezTo>
                  <a:cubicBezTo>
                    <a:pt x="1964" y="4721"/>
                    <a:pt x="3580" y="4725"/>
                    <a:pt x="5255" y="4725"/>
                  </a:cubicBezTo>
                  <a:cubicBezTo>
                    <a:pt x="6930" y="4725"/>
                    <a:pt x="8664" y="4721"/>
                    <a:pt x="10443" y="4713"/>
                  </a:cubicBezTo>
                  <a:lnTo>
                    <a:pt x="995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7302106" y="2043434"/>
              <a:ext cx="734233" cy="974128"/>
            </a:xfrm>
            <a:custGeom>
              <a:rect b="b" l="l" r="r" t="t"/>
              <a:pathLst>
                <a:path extrusionOk="0" h="30394" w="22909">
                  <a:moveTo>
                    <a:pt x="15172" y="1"/>
                  </a:moveTo>
                  <a:cubicBezTo>
                    <a:pt x="12833" y="1"/>
                    <a:pt x="8037" y="118"/>
                    <a:pt x="7904" y="118"/>
                  </a:cubicBezTo>
                  <a:cubicBezTo>
                    <a:pt x="7904" y="118"/>
                    <a:pt x="7486" y="168"/>
                    <a:pt x="6935" y="268"/>
                  </a:cubicBezTo>
                  <a:cubicBezTo>
                    <a:pt x="6083" y="452"/>
                    <a:pt x="4880" y="786"/>
                    <a:pt x="4362" y="1388"/>
                  </a:cubicBezTo>
                  <a:cubicBezTo>
                    <a:pt x="3526" y="2373"/>
                    <a:pt x="4144" y="16626"/>
                    <a:pt x="4144" y="16626"/>
                  </a:cubicBezTo>
                  <a:cubicBezTo>
                    <a:pt x="4128" y="16693"/>
                    <a:pt x="1020" y="25799"/>
                    <a:pt x="1" y="30394"/>
                  </a:cubicBezTo>
                  <a:lnTo>
                    <a:pt x="22407" y="30394"/>
                  </a:lnTo>
                  <a:cubicBezTo>
                    <a:pt x="22407" y="30394"/>
                    <a:pt x="21688" y="25765"/>
                    <a:pt x="20987" y="22223"/>
                  </a:cubicBezTo>
                  <a:cubicBezTo>
                    <a:pt x="20469" y="19683"/>
                    <a:pt x="20485" y="17060"/>
                    <a:pt x="21020" y="14521"/>
                  </a:cubicBezTo>
                  <a:cubicBezTo>
                    <a:pt x="21972" y="9976"/>
                    <a:pt x="22908" y="4612"/>
                    <a:pt x="21822" y="2774"/>
                  </a:cubicBezTo>
                  <a:cubicBezTo>
                    <a:pt x="20552" y="602"/>
                    <a:pt x="18163" y="536"/>
                    <a:pt x="16058" y="185"/>
                  </a:cubicBezTo>
                  <a:cubicBezTo>
                    <a:pt x="15757" y="135"/>
                    <a:pt x="15456" y="68"/>
                    <a:pt x="1517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7747665" y="2758886"/>
              <a:ext cx="139802" cy="160699"/>
            </a:xfrm>
            <a:custGeom>
              <a:rect b="b" l="l" r="r" t="t"/>
              <a:pathLst>
                <a:path extrusionOk="0" h="5014" w="4362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100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7424217" y="2758886"/>
              <a:ext cx="139802" cy="160699"/>
            </a:xfrm>
            <a:custGeom>
              <a:rect b="b" l="l" r="r" t="t"/>
              <a:pathLst>
                <a:path extrusionOk="0" h="5014" w="4362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84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7524341" y="2043434"/>
              <a:ext cx="292424" cy="207812"/>
            </a:xfrm>
            <a:custGeom>
              <a:rect b="b" l="l" r="r" t="t"/>
              <a:pathLst>
                <a:path extrusionOk="0" h="6484" w="9124">
                  <a:moveTo>
                    <a:pt x="8238" y="1"/>
                  </a:moveTo>
                  <a:cubicBezTo>
                    <a:pt x="5899" y="1"/>
                    <a:pt x="1103" y="118"/>
                    <a:pt x="970" y="118"/>
                  </a:cubicBezTo>
                  <a:cubicBezTo>
                    <a:pt x="970" y="118"/>
                    <a:pt x="552" y="168"/>
                    <a:pt x="1" y="268"/>
                  </a:cubicBezTo>
                  <a:cubicBezTo>
                    <a:pt x="519" y="2190"/>
                    <a:pt x="1638" y="5982"/>
                    <a:pt x="2774" y="6484"/>
                  </a:cubicBezTo>
                  <a:cubicBezTo>
                    <a:pt x="4629" y="6283"/>
                    <a:pt x="7887" y="2691"/>
                    <a:pt x="9124" y="185"/>
                  </a:cubicBezTo>
                  <a:cubicBezTo>
                    <a:pt x="8823" y="135"/>
                    <a:pt x="8522" y="68"/>
                    <a:pt x="823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7451523" y="1572940"/>
              <a:ext cx="424695" cy="431457"/>
            </a:xfrm>
            <a:custGeom>
              <a:rect b="b" l="l" r="r" t="t"/>
              <a:pathLst>
                <a:path extrusionOk="0" h="13462" w="13251">
                  <a:moveTo>
                    <a:pt x="5495" y="0"/>
                  </a:moveTo>
                  <a:cubicBezTo>
                    <a:pt x="3163" y="0"/>
                    <a:pt x="950" y="1046"/>
                    <a:pt x="301" y="3603"/>
                  </a:cubicBezTo>
                  <a:cubicBezTo>
                    <a:pt x="0" y="4773"/>
                    <a:pt x="84" y="6009"/>
                    <a:pt x="167" y="7212"/>
                  </a:cubicBezTo>
                  <a:cubicBezTo>
                    <a:pt x="268" y="8833"/>
                    <a:pt x="435" y="10571"/>
                    <a:pt x="1487" y="11807"/>
                  </a:cubicBezTo>
                  <a:cubicBezTo>
                    <a:pt x="2599" y="13082"/>
                    <a:pt x="4415" y="13462"/>
                    <a:pt x="6105" y="13462"/>
                  </a:cubicBezTo>
                  <a:cubicBezTo>
                    <a:pt x="6142" y="13462"/>
                    <a:pt x="6179" y="13461"/>
                    <a:pt x="6216" y="13461"/>
                  </a:cubicBezTo>
                  <a:cubicBezTo>
                    <a:pt x="7502" y="13444"/>
                    <a:pt x="8822" y="13244"/>
                    <a:pt x="9959" y="12642"/>
                  </a:cubicBezTo>
                  <a:cubicBezTo>
                    <a:pt x="11980" y="11590"/>
                    <a:pt x="13250" y="9284"/>
                    <a:pt x="13200" y="6995"/>
                  </a:cubicBezTo>
                  <a:cubicBezTo>
                    <a:pt x="13133" y="4723"/>
                    <a:pt x="11830" y="2534"/>
                    <a:pt x="9925" y="1281"/>
                  </a:cubicBezTo>
                  <a:cubicBezTo>
                    <a:pt x="8688" y="474"/>
                    <a:pt x="7065" y="0"/>
                    <a:pt x="549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500175" y="1755625"/>
              <a:ext cx="286591" cy="228420"/>
            </a:xfrm>
            <a:custGeom>
              <a:rect b="b" l="l" r="r" t="t"/>
              <a:pathLst>
                <a:path extrusionOk="0" h="7127" w="8942">
                  <a:moveTo>
                    <a:pt x="4286" y="1"/>
                  </a:moveTo>
                  <a:cubicBezTo>
                    <a:pt x="1835" y="1"/>
                    <a:pt x="0" y="1783"/>
                    <a:pt x="136" y="3768"/>
                  </a:cubicBezTo>
                  <a:cubicBezTo>
                    <a:pt x="320" y="6441"/>
                    <a:pt x="2609" y="7093"/>
                    <a:pt x="4915" y="7126"/>
                  </a:cubicBezTo>
                  <a:cubicBezTo>
                    <a:pt x="4928" y="7126"/>
                    <a:pt x="4941" y="7126"/>
                    <a:pt x="4954" y="7126"/>
                  </a:cubicBezTo>
                  <a:cubicBezTo>
                    <a:pt x="7257" y="7126"/>
                    <a:pt x="8941" y="5662"/>
                    <a:pt x="8808" y="3851"/>
                  </a:cubicBezTo>
                  <a:cubicBezTo>
                    <a:pt x="8675" y="2013"/>
                    <a:pt x="7004" y="710"/>
                    <a:pt x="7004" y="710"/>
                  </a:cubicBezTo>
                  <a:cubicBezTo>
                    <a:pt x="6061" y="215"/>
                    <a:pt x="5137" y="1"/>
                    <a:pt x="428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7486875" y="1710210"/>
              <a:ext cx="308481" cy="507319"/>
            </a:xfrm>
            <a:custGeom>
              <a:rect b="b" l="l" r="r" t="t"/>
              <a:pathLst>
                <a:path extrusionOk="0" h="15829" w="9625">
                  <a:moveTo>
                    <a:pt x="2710" y="0"/>
                  </a:moveTo>
                  <a:cubicBezTo>
                    <a:pt x="2301" y="0"/>
                    <a:pt x="1900" y="85"/>
                    <a:pt x="1537" y="289"/>
                  </a:cubicBezTo>
                  <a:cubicBezTo>
                    <a:pt x="1370" y="373"/>
                    <a:pt x="1237" y="490"/>
                    <a:pt x="1103" y="623"/>
                  </a:cubicBezTo>
                  <a:cubicBezTo>
                    <a:pt x="401" y="1375"/>
                    <a:pt x="886" y="2361"/>
                    <a:pt x="501" y="3230"/>
                  </a:cubicBezTo>
                  <a:cubicBezTo>
                    <a:pt x="384" y="3481"/>
                    <a:pt x="0" y="3648"/>
                    <a:pt x="0" y="3915"/>
                  </a:cubicBezTo>
                  <a:cubicBezTo>
                    <a:pt x="17" y="4132"/>
                    <a:pt x="585" y="4182"/>
                    <a:pt x="602" y="4800"/>
                  </a:cubicBezTo>
                  <a:cubicBezTo>
                    <a:pt x="618" y="5452"/>
                    <a:pt x="719" y="6438"/>
                    <a:pt x="952" y="6622"/>
                  </a:cubicBezTo>
                  <a:cubicBezTo>
                    <a:pt x="1167" y="6815"/>
                    <a:pt x="1541" y="6912"/>
                    <a:pt x="2029" y="6912"/>
                  </a:cubicBezTo>
                  <a:cubicBezTo>
                    <a:pt x="2300" y="6912"/>
                    <a:pt x="2607" y="6882"/>
                    <a:pt x="2941" y="6822"/>
                  </a:cubicBezTo>
                  <a:cubicBezTo>
                    <a:pt x="3041" y="6806"/>
                    <a:pt x="3125" y="6789"/>
                    <a:pt x="3208" y="6789"/>
                  </a:cubicBezTo>
                  <a:cubicBezTo>
                    <a:pt x="3219" y="6788"/>
                    <a:pt x="3230" y="6788"/>
                    <a:pt x="3241" y="6788"/>
                  </a:cubicBezTo>
                  <a:cubicBezTo>
                    <a:pt x="3878" y="6788"/>
                    <a:pt x="3927" y="8213"/>
                    <a:pt x="3943" y="8460"/>
                  </a:cubicBezTo>
                  <a:cubicBezTo>
                    <a:pt x="3993" y="9011"/>
                    <a:pt x="3810" y="9562"/>
                    <a:pt x="3442" y="9980"/>
                  </a:cubicBezTo>
                  <a:cubicBezTo>
                    <a:pt x="3091" y="10364"/>
                    <a:pt x="2139" y="10515"/>
                    <a:pt x="2139" y="10515"/>
                  </a:cubicBezTo>
                  <a:cubicBezTo>
                    <a:pt x="2139" y="10515"/>
                    <a:pt x="3225" y="15577"/>
                    <a:pt x="4244" y="15828"/>
                  </a:cubicBezTo>
                  <a:cubicBezTo>
                    <a:pt x="5631" y="15260"/>
                    <a:pt x="8705" y="12169"/>
                    <a:pt x="9624" y="10465"/>
                  </a:cubicBezTo>
                  <a:cubicBezTo>
                    <a:pt x="8588" y="10131"/>
                    <a:pt x="7569" y="9562"/>
                    <a:pt x="7218" y="8577"/>
                  </a:cubicBezTo>
                  <a:cubicBezTo>
                    <a:pt x="6884" y="7591"/>
                    <a:pt x="7168" y="3915"/>
                    <a:pt x="7168" y="3915"/>
                  </a:cubicBezTo>
                  <a:lnTo>
                    <a:pt x="7168" y="3915"/>
                  </a:lnTo>
                  <a:cubicBezTo>
                    <a:pt x="7168" y="3915"/>
                    <a:pt x="7248" y="3960"/>
                    <a:pt x="7396" y="3960"/>
                  </a:cubicBezTo>
                  <a:cubicBezTo>
                    <a:pt x="7519" y="3960"/>
                    <a:pt x="7691" y="3929"/>
                    <a:pt x="7903" y="3815"/>
                  </a:cubicBezTo>
                  <a:cubicBezTo>
                    <a:pt x="8371" y="3581"/>
                    <a:pt x="8755" y="1409"/>
                    <a:pt x="8004" y="1225"/>
                  </a:cubicBezTo>
                  <a:cubicBezTo>
                    <a:pt x="7927" y="1204"/>
                    <a:pt x="7850" y="1194"/>
                    <a:pt x="7773" y="1194"/>
                  </a:cubicBezTo>
                  <a:cubicBezTo>
                    <a:pt x="7478" y="1194"/>
                    <a:pt x="7190" y="1341"/>
                    <a:pt x="7018" y="1592"/>
                  </a:cubicBezTo>
                  <a:cubicBezTo>
                    <a:pt x="6951" y="1726"/>
                    <a:pt x="6834" y="1826"/>
                    <a:pt x="6784" y="1960"/>
                  </a:cubicBezTo>
                  <a:cubicBezTo>
                    <a:pt x="6700" y="2144"/>
                    <a:pt x="6633" y="2328"/>
                    <a:pt x="6583" y="2511"/>
                  </a:cubicBezTo>
                  <a:cubicBezTo>
                    <a:pt x="6132" y="1643"/>
                    <a:pt x="5414" y="924"/>
                    <a:pt x="4528" y="473"/>
                  </a:cubicBezTo>
                  <a:cubicBezTo>
                    <a:pt x="3982" y="200"/>
                    <a:pt x="3337" y="0"/>
                    <a:pt x="27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555397" y="1814790"/>
              <a:ext cx="239958" cy="402740"/>
            </a:xfrm>
            <a:custGeom>
              <a:rect b="b" l="l" r="r" t="t"/>
              <a:pathLst>
                <a:path extrusionOk="0" h="12566" w="7487">
                  <a:moveTo>
                    <a:pt x="4579" y="0"/>
                  </a:moveTo>
                  <a:cubicBezTo>
                    <a:pt x="4512" y="318"/>
                    <a:pt x="4445" y="535"/>
                    <a:pt x="4412" y="685"/>
                  </a:cubicBezTo>
                  <a:cubicBezTo>
                    <a:pt x="3727" y="2857"/>
                    <a:pt x="1789" y="3392"/>
                    <a:pt x="1070" y="3526"/>
                  </a:cubicBezTo>
                  <a:cubicBezTo>
                    <a:pt x="1081" y="3525"/>
                    <a:pt x="1092" y="3525"/>
                    <a:pt x="1103" y="3525"/>
                  </a:cubicBezTo>
                  <a:cubicBezTo>
                    <a:pt x="1740" y="3525"/>
                    <a:pt x="1789" y="4950"/>
                    <a:pt x="1805" y="5197"/>
                  </a:cubicBezTo>
                  <a:cubicBezTo>
                    <a:pt x="1855" y="5748"/>
                    <a:pt x="1672" y="6299"/>
                    <a:pt x="1304" y="6717"/>
                  </a:cubicBezTo>
                  <a:cubicBezTo>
                    <a:pt x="953" y="7101"/>
                    <a:pt x="1" y="7252"/>
                    <a:pt x="1" y="7252"/>
                  </a:cubicBezTo>
                  <a:cubicBezTo>
                    <a:pt x="1" y="7252"/>
                    <a:pt x="1087" y="12314"/>
                    <a:pt x="2106" y="12565"/>
                  </a:cubicBezTo>
                  <a:cubicBezTo>
                    <a:pt x="3493" y="11997"/>
                    <a:pt x="6567" y="8906"/>
                    <a:pt x="7486" y="7202"/>
                  </a:cubicBezTo>
                  <a:cubicBezTo>
                    <a:pt x="6450" y="6868"/>
                    <a:pt x="5431" y="6299"/>
                    <a:pt x="5080" y="5314"/>
                  </a:cubicBezTo>
                  <a:cubicBezTo>
                    <a:pt x="4746" y="4311"/>
                    <a:pt x="5030" y="652"/>
                    <a:pt x="5030" y="652"/>
                  </a:cubicBezTo>
                  <a:cubicBezTo>
                    <a:pt x="5030" y="652"/>
                    <a:pt x="4679" y="552"/>
                    <a:pt x="457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709622" y="1763798"/>
              <a:ext cx="33236" cy="54773"/>
            </a:xfrm>
            <a:custGeom>
              <a:rect b="b" l="l" r="r" t="t"/>
              <a:pathLst>
                <a:path extrusionOk="0" h="1709" w="1037">
                  <a:moveTo>
                    <a:pt x="819" y="0"/>
                  </a:moveTo>
                  <a:cubicBezTo>
                    <a:pt x="736" y="0"/>
                    <a:pt x="630" y="29"/>
                    <a:pt x="502" y="121"/>
                  </a:cubicBezTo>
                  <a:cubicBezTo>
                    <a:pt x="68" y="438"/>
                    <a:pt x="1" y="1708"/>
                    <a:pt x="469" y="1708"/>
                  </a:cubicBezTo>
                  <a:cubicBezTo>
                    <a:pt x="937" y="1708"/>
                    <a:pt x="953" y="923"/>
                    <a:pt x="636" y="839"/>
                  </a:cubicBezTo>
                  <a:cubicBezTo>
                    <a:pt x="569" y="823"/>
                    <a:pt x="502" y="806"/>
                    <a:pt x="435" y="806"/>
                  </a:cubicBezTo>
                  <a:cubicBezTo>
                    <a:pt x="435" y="806"/>
                    <a:pt x="501" y="87"/>
                    <a:pt x="1019" y="87"/>
                  </a:cubicBezTo>
                  <a:cubicBezTo>
                    <a:pt x="1025" y="87"/>
                    <a:pt x="1031" y="87"/>
                    <a:pt x="1037" y="88"/>
                  </a:cubicBezTo>
                  <a:cubicBezTo>
                    <a:pt x="1037" y="88"/>
                    <a:pt x="963" y="0"/>
                    <a:pt x="8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529693" y="1749440"/>
              <a:ext cx="41280" cy="20384"/>
            </a:xfrm>
            <a:custGeom>
              <a:rect b="b" l="l" r="r" t="t"/>
              <a:pathLst>
                <a:path extrusionOk="0" h="636" w="1288">
                  <a:moveTo>
                    <a:pt x="657" y="1"/>
                  </a:moveTo>
                  <a:cubicBezTo>
                    <a:pt x="385" y="1"/>
                    <a:pt x="109" y="176"/>
                    <a:pt x="1" y="419"/>
                  </a:cubicBezTo>
                  <a:cubicBezTo>
                    <a:pt x="112" y="397"/>
                    <a:pt x="226" y="387"/>
                    <a:pt x="340" y="387"/>
                  </a:cubicBezTo>
                  <a:cubicBezTo>
                    <a:pt x="670" y="387"/>
                    <a:pt x="1002" y="474"/>
                    <a:pt x="1287" y="636"/>
                  </a:cubicBezTo>
                  <a:cubicBezTo>
                    <a:pt x="1195" y="176"/>
                    <a:pt x="928" y="1"/>
                    <a:pt x="65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536135" y="1782964"/>
              <a:ext cx="24134" cy="24358"/>
            </a:xfrm>
            <a:custGeom>
              <a:rect b="b" l="l" r="r" t="t"/>
              <a:pathLst>
                <a:path extrusionOk="0" h="760" w="753">
                  <a:moveTo>
                    <a:pt x="328" y="1"/>
                  </a:moveTo>
                  <a:cubicBezTo>
                    <a:pt x="292" y="1"/>
                    <a:pt x="259" y="16"/>
                    <a:pt x="234" y="41"/>
                  </a:cubicBezTo>
                  <a:cubicBezTo>
                    <a:pt x="184" y="58"/>
                    <a:pt x="134" y="74"/>
                    <a:pt x="101" y="124"/>
                  </a:cubicBezTo>
                  <a:cubicBezTo>
                    <a:pt x="67" y="158"/>
                    <a:pt x="50" y="191"/>
                    <a:pt x="34" y="241"/>
                  </a:cubicBezTo>
                  <a:cubicBezTo>
                    <a:pt x="17" y="292"/>
                    <a:pt x="0" y="342"/>
                    <a:pt x="0" y="392"/>
                  </a:cubicBezTo>
                  <a:cubicBezTo>
                    <a:pt x="0" y="409"/>
                    <a:pt x="17" y="442"/>
                    <a:pt x="17" y="475"/>
                  </a:cubicBezTo>
                  <a:cubicBezTo>
                    <a:pt x="34" y="542"/>
                    <a:pt x="67" y="609"/>
                    <a:pt x="117" y="642"/>
                  </a:cubicBezTo>
                  <a:lnTo>
                    <a:pt x="201" y="709"/>
                  </a:lnTo>
                  <a:cubicBezTo>
                    <a:pt x="251" y="743"/>
                    <a:pt x="318" y="759"/>
                    <a:pt x="385" y="759"/>
                  </a:cubicBezTo>
                  <a:cubicBezTo>
                    <a:pt x="485" y="743"/>
                    <a:pt x="585" y="709"/>
                    <a:pt x="652" y="642"/>
                  </a:cubicBezTo>
                  <a:cubicBezTo>
                    <a:pt x="685" y="609"/>
                    <a:pt x="719" y="559"/>
                    <a:pt x="735" y="509"/>
                  </a:cubicBezTo>
                  <a:cubicBezTo>
                    <a:pt x="752" y="459"/>
                    <a:pt x="752" y="425"/>
                    <a:pt x="752" y="375"/>
                  </a:cubicBezTo>
                  <a:lnTo>
                    <a:pt x="735" y="275"/>
                  </a:lnTo>
                  <a:cubicBezTo>
                    <a:pt x="719" y="208"/>
                    <a:pt x="685" y="158"/>
                    <a:pt x="635" y="108"/>
                  </a:cubicBezTo>
                  <a:cubicBezTo>
                    <a:pt x="619" y="91"/>
                    <a:pt x="585" y="58"/>
                    <a:pt x="552" y="41"/>
                  </a:cubicBezTo>
                  <a:cubicBezTo>
                    <a:pt x="515" y="16"/>
                    <a:pt x="469" y="1"/>
                    <a:pt x="421" y="1"/>
                  </a:cubicBezTo>
                  <a:cubicBezTo>
                    <a:pt x="404" y="1"/>
                    <a:pt x="386" y="3"/>
                    <a:pt x="368" y="7"/>
                  </a:cubicBezTo>
                  <a:cubicBezTo>
                    <a:pt x="354" y="3"/>
                    <a:pt x="341" y="1"/>
                    <a:pt x="32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486875" y="1835654"/>
              <a:ext cx="171916" cy="107912"/>
            </a:xfrm>
            <a:custGeom>
              <a:rect b="b" l="l" r="r" t="t"/>
              <a:pathLst>
                <a:path extrusionOk="0" h="3367" w="5364">
                  <a:moveTo>
                    <a:pt x="0" y="1"/>
                  </a:moveTo>
                  <a:cubicBezTo>
                    <a:pt x="0" y="1"/>
                    <a:pt x="318" y="2691"/>
                    <a:pt x="936" y="3109"/>
                  </a:cubicBezTo>
                  <a:cubicBezTo>
                    <a:pt x="1219" y="3295"/>
                    <a:pt x="1613" y="3367"/>
                    <a:pt x="2045" y="3367"/>
                  </a:cubicBezTo>
                  <a:cubicBezTo>
                    <a:pt x="3244" y="3367"/>
                    <a:pt x="4738" y="2812"/>
                    <a:pt x="4996" y="2591"/>
                  </a:cubicBezTo>
                  <a:cubicBezTo>
                    <a:pt x="5364" y="2290"/>
                    <a:pt x="5313" y="870"/>
                    <a:pt x="5146" y="502"/>
                  </a:cubicBezTo>
                  <a:cubicBezTo>
                    <a:pt x="4996" y="15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502387" y="1705499"/>
              <a:ext cx="205665" cy="85221"/>
            </a:xfrm>
            <a:custGeom>
              <a:rect b="b" l="l" r="r" t="t"/>
              <a:pathLst>
                <a:path extrusionOk="0" h="2659" w="6417">
                  <a:moveTo>
                    <a:pt x="2488" y="1"/>
                  </a:moveTo>
                  <a:cubicBezTo>
                    <a:pt x="1462" y="1"/>
                    <a:pt x="823" y="243"/>
                    <a:pt x="435" y="470"/>
                  </a:cubicBezTo>
                  <a:cubicBezTo>
                    <a:pt x="101" y="670"/>
                    <a:pt x="1" y="1088"/>
                    <a:pt x="218" y="1422"/>
                  </a:cubicBezTo>
                  <a:cubicBezTo>
                    <a:pt x="218" y="1422"/>
                    <a:pt x="664" y="752"/>
                    <a:pt x="1931" y="752"/>
                  </a:cubicBezTo>
                  <a:cubicBezTo>
                    <a:pt x="1961" y="752"/>
                    <a:pt x="1991" y="753"/>
                    <a:pt x="2022" y="754"/>
                  </a:cubicBezTo>
                  <a:cubicBezTo>
                    <a:pt x="3359" y="787"/>
                    <a:pt x="4846" y="1422"/>
                    <a:pt x="6099" y="2658"/>
                  </a:cubicBezTo>
                  <a:cubicBezTo>
                    <a:pt x="6250" y="2424"/>
                    <a:pt x="6367" y="2157"/>
                    <a:pt x="6417" y="1873"/>
                  </a:cubicBezTo>
                  <a:cubicBezTo>
                    <a:pt x="6417" y="1873"/>
                    <a:pt x="4746" y="52"/>
                    <a:pt x="2590" y="2"/>
                  </a:cubicBezTo>
                  <a:cubicBezTo>
                    <a:pt x="2556" y="1"/>
                    <a:pt x="2522" y="1"/>
                    <a:pt x="2488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37005" y="2859011"/>
              <a:ext cx="462706" cy="1007332"/>
            </a:xfrm>
            <a:custGeom>
              <a:rect b="b" l="l" r="r" t="t"/>
              <a:pathLst>
                <a:path extrusionOk="0" h="31430" w="14437">
                  <a:moveTo>
                    <a:pt x="2774" y="1"/>
                  </a:moveTo>
                  <a:cubicBezTo>
                    <a:pt x="1237" y="1"/>
                    <a:pt x="1" y="1237"/>
                    <a:pt x="1" y="2758"/>
                  </a:cubicBezTo>
                  <a:lnTo>
                    <a:pt x="1" y="31430"/>
                  </a:lnTo>
                  <a:lnTo>
                    <a:pt x="1839" y="31430"/>
                  </a:lnTo>
                  <a:lnTo>
                    <a:pt x="1839" y="2340"/>
                  </a:lnTo>
                  <a:cubicBezTo>
                    <a:pt x="1839" y="2056"/>
                    <a:pt x="2056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131825" y="2859011"/>
              <a:ext cx="462706" cy="1007332"/>
            </a:xfrm>
            <a:custGeom>
              <a:rect b="b" l="l" r="r" t="t"/>
              <a:pathLst>
                <a:path extrusionOk="0" h="31430" w="14437">
                  <a:moveTo>
                    <a:pt x="2774" y="1"/>
                  </a:moveTo>
                  <a:cubicBezTo>
                    <a:pt x="1237" y="1"/>
                    <a:pt x="0" y="1237"/>
                    <a:pt x="0" y="2758"/>
                  </a:cubicBezTo>
                  <a:lnTo>
                    <a:pt x="0" y="31430"/>
                  </a:lnTo>
                  <a:lnTo>
                    <a:pt x="1838" y="31430"/>
                  </a:lnTo>
                  <a:lnTo>
                    <a:pt x="1838" y="2340"/>
                  </a:lnTo>
                  <a:cubicBezTo>
                    <a:pt x="1838" y="2056"/>
                    <a:pt x="2055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446371" y="3026632"/>
              <a:ext cx="698882" cy="762598"/>
            </a:xfrm>
            <a:custGeom>
              <a:rect b="b" l="l" r="r" t="t"/>
              <a:pathLst>
                <a:path extrusionOk="0" h="23794" w="21806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917290" y="3877015"/>
              <a:ext cx="67497" cy="551613"/>
            </a:xfrm>
            <a:custGeom>
              <a:rect b="b" l="l" r="r" t="t"/>
              <a:pathLst>
                <a:path extrusionOk="0" h="17211" w="2106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620603" y="4264724"/>
              <a:ext cx="306366" cy="262489"/>
            </a:xfrm>
            <a:custGeom>
              <a:rect b="b" l="l" r="r" t="t"/>
              <a:pathLst>
                <a:path extrusionOk="0" h="8190" w="9559">
                  <a:moveTo>
                    <a:pt x="4094" y="1"/>
                  </a:moveTo>
                  <a:cubicBezTo>
                    <a:pt x="1822" y="1"/>
                    <a:pt x="1" y="1822"/>
                    <a:pt x="1" y="4094"/>
                  </a:cubicBezTo>
                  <a:cubicBezTo>
                    <a:pt x="1" y="6559"/>
                    <a:pt x="2012" y="8190"/>
                    <a:pt x="4116" y="8190"/>
                  </a:cubicBezTo>
                  <a:cubicBezTo>
                    <a:pt x="5121" y="8190"/>
                    <a:pt x="6147" y="7817"/>
                    <a:pt x="6985" y="6985"/>
                  </a:cubicBezTo>
                  <a:cubicBezTo>
                    <a:pt x="9558" y="4395"/>
                    <a:pt x="7737" y="1"/>
                    <a:pt x="409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95568" y="4339689"/>
              <a:ext cx="130700" cy="111919"/>
            </a:xfrm>
            <a:custGeom>
              <a:rect b="b" l="l" r="r" t="t"/>
              <a:pathLst>
                <a:path extrusionOk="0" h="3492" w="4078">
                  <a:moveTo>
                    <a:pt x="1755" y="1"/>
                  </a:moveTo>
                  <a:cubicBezTo>
                    <a:pt x="786" y="1"/>
                    <a:pt x="1" y="786"/>
                    <a:pt x="1" y="1755"/>
                  </a:cubicBezTo>
                  <a:cubicBezTo>
                    <a:pt x="1" y="2795"/>
                    <a:pt x="865" y="3491"/>
                    <a:pt x="1760" y="3491"/>
                  </a:cubicBezTo>
                  <a:cubicBezTo>
                    <a:pt x="2188" y="3491"/>
                    <a:pt x="2624" y="3332"/>
                    <a:pt x="2975" y="2975"/>
                  </a:cubicBezTo>
                  <a:cubicBezTo>
                    <a:pt x="4078" y="1889"/>
                    <a:pt x="3293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706305" y="4360585"/>
              <a:ext cx="278482" cy="67497"/>
            </a:xfrm>
            <a:custGeom>
              <a:rect b="b" l="l" r="r" t="t"/>
              <a:pathLst>
                <a:path extrusionOk="0" h="2106" w="8689">
                  <a:moveTo>
                    <a:pt x="1420" y="1"/>
                  </a:moveTo>
                  <a:cubicBezTo>
                    <a:pt x="0" y="1"/>
                    <a:pt x="0" y="2106"/>
                    <a:pt x="1420" y="2106"/>
                  </a:cubicBezTo>
                  <a:lnTo>
                    <a:pt x="7636" y="2106"/>
                  </a:lnTo>
                  <a:cubicBezTo>
                    <a:pt x="8221" y="2106"/>
                    <a:pt x="8689" y="1638"/>
                    <a:pt x="8689" y="1053"/>
                  </a:cubicBezTo>
                  <a:cubicBezTo>
                    <a:pt x="8689" y="468"/>
                    <a:pt x="8221" y="1"/>
                    <a:pt x="7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15703" y="3877015"/>
              <a:ext cx="67497" cy="551613"/>
            </a:xfrm>
            <a:custGeom>
              <a:rect b="b" l="l" r="r" t="t"/>
              <a:pathLst>
                <a:path extrusionOk="0" h="17211" w="2106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19017" y="4264724"/>
              <a:ext cx="306366" cy="262489"/>
            </a:xfrm>
            <a:custGeom>
              <a:rect b="b" l="l" r="r" t="t"/>
              <a:pathLst>
                <a:path extrusionOk="0" h="8190" w="9559">
                  <a:moveTo>
                    <a:pt x="4095" y="1"/>
                  </a:moveTo>
                  <a:cubicBezTo>
                    <a:pt x="1839" y="1"/>
                    <a:pt x="1" y="1822"/>
                    <a:pt x="1" y="4094"/>
                  </a:cubicBezTo>
                  <a:cubicBezTo>
                    <a:pt x="1" y="6559"/>
                    <a:pt x="2020" y="8190"/>
                    <a:pt x="4123" y="8190"/>
                  </a:cubicBezTo>
                  <a:cubicBezTo>
                    <a:pt x="5129" y="8190"/>
                    <a:pt x="6153" y="7817"/>
                    <a:pt x="6985" y="6985"/>
                  </a:cubicBezTo>
                  <a:cubicBezTo>
                    <a:pt x="9558" y="4395"/>
                    <a:pt x="7737" y="1"/>
                    <a:pt x="40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4526" y="4339689"/>
              <a:ext cx="130155" cy="111919"/>
            </a:xfrm>
            <a:custGeom>
              <a:rect b="b" l="l" r="r" t="t"/>
              <a:pathLst>
                <a:path extrusionOk="0" h="3492" w="4061">
                  <a:moveTo>
                    <a:pt x="1739" y="1"/>
                  </a:moveTo>
                  <a:cubicBezTo>
                    <a:pt x="769" y="1"/>
                    <a:pt x="1" y="786"/>
                    <a:pt x="1" y="1755"/>
                  </a:cubicBezTo>
                  <a:cubicBezTo>
                    <a:pt x="1" y="2795"/>
                    <a:pt x="857" y="3491"/>
                    <a:pt x="1747" y="3491"/>
                  </a:cubicBezTo>
                  <a:cubicBezTo>
                    <a:pt x="2173" y="3491"/>
                    <a:pt x="2607" y="3332"/>
                    <a:pt x="2958" y="2975"/>
                  </a:cubicBezTo>
                  <a:cubicBezTo>
                    <a:pt x="4061" y="1889"/>
                    <a:pt x="3292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05231" y="4360585"/>
              <a:ext cx="277970" cy="67497"/>
            </a:xfrm>
            <a:custGeom>
              <a:rect b="b" l="l" r="r" t="t"/>
              <a:pathLst>
                <a:path extrusionOk="0" h="2106" w="8673">
                  <a:moveTo>
                    <a:pt x="1405" y="1"/>
                  </a:moveTo>
                  <a:cubicBezTo>
                    <a:pt x="1" y="1"/>
                    <a:pt x="1" y="2106"/>
                    <a:pt x="1405" y="2106"/>
                  </a:cubicBezTo>
                  <a:lnTo>
                    <a:pt x="7620" y="2106"/>
                  </a:lnTo>
                  <a:cubicBezTo>
                    <a:pt x="8205" y="2106"/>
                    <a:pt x="8673" y="1638"/>
                    <a:pt x="8673" y="1053"/>
                  </a:cubicBezTo>
                  <a:cubicBezTo>
                    <a:pt x="8673" y="468"/>
                    <a:pt x="8205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816621" y="3853458"/>
              <a:ext cx="1401450" cy="136052"/>
            </a:xfrm>
            <a:custGeom>
              <a:rect b="b" l="l" r="r" t="t"/>
              <a:pathLst>
                <a:path extrusionOk="0" h="4245" w="43727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094326" y="3026632"/>
              <a:ext cx="98041" cy="768238"/>
            </a:xfrm>
            <a:custGeom>
              <a:rect b="b" l="l" r="r" t="t"/>
              <a:pathLst>
                <a:path extrusionOk="0" h="23970" w="3059">
                  <a:moveTo>
                    <a:pt x="1" y="1"/>
                  </a:moveTo>
                  <a:lnTo>
                    <a:pt x="218" y="22557"/>
                  </a:lnTo>
                  <a:cubicBezTo>
                    <a:pt x="226" y="23583"/>
                    <a:pt x="892" y="23970"/>
                    <a:pt x="1572" y="23970"/>
                  </a:cubicBezTo>
                  <a:cubicBezTo>
                    <a:pt x="2287" y="23970"/>
                    <a:pt x="3017" y="23541"/>
                    <a:pt x="3008" y="22975"/>
                  </a:cubicBezTo>
                  <a:cubicBezTo>
                    <a:pt x="3008" y="21855"/>
                    <a:pt x="3058" y="3810"/>
                    <a:pt x="2791" y="2022"/>
                  </a:cubicBezTo>
                  <a:cubicBezTo>
                    <a:pt x="2557" y="418"/>
                    <a:pt x="1204" y="51"/>
                    <a:pt x="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916000" y="2866735"/>
              <a:ext cx="143552" cy="99515"/>
            </a:xfrm>
            <a:custGeom>
              <a:rect b="b" l="l" r="r" t="t"/>
              <a:pathLst>
                <a:path extrusionOk="0" h="3105" w="4479">
                  <a:moveTo>
                    <a:pt x="1418" y="0"/>
                  </a:moveTo>
                  <a:cubicBezTo>
                    <a:pt x="1297" y="0"/>
                    <a:pt x="1176" y="38"/>
                    <a:pt x="1070" y="111"/>
                  </a:cubicBezTo>
                  <a:cubicBezTo>
                    <a:pt x="903" y="261"/>
                    <a:pt x="1" y="2534"/>
                    <a:pt x="51" y="2584"/>
                  </a:cubicBezTo>
                  <a:cubicBezTo>
                    <a:pt x="167" y="2731"/>
                    <a:pt x="427" y="2770"/>
                    <a:pt x="672" y="2770"/>
                  </a:cubicBezTo>
                  <a:cubicBezTo>
                    <a:pt x="956" y="2770"/>
                    <a:pt x="1220" y="2717"/>
                    <a:pt x="1220" y="2717"/>
                  </a:cubicBezTo>
                  <a:cubicBezTo>
                    <a:pt x="1220" y="2717"/>
                    <a:pt x="1638" y="2985"/>
                    <a:pt x="1839" y="3085"/>
                  </a:cubicBezTo>
                  <a:cubicBezTo>
                    <a:pt x="1866" y="3099"/>
                    <a:pt x="1895" y="3104"/>
                    <a:pt x="1924" y="3104"/>
                  </a:cubicBezTo>
                  <a:cubicBezTo>
                    <a:pt x="2111" y="3104"/>
                    <a:pt x="2323" y="2868"/>
                    <a:pt x="2323" y="2868"/>
                  </a:cubicBezTo>
                  <a:cubicBezTo>
                    <a:pt x="2540" y="2935"/>
                    <a:pt x="2741" y="2985"/>
                    <a:pt x="2958" y="3001"/>
                  </a:cubicBezTo>
                  <a:cubicBezTo>
                    <a:pt x="3075" y="2985"/>
                    <a:pt x="3242" y="2650"/>
                    <a:pt x="3242" y="2650"/>
                  </a:cubicBezTo>
                  <a:lnTo>
                    <a:pt x="3526" y="2701"/>
                  </a:lnTo>
                  <a:lnTo>
                    <a:pt x="3977" y="2784"/>
                  </a:lnTo>
                  <a:cubicBezTo>
                    <a:pt x="4094" y="2584"/>
                    <a:pt x="4195" y="2366"/>
                    <a:pt x="4261" y="2149"/>
                  </a:cubicBezTo>
                  <a:cubicBezTo>
                    <a:pt x="4312" y="1915"/>
                    <a:pt x="4479" y="846"/>
                    <a:pt x="4362" y="662"/>
                  </a:cubicBezTo>
                  <a:cubicBezTo>
                    <a:pt x="4289" y="589"/>
                    <a:pt x="4178" y="542"/>
                    <a:pt x="4074" y="542"/>
                  </a:cubicBezTo>
                  <a:cubicBezTo>
                    <a:pt x="4058" y="542"/>
                    <a:pt x="4043" y="543"/>
                    <a:pt x="4028" y="545"/>
                  </a:cubicBezTo>
                  <a:cubicBezTo>
                    <a:pt x="4007" y="542"/>
                    <a:pt x="3986" y="541"/>
                    <a:pt x="3964" y="541"/>
                  </a:cubicBezTo>
                  <a:cubicBezTo>
                    <a:pt x="3864" y="541"/>
                    <a:pt x="3756" y="571"/>
                    <a:pt x="3660" y="612"/>
                  </a:cubicBezTo>
                  <a:cubicBezTo>
                    <a:pt x="3593" y="696"/>
                    <a:pt x="3576" y="1331"/>
                    <a:pt x="3576" y="1397"/>
                  </a:cubicBezTo>
                  <a:cubicBezTo>
                    <a:pt x="3576" y="1397"/>
                    <a:pt x="3476" y="1197"/>
                    <a:pt x="3393" y="1046"/>
                  </a:cubicBezTo>
                  <a:cubicBezTo>
                    <a:pt x="3292" y="913"/>
                    <a:pt x="3142" y="829"/>
                    <a:pt x="2975" y="829"/>
                  </a:cubicBezTo>
                  <a:cubicBezTo>
                    <a:pt x="2908" y="813"/>
                    <a:pt x="2841" y="796"/>
                    <a:pt x="2774" y="796"/>
                  </a:cubicBezTo>
                  <a:cubicBezTo>
                    <a:pt x="2708" y="645"/>
                    <a:pt x="1872" y="645"/>
                    <a:pt x="1872" y="645"/>
                  </a:cubicBezTo>
                  <a:cubicBezTo>
                    <a:pt x="1889" y="495"/>
                    <a:pt x="1872" y="345"/>
                    <a:pt x="1822" y="194"/>
                  </a:cubicBezTo>
                  <a:cubicBezTo>
                    <a:pt x="1805" y="178"/>
                    <a:pt x="1789" y="144"/>
                    <a:pt x="1772" y="128"/>
                  </a:cubicBezTo>
                  <a:cubicBezTo>
                    <a:pt x="1669" y="42"/>
                    <a:pt x="1544" y="0"/>
                    <a:pt x="14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958306" y="2872952"/>
              <a:ext cx="18236" cy="59998"/>
            </a:xfrm>
            <a:custGeom>
              <a:rect b="b" l="l" r="r" t="t"/>
              <a:pathLst>
                <a:path extrusionOk="0" h="1872" w="569">
                  <a:moveTo>
                    <a:pt x="502" y="0"/>
                  </a:moveTo>
                  <a:cubicBezTo>
                    <a:pt x="435" y="201"/>
                    <a:pt x="268" y="451"/>
                    <a:pt x="168" y="802"/>
                  </a:cubicBezTo>
                  <a:cubicBezTo>
                    <a:pt x="34" y="1153"/>
                    <a:pt x="1" y="1521"/>
                    <a:pt x="68" y="1872"/>
                  </a:cubicBezTo>
                  <a:lnTo>
                    <a:pt x="552" y="451"/>
                  </a:lnTo>
                  <a:cubicBezTo>
                    <a:pt x="569" y="301"/>
                    <a:pt x="552" y="151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993657" y="2892214"/>
              <a:ext cx="21986" cy="49325"/>
            </a:xfrm>
            <a:custGeom>
              <a:rect b="b" l="l" r="r" t="t"/>
              <a:pathLst>
                <a:path extrusionOk="0" h="1539" w="686">
                  <a:moveTo>
                    <a:pt x="351" y="1"/>
                  </a:moveTo>
                  <a:cubicBezTo>
                    <a:pt x="351" y="1"/>
                    <a:pt x="151" y="1003"/>
                    <a:pt x="1" y="1538"/>
                  </a:cubicBezTo>
                  <a:cubicBezTo>
                    <a:pt x="335" y="1087"/>
                    <a:pt x="686" y="853"/>
                    <a:pt x="552" y="34"/>
                  </a:cubicBezTo>
                  <a:cubicBezTo>
                    <a:pt x="485" y="18"/>
                    <a:pt x="418" y="1"/>
                    <a:pt x="3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019906" y="2886317"/>
              <a:ext cx="23012" cy="66985"/>
            </a:xfrm>
            <a:custGeom>
              <a:rect b="b" l="l" r="r" t="t"/>
              <a:pathLst>
                <a:path extrusionOk="0" h="2090" w="718">
                  <a:moveTo>
                    <a:pt x="420" y="0"/>
                  </a:moveTo>
                  <a:cubicBezTo>
                    <a:pt x="419" y="0"/>
                    <a:pt x="419" y="1"/>
                    <a:pt x="418" y="1"/>
                  </a:cubicBezTo>
                  <a:cubicBezTo>
                    <a:pt x="351" y="85"/>
                    <a:pt x="334" y="720"/>
                    <a:pt x="334" y="770"/>
                  </a:cubicBezTo>
                  <a:lnTo>
                    <a:pt x="334" y="786"/>
                  </a:lnTo>
                  <a:cubicBezTo>
                    <a:pt x="368" y="937"/>
                    <a:pt x="385" y="1087"/>
                    <a:pt x="385" y="1254"/>
                  </a:cubicBezTo>
                  <a:cubicBezTo>
                    <a:pt x="368" y="1505"/>
                    <a:pt x="0" y="2039"/>
                    <a:pt x="0" y="2039"/>
                  </a:cubicBezTo>
                  <a:lnTo>
                    <a:pt x="284" y="2090"/>
                  </a:lnTo>
                  <a:cubicBezTo>
                    <a:pt x="435" y="1889"/>
                    <a:pt x="552" y="1689"/>
                    <a:pt x="652" y="1471"/>
                  </a:cubicBezTo>
                  <a:cubicBezTo>
                    <a:pt x="718" y="1339"/>
                    <a:pt x="474" y="0"/>
                    <a:pt x="42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450979" y="2445085"/>
              <a:ext cx="615328" cy="490557"/>
            </a:xfrm>
            <a:custGeom>
              <a:rect b="b" l="l" r="r" t="t"/>
              <a:pathLst>
                <a:path extrusionOk="0" h="15306" w="19199">
                  <a:moveTo>
                    <a:pt x="12916" y="0"/>
                  </a:moveTo>
                  <a:lnTo>
                    <a:pt x="12365" y="6283"/>
                  </a:lnTo>
                  <a:cubicBezTo>
                    <a:pt x="12365" y="6283"/>
                    <a:pt x="6517" y="10226"/>
                    <a:pt x="4646" y="11345"/>
                  </a:cubicBezTo>
                  <a:cubicBezTo>
                    <a:pt x="4423" y="11470"/>
                    <a:pt x="4190" y="11538"/>
                    <a:pt x="3945" y="11538"/>
                  </a:cubicBezTo>
                  <a:cubicBezTo>
                    <a:pt x="3895" y="11538"/>
                    <a:pt x="3844" y="11535"/>
                    <a:pt x="3793" y="11529"/>
                  </a:cubicBezTo>
                  <a:cubicBezTo>
                    <a:pt x="3175" y="11503"/>
                    <a:pt x="2669" y="11439"/>
                    <a:pt x="2257" y="11439"/>
                  </a:cubicBezTo>
                  <a:cubicBezTo>
                    <a:pt x="1891" y="11439"/>
                    <a:pt x="1599" y="11490"/>
                    <a:pt x="1371" y="11663"/>
                  </a:cubicBezTo>
                  <a:cubicBezTo>
                    <a:pt x="986" y="11980"/>
                    <a:pt x="652" y="12381"/>
                    <a:pt x="385" y="12799"/>
                  </a:cubicBezTo>
                  <a:cubicBezTo>
                    <a:pt x="1" y="13317"/>
                    <a:pt x="67" y="13952"/>
                    <a:pt x="17" y="14553"/>
                  </a:cubicBezTo>
                  <a:cubicBezTo>
                    <a:pt x="1" y="14804"/>
                    <a:pt x="17" y="15238"/>
                    <a:pt x="352" y="15238"/>
                  </a:cubicBezTo>
                  <a:cubicBezTo>
                    <a:pt x="385" y="15238"/>
                    <a:pt x="402" y="15222"/>
                    <a:pt x="435" y="15222"/>
                  </a:cubicBezTo>
                  <a:cubicBezTo>
                    <a:pt x="636" y="15155"/>
                    <a:pt x="719" y="14837"/>
                    <a:pt x="786" y="14654"/>
                  </a:cubicBezTo>
                  <a:cubicBezTo>
                    <a:pt x="903" y="14888"/>
                    <a:pt x="1103" y="15222"/>
                    <a:pt x="1371" y="15289"/>
                  </a:cubicBezTo>
                  <a:cubicBezTo>
                    <a:pt x="1438" y="15305"/>
                    <a:pt x="1504" y="15305"/>
                    <a:pt x="1555" y="15305"/>
                  </a:cubicBezTo>
                  <a:cubicBezTo>
                    <a:pt x="1671" y="15289"/>
                    <a:pt x="1788" y="15238"/>
                    <a:pt x="1855" y="15172"/>
                  </a:cubicBezTo>
                  <a:cubicBezTo>
                    <a:pt x="1956" y="15205"/>
                    <a:pt x="2056" y="15238"/>
                    <a:pt x="2139" y="15272"/>
                  </a:cubicBezTo>
                  <a:lnTo>
                    <a:pt x="2290" y="15272"/>
                  </a:lnTo>
                  <a:cubicBezTo>
                    <a:pt x="2457" y="15238"/>
                    <a:pt x="2473" y="15038"/>
                    <a:pt x="2473" y="15021"/>
                  </a:cubicBezTo>
                  <a:cubicBezTo>
                    <a:pt x="2624" y="15038"/>
                    <a:pt x="2758" y="15038"/>
                    <a:pt x="2908" y="15038"/>
                  </a:cubicBezTo>
                  <a:cubicBezTo>
                    <a:pt x="3025" y="15038"/>
                    <a:pt x="3159" y="15004"/>
                    <a:pt x="3259" y="14938"/>
                  </a:cubicBezTo>
                  <a:cubicBezTo>
                    <a:pt x="3409" y="14804"/>
                    <a:pt x="3877" y="14002"/>
                    <a:pt x="3827" y="13785"/>
                  </a:cubicBezTo>
                  <a:lnTo>
                    <a:pt x="3827" y="13785"/>
                  </a:lnTo>
                  <a:cubicBezTo>
                    <a:pt x="3827" y="13785"/>
                    <a:pt x="4147" y="13896"/>
                    <a:pt x="4864" y="13896"/>
                  </a:cubicBezTo>
                  <a:cubicBezTo>
                    <a:pt x="6557" y="13896"/>
                    <a:pt x="10464" y="13278"/>
                    <a:pt x="17611" y="9123"/>
                  </a:cubicBezTo>
                  <a:cubicBezTo>
                    <a:pt x="19199" y="8588"/>
                    <a:pt x="18530" y="284"/>
                    <a:pt x="18530" y="284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483670" y="2876702"/>
              <a:ext cx="27307" cy="57145"/>
            </a:xfrm>
            <a:custGeom>
              <a:rect b="b" l="l" r="r" t="t"/>
              <a:pathLst>
                <a:path extrusionOk="0" h="1783" w="852">
                  <a:moveTo>
                    <a:pt x="317" y="0"/>
                  </a:moveTo>
                  <a:cubicBezTo>
                    <a:pt x="317" y="1"/>
                    <a:pt x="317" y="1"/>
                    <a:pt x="317" y="1"/>
                  </a:cubicBezTo>
                  <a:lnTo>
                    <a:pt x="317" y="1"/>
                  </a:lnTo>
                  <a:cubicBezTo>
                    <a:pt x="317" y="1"/>
                    <a:pt x="317" y="0"/>
                    <a:pt x="317" y="0"/>
                  </a:cubicBezTo>
                  <a:close/>
                  <a:moveTo>
                    <a:pt x="317" y="1"/>
                  </a:moveTo>
                  <a:lnTo>
                    <a:pt x="317" y="1"/>
                  </a:lnTo>
                  <a:cubicBezTo>
                    <a:pt x="311" y="29"/>
                    <a:pt x="0" y="622"/>
                    <a:pt x="50" y="969"/>
                  </a:cubicBezTo>
                  <a:cubicBezTo>
                    <a:pt x="117" y="1237"/>
                    <a:pt x="234" y="1471"/>
                    <a:pt x="401" y="1671"/>
                  </a:cubicBezTo>
                  <a:cubicBezTo>
                    <a:pt x="456" y="1745"/>
                    <a:pt x="541" y="1783"/>
                    <a:pt x="629" y="1783"/>
                  </a:cubicBezTo>
                  <a:cubicBezTo>
                    <a:pt x="701" y="1783"/>
                    <a:pt x="775" y="1757"/>
                    <a:pt x="835" y="1705"/>
                  </a:cubicBezTo>
                  <a:lnTo>
                    <a:pt x="852" y="1705"/>
                  </a:lnTo>
                  <a:cubicBezTo>
                    <a:pt x="618" y="1521"/>
                    <a:pt x="451" y="1304"/>
                    <a:pt x="351" y="1036"/>
                  </a:cubicBezTo>
                  <a:cubicBezTo>
                    <a:pt x="284" y="702"/>
                    <a:pt x="267" y="352"/>
                    <a:pt x="3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544148" y="2870805"/>
              <a:ext cx="31088" cy="56248"/>
            </a:xfrm>
            <a:custGeom>
              <a:rect b="b" l="l" r="r" t="t"/>
              <a:pathLst>
                <a:path extrusionOk="0" h="1755" w="970">
                  <a:moveTo>
                    <a:pt x="636" y="1"/>
                  </a:moveTo>
                  <a:lnTo>
                    <a:pt x="385" y="335"/>
                  </a:lnTo>
                  <a:cubicBezTo>
                    <a:pt x="151" y="619"/>
                    <a:pt x="18" y="986"/>
                    <a:pt x="1" y="1354"/>
                  </a:cubicBezTo>
                  <a:cubicBezTo>
                    <a:pt x="1" y="1488"/>
                    <a:pt x="1" y="1638"/>
                    <a:pt x="1" y="1755"/>
                  </a:cubicBezTo>
                  <a:cubicBezTo>
                    <a:pt x="118" y="1755"/>
                    <a:pt x="252" y="1721"/>
                    <a:pt x="352" y="1655"/>
                  </a:cubicBezTo>
                  <a:cubicBezTo>
                    <a:pt x="502" y="1521"/>
                    <a:pt x="970" y="719"/>
                    <a:pt x="920" y="502"/>
                  </a:cubicBezTo>
                  <a:cubicBezTo>
                    <a:pt x="853" y="318"/>
                    <a:pt x="753" y="151"/>
                    <a:pt x="63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462773" y="2868658"/>
              <a:ext cx="14487" cy="64292"/>
            </a:xfrm>
            <a:custGeom>
              <a:rect b="b" l="l" r="r" t="t"/>
              <a:pathLst>
                <a:path extrusionOk="0" h="2006" w="452">
                  <a:moveTo>
                    <a:pt x="451" y="1"/>
                  </a:moveTo>
                  <a:cubicBezTo>
                    <a:pt x="451" y="1"/>
                    <a:pt x="50" y="569"/>
                    <a:pt x="34" y="736"/>
                  </a:cubicBezTo>
                  <a:cubicBezTo>
                    <a:pt x="0" y="1037"/>
                    <a:pt x="17" y="1337"/>
                    <a:pt x="50" y="1621"/>
                  </a:cubicBezTo>
                  <a:cubicBezTo>
                    <a:pt x="67" y="1755"/>
                    <a:pt x="67" y="1872"/>
                    <a:pt x="67" y="2006"/>
                  </a:cubicBezTo>
                  <a:cubicBezTo>
                    <a:pt x="268" y="1939"/>
                    <a:pt x="351" y="1621"/>
                    <a:pt x="418" y="1438"/>
                  </a:cubicBezTo>
                  <a:cubicBezTo>
                    <a:pt x="418" y="1438"/>
                    <a:pt x="201" y="803"/>
                    <a:pt x="234" y="585"/>
                  </a:cubicBezTo>
                  <a:cubicBezTo>
                    <a:pt x="284" y="385"/>
                    <a:pt x="368" y="184"/>
                    <a:pt x="4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510431" y="2878850"/>
              <a:ext cx="19839" cy="55703"/>
            </a:xfrm>
            <a:custGeom>
              <a:rect b="b" l="l" r="r" t="t"/>
              <a:pathLst>
                <a:path extrusionOk="0" h="1738" w="619">
                  <a:moveTo>
                    <a:pt x="535" y="0"/>
                  </a:moveTo>
                  <a:lnTo>
                    <a:pt x="535" y="0"/>
                  </a:lnTo>
                  <a:cubicBezTo>
                    <a:pt x="84" y="468"/>
                    <a:pt x="0" y="1170"/>
                    <a:pt x="284" y="1738"/>
                  </a:cubicBezTo>
                  <a:lnTo>
                    <a:pt x="435" y="1738"/>
                  </a:lnTo>
                  <a:cubicBezTo>
                    <a:pt x="602" y="1704"/>
                    <a:pt x="618" y="1504"/>
                    <a:pt x="618" y="1487"/>
                  </a:cubicBezTo>
                  <a:cubicBezTo>
                    <a:pt x="435" y="1019"/>
                    <a:pt x="418" y="501"/>
                    <a:pt x="5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811381" y="2082343"/>
              <a:ext cx="264989" cy="380433"/>
            </a:xfrm>
            <a:custGeom>
              <a:rect b="b" l="l" r="r" t="t"/>
              <a:pathLst>
                <a:path extrusionOk="0" h="11870" w="8268">
                  <a:moveTo>
                    <a:pt x="3708" y="1"/>
                  </a:moveTo>
                  <a:cubicBezTo>
                    <a:pt x="3653" y="1"/>
                    <a:pt x="3598" y="3"/>
                    <a:pt x="3543" y="7"/>
                  </a:cubicBezTo>
                  <a:cubicBezTo>
                    <a:pt x="0" y="240"/>
                    <a:pt x="719" y="11435"/>
                    <a:pt x="736" y="11669"/>
                  </a:cubicBezTo>
                  <a:lnTo>
                    <a:pt x="8104" y="11870"/>
                  </a:lnTo>
                  <a:cubicBezTo>
                    <a:pt x="8267" y="3557"/>
                    <a:pt x="6100" y="1"/>
                    <a:pt x="370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446371" y="3026632"/>
              <a:ext cx="698882" cy="762598"/>
            </a:xfrm>
            <a:custGeom>
              <a:rect b="b" l="l" r="r" t="t"/>
              <a:pathLst>
                <a:path extrusionOk="0" h="23794" w="21806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816621" y="3853458"/>
              <a:ext cx="1401450" cy="136052"/>
            </a:xfrm>
            <a:custGeom>
              <a:rect b="b" l="l" r="r" t="t"/>
              <a:pathLst>
                <a:path extrusionOk="0" h="4245" w="43727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531528" y="3367772"/>
              <a:ext cx="732599" cy="1003550"/>
            </a:xfrm>
            <a:custGeom>
              <a:rect b="b" l="l" r="r" t="t"/>
              <a:pathLst>
                <a:path extrusionOk="0" h="31312" w="22858">
                  <a:moveTo>
                    <a:pt x="2974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6" y="4662"/>
                  </a:lnTo>
                  <a:cubicBezTo>
                    <a:pt x="401" y="9507"/>
                    <a:pt x="0" y="14436"/>
                    <a:pt x="0" y="19365"/>
                  </a:cubicBezTo>
                  <a:lnTo>
                    <a:pt x="0" y="20936"/>
                  </a:lnTo>
                  <a:cubicBezTo>
                    <a:pt x="0" y="26667"/>
                    <a:pt x="4645" y="31312"/>
                    <a:pt x="10359" y="31312"/>
                  </a:cubicBezTo>
                  <a:lnTo>
                    <a:pt x="12481" y="31312"/>
                  </a:lnTo>
                  <a:cubicBezTo>
                    <a:pt x="18212" y="31312"/>
                    <a:pt x="22857" y="26667"/>
                    <a:pt x="22857" y="20936"/>
                  </a:cubicBezTo>
                  <a:lnTo>
                    <a:pt x="22857" y="2556"/>
                  </a:lnTo>
                  <a:cubicBezTo>
                    <a:pt x="22857" y="1136"/>
                    <a:pt x="21704" y="0"/>
                    <a:pt x="2028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6868342" y="3519850"/>
              <a:ext cx="48235" cy="988037"/>
            </a:xfrm>
            <a:custGeom>
              <a:rect b="b" l="l" r="r" t="t"/>
              <a:pathLst>
                <a:path extrusionOk="0" h="30828" w="1505">
                  <a:moveTo>
                    <a:pt x="686" y="0"/>
                  </a:moveTo>
                  <a:cubicBezTo>
                    <a:pt x="301" y="0"/>
                    <a:pt x="1" y="318"/>
                    <a:pt x="1" y="702"/>
                  </a:cubicBezTo>
                  <a:lnTo>
                    <a:pt x="101" y="30142"/>
                  </a:lnTo>
                  <a:cubicBezTo>
                    <a:pt x="101" y="30527"/>
                    <a:pt x="418" y="30827"/>
                    <a:pt x="803" y="30827"/>
                  </a:cubicBezTo>
                  <a:cubicBezTo>
                    <a:pt x="1187" y="30827"/>
                    <a:pt x="1504" y="30510"/>
                    <a:pt x="1504" y="30126"/>
                  </a:cubicBezTo>
                  <a:lnTo>
                    <a:pt x="1388" y="702"/>
                  </a:lnTo>
                  <a:cubicBezTo>
                    <a:pt x="1388" y="318"/>
                    <a:pt x="1070" y="0"/>
                    <a:pt x="6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530438" y="3656511"/>
              <a:ext cx="726189" cy="714811"/>
            </a:xfrm>
            <a:custGeom>
              <a:rect b="b" l="l" r="r" t="t"/>
              <a:pathLst>
                <a:path extrusionOk="0" h="22303" w="22658">
                  <a:moveTo>
                    <a:pt x="21644" y="0"/>
                  </a:moveTo>
                  <a:cubicBezTo>
                    <a:pt x="21480" y="0"/>
                    <a:pt x="21308" y="63"/>
                    <a:pt x="21154" y="214"/>
                  </a:cubicBezTo>
                  <a:lnTo>
                    <a:pt x="435" y="21100"/>
                  </a:lnTo>
                  <a:cubicBezTo>
                    <a:pt x="1" y="21551"/>
                    <a:pt x="301" y="22303"/>
                    <a:pt x="920" y="22303"/>
                  </a:cubicBezTo>
                  <a:cubicBezTo>
                    <a:pt x="1120" y="22303"/>
                    <a:pt x="1287" y="22219"/>
                    <a:pt x="1421" y="22086"/>
                  </a:cubicBezTo>
                  <a:lnTo>
                    <a:pt x="22156" y="1200"/>
                  </a:lnTo>
                  <a:cubicBezTo>
                    <a:pt x="22657" y="699"/>
                    <a:pt x="22190" y="0"/>
                    <a:pt x="2164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390668" y="3990023"/>
              <a:ext cx="1003037" cy="48235"/>
            </a:xfrm>
            <a:custGeom>
              <a:rect b="b" l="l" r="r" t="t"/>
              <a:pathLst>
                <a:path extrusionOk="0" h="1505" w="31296">
                  <a:moveTo>
                    <a:pt x="30360" y="0"/>
                  </a:moveTo>
                  <a:lnTo>
                    <a:pt x="936" y="101"/>
                  </a:lnTo>
                  <a:cubicBezTo>
                    <a:pt x="1" y="101"/>
                    <a:pt x="1" y="1504"/>
                    <a:pt x="936" y="1504"/>
                  </a:cubicBezTo>
                  <a:lnTo>
                    <a:pt x="30377" y="1387"/>
                  </a:lnTo>
                  <a:cubicBezTo>
                    <a:pt x="31296" y="1387"/>
                    <a:pt x="31296" y="0"/>
                    <a:pt x="3036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524125" y="3658306"/>
              <a:ext cx="733048" cy="710356"/>
            </a:xfrm>
            <a:custGeom>
              <a:rect b="b" l="l" r="r" t="t"/>
              <a:pathLst>
                <a:path extrusionOk="0" h="22164" w="22872">
                  <a:moveTo>
                    <a:pt x="1031" y="0"/>
                  </a:moveTo>
                  <a:cubicBezTo>
                    <a:pt x="483" y="0"/>
                    <a:pt x="1" y="731"/>
                    <a:pt x="548" y="1227"/>
                  </a:cubicBezTo>
                  <a:lnTo>
                    <a:pt x="21434" y="21963"/>
                  </a:lnTo>
                  <a:cubicBezTo>
                    <a:pt x="21568" y="22096"/>
                    <a:pt x="21752" y="22163"/>
                    <a:pt x="21935" y="22163"/>
                  </a:cubicBezTo>
                  <a:cubicBezTo>
                    <a:pt x="22554" y="22163"/>
                    <a:pt x="22871" y="21411"/>
                    <a:pt x="22420" y="20977"/>
                  </a:cubicBezTo>
                  <a:lnTo>
                    <a:pt x="1534" y="242"/>
                  </a:lnTo>
                  <a:cubicBezTo>
                    <a:pt x="1380" y="71"/>
                    <a:pt x="1202" y="0"/>
                    <a:pt x="10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383714" y="3542317"/>
              <a:ext cx="980025" cy="943264"/>
            </a:xfrm>
            <a:custGeom>
              <a:rect b="b" l="l" r="r" t="t"/>
              <a:pathLst>
                <a:path extrusionOk="0" h="29431" w="30578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39821" y="3899514"/>
              <a:ext cx="266720" cy="229061"/>
            </a:xfrm>
            <a:custGeom>
              <a:rect b="b" l="l" r="r" t="t"/>
              <a:pathLst>
                <a:path extrusionOk="0" h="7147" w="8322">
                  <a:moveTo>
                    <a:pt x="4763" y="1"/>
                  </a:moveTo>
                  <a:cubicBezTo>
                    <a:pt x="1588" y="1"/>
                    <a:pt x="1" y="3844"/>
                    <a:pt x="2240" y="6099"/>
                  </a:cubicBezTo>
                  <a:cubicBezTo>
                    <a:pt x="2963" y="6823"/>
                    <a:pt x="3854" y="7147"/>
                    <a:pt x="4729" y="7147"/>
                  </a:cubicBezTo>
                  <a:cubicBezTo>
                    <a:pt x="6561" y="7147"/>
                    <a:pt x="8322" y="5725"/>
                    <a:pt x="8322" y="3576"/>
                  </a:cubicBezTo>
                  <a:cubicBezTo>
                    <a:pt x="8322" y="1605"/>
                    <a:pt x="6717" y="1"/>
                    <a:pt x="4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820683" y="3960569"/>
              <a:ext cx="124803" cy="106951"/>
            </a:xfrm>
            <a:custGeom>
              <a:rect b="b" l="l" r="r" t="t"/>
              <a:pathLst>
                <a:path extrusionOk="0" h="3337" w="3894">
                  <a:moveTo>
                    <a:pt x="2240" y="0"/>
                  </a:moveTo>
                  <a:cubicBezTo>
                    <a:pt x="753" y="0"/>
                    <a:pt x="1" y="1788"/>
                    <a:pt x="1053" y="2841"/>
                  </a:cubicBezTo>
                  <a:cubicBezTo>
                    <a:pt x="1395" y="3183"/>
                    <a:pt x="1815" y="3336"/>
                    <a:pt x="2226" y="3336"/>
                  </a:cubicBezTo>
                  <a:cubicBezTo>
                    <a:pt x="3079" y="3336"/>
                    <a:pt x="3894" y="2675"/>
                    <a:pt x="3894" y="1671"/>
                  </a:cubicBezTo>
                  <a:cubicBezTo>
                    <a:pt x="3894" y="752"/>
                    <a:pt x="3159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383714" y="3542317"/>
              <a:ext cx="980025" cy="943264"/>
            </a:xfrm>
            <a:custGeom>
              <a:rect b="b" l="l" r="r" t="t"/>
              <a:pathLst>
                <a:path extrusionOk="0" h="29431" w="30578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6361214" y="3507478"/>
              <a:ext cx="1094604" cy="1016466"/>
            </a:xfrm>
            <a:custGeom>
              <a:rect b="b" l="l" r="r" t="t"/>
              <a:pathLst>
                <a:path extrusionOk="0" h="31715" w="34153">
                  <a:moveTo>
                    <a:pt x="16576" y="2274"/>
                  </a:moveTo>
                  <a:cubicBezTo>
                    <a:pt x="18380" y="2274"/>
                    <a:pt x="20168" y="2642"/>
                    <a:pt x="21839" y="3344"/>
                  </a:cubicBezTo>
                  <a:cubicBezTo>
                    <a:pt x="28205" y="6034"/>
                    <a:pt x="31496" y="13118"/>
                    <a:pt x="29458" y="19718"/>
                  </a:cubicBezTo>
                  <a:cubicBezTo>
                    <a:pt x="27687" y="25466"/>
                    <a:pt x="22386" y="29221"/>
                    <a:pt x="16588" y="29221"/>
                  </a:cubicBezTo>
                  <a:cubicBezTo>
                    <a:pt x="15712" y="29221"/>
                    <a:pt x="14824" y="29136"/>
                    <a:pt x="13936" y="28958"/>
                  </a:cubicBezTo>
                  <a:cubicBezTo>
                    <a:pt x="7152" y="27588"/>
                    <a:pt x="2507" y="21305"/>
                    <a:pt x="3192" y="14421"/>
                  </a:cubicBezTo>
                  <a:cubicBezTo>
                    <a:pt x="3860" y="7537"/>
                    <a:pt x="9658" y="2291"/>
                    <a:pt x="16576" y="2274"/>
                  </a:cubicBezTo>
                  <a:close/>
                  <a:moveTo>
                    <a:pt x="16616" y="0"/>
                  </a:moveTo>
                  <a:cubicBezTo>
                    <a:pt x="15571" y="0"/>
                    <a:pt x="14512" y="104"/>
                    <a:pt x="13451" y="319"/>
                  </a:cubicBezTo>
                  <a:cubicBezTo>
                    <a:pt x="5464" y="1923"/>
                    <a:pt x="1" y="9325"/>
                    <a:pt x="803" y="17412"/>
                  </a:cubicBezTo>
                  <a:cubicBezTo>
                    <a:pt x="1605" y="25516"/>
                    <a:pt x="8422" y="31698"/>
                    <a:pt x="16576" y="31715"/>
                  </a:cubicBezTo>
                  <a:cubicBezTo>
                    <a:pt x="18698" y="31715"/>
                    <a:pt x="20803" y="31297"/>
                    <a:pt x="22758" y="30462"/>
                  </a:cubicBezTo>
                  <a:cubicBezTo>
                    <a:pt x="30260" y="27287"/>
                    <a:pt x="34153" y="18949"/>
                    <a:pt x="31747" y="11180"/>
                  </a:cubicBezTo>
                  <a:cubicBezTo>
                    <a:pt x="29660" y="4428"/>
                    <a:pt x="23440" y="0"/>
                    <a:pt x="166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1" name="Google Shape;6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0400"/>
            <a:ext cx="4792424" cy="2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 txBox="1"/>
          <p:nvPr/>
        </p:nvSpPr>
        <p:spPr>
          <a:xfrm>
            <a:off x="182700" y="3218200"/>
            <a:ext cx="44127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Our results show that as days go on our susceptible population starts to decrease.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Infected population temporarily goes up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Recovery rate starts increasing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After 30 days have past, function starts to flat line.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"/>
          <p:cNvSpPr txBox="1"/>
          <p:nvPr>
            <p:ph idx="1" type="body"/>
          </p:nvPr>
        </p:nvSpPr>
        <p:spPr>
          <a:xfrm>
            <a:off x="720000" y="1785450"/>
            <a:ext cx="27630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Only studying one disease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Healthcare isn’t involved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Immune system not taken into consideration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Not enough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659" name="Google Shape;659;p39"/>
          <p:cNvSpPr txBox="1"/>
          <p:nvPr>
            <p:ph idx="2" type="body"/>
          </p:nvPr>
        </p:nvSpPr>
        <p:spPr>
          <a:xfrm>
            <a:off x="5658925" y="1785600"/>
            <a:ext cx="2763000" cy="20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Making it more accurate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more variables to our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 monetary values not just percentages of the money that can be used.</a:t>
            </a:r>
            <a:endParaRPr sz="1600"/>
          </a:p>
        </p:txBody>
      </p:sp>
      <p:sp>
        <p:nvSpPr>
          <p:cNvPr id="660" name="Google Shape;660;p39"/>
          <p:cNvSpPr txBox="1"/>
          <p:nvPr>
            <p:ph idx="3" type="subTitle"/>
          </p:nvPr>
        </p:nvSpPr>
        <p:spPr>
          <a:xfrm>
            <a:off x="720000" y="1306950"/>
            <a:ext cx="2763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Model</a:t>
            </a:r>
            <a:endParaRPr/>
          </a:p>
        </p:txBody>
      </p:sp>
      <p:sp>
        <p:nvSpPr>
          <p:cNvPr id="661" name="Google Shape;661;p39"/>
          <p:cNvSpPr txBox="1"/>
          <p:nvPr>
            <p:ph idx="4" type="subTitle"/>
          </p:nvPr>
        </p:nvSpPr>
        <p:spPr>
          <a:xfrm>
            <a:off x="5504325" y="1306950"/>
            <a:ext cx="27630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</a:t>
            </a:r>
            <a:endParaRPr/>
          </a:p>
        </p:txBody>
      </p:sp>
      <p:grpSp>
        <p:nvGrpSpPr>
          <p:cNvPr id="662" name="Google Shape;662;p39"/>
          <p:cNvGrpSpPr/>
          <p:nvPr/>
        </p:nvGrpSpPr>
        <p:grpSpPr>
          <a:xfrm>
            <a:off x="3517752" y="1389516"/>
            <a:ext cx="2106424" cy="5400169"/>
            <a:chOff x="2778525" y="238100"/>
            <a:chExt cx="2039725" cy="5229175"/>
          </a:xfrm>
        </p:grpSpPr>
        <p:sp>
          <p:nvSpPr>
            <p:cNvPr id="663" name="Google Shape;663;p39"/>
            <p:cNvSpPr/>
            <p:nvPr/>
          </p:nvSpPr>
          <p:spPr>
            <a:xfrm>
              <a:off x="2778525" y="1206200"/>
              <a:ext cx="748575" cy="1186050"/>
            </a:xfrm>
            <a:custGeom>
              <a:rect b="b" l="l" r="r" t="t"/>
              <a:pathLst>
                <a:path extrusionOk="0" h="47442" w="29943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375975" y="2751400"/>
              <a:ext cx="247075" cy="455400"/>
            </a:xfrm>
            <a:custGeom>
              <a:rect b="b" l="l" r="r" t="t"/>
              <a:pathLst>
                <a:path extrusionOk="0" h="18216" w="9883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018750" y="1178950"/>
              <a:ext cx="688050" cy="1669225"/>
            </a:xfrm>
            <a:custGeom>
              <a:rect b="b" l="l" r="r" t="t"/>
              <a:pathLst>
                <a:path extrusionOk="0" h="66769" w="27522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071950" y="5173025"/>
              <a:ext cx="746300" cy="294250"/>
            </a:xfrm>
            <a:custGeom>
              <a:rect b="b" l="l" r="r" t="t"/>
              <a:pathLst>
                <a:path extrusionOk="0" h="11770" w="29852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092300" y="5308825"/>
              <a:ext cx="725950" cy="157875"/>
            </a:xfrm>
            <a:custGeom>
              <a:rect b="b" l="l" r="r" t="t"/>
              <a:pathLst>
                <a:path extrusionOk="0" h="6315" w="29038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777725" y="2730475"/>
              <a:ext cx="674450" cy="2621925"/>
            </a:xfrm>
            <a:custGeom>
              <a:rect b="b" l="l" r="r" t="t"/>
              <a:pathLst>
                <a:path extrusionOk="0" h="104877" w="26978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007675" y="5173025"/>
              <a:ext cx="716325" cy="294250"/>
            </a:xfrm>
            <a:custGeom>
              <a:rect b="b" l="l" r="r" t="t"/>
              <a:pathLst>
                <a:path extrusionOk="0" h="11770" w="28653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007675" y="5308825"/>
              <a:ext cx="710675" cy="157875"/>
            </a:xfrm>
            <a:custGeom>
              <a:rect b="b" l="l" r="r" t="t"/>
              <a:pathLst>
                <a:path extrusionOk="0" h="6315" w="28427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284900" y="2730475"/>
              <a:ext cx="518875" cy="2621925"/>
            </a:xfrm>
            <a:custGeom>
              <a:rect b="b" l="l" r="r" t="t"/>
              <a:pathLst>
                <a:path extrusionOk="0" h="104877" w="20755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3515200" y="365400"/>
              <a:ext cx="574875" cy="1005600"/>
            </a:xfrm>
            <a:custGeom>
              <a:rect b="b" l="l" r="r" t="t"/>
              <a:pathLst>
                <a:path extrusionOk="0" h="40224" w="22995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478425" y="238100"/>
              <a:ext cx="574300" cy="420175"/>
            </a:xfrm>
            <a:custGeom>
              <a:rect b="b" l="l" r="r" t="t"/>
              <a:pathLst>
                <a:path extrusionOk="0" h="16807" w="22972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021250" y="2089800"/>
              <a:ext cx="226900" cy="92400"/>
            </a:xfrm>
            <a:custGeom>
              <a:rect b="b" l="l" r="r" t="t"/>
              <a:pathLst>
                <a:path extrusionOk="0" h="3696" w="9076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196650" y="1118675"/>
              <a:ext cx="1122575" cy="2087300"/>
            </a:xfrm>
            <a:custGeom>
              <a:rect b="b" l="l" r="r" t="t"/>
              <a:pathLst>
                <a:path extrusionOk="0" h="83492" w="44903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519725" y="1114025"/>
              <a:ext cx="611075" cy="297075"/>
            </a:xfrm>
            <a:custGeom>
              <a:rect b="b" l="l" r="r" t="t"/>
              <a:pathLst>
                <a:path extrusionOk="0" h="11883" w="24443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3124225" y="1912550"/>
              <a:ext cx="922275" cy="667500"/>
            </a:xfrm>
            <a:custGeom>
              <a:rect b="b" l="l" r="r" t="t"/>
              <a:pathLst>
                <a:path extrusionOk="0" h="26700" w="36891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232850" y="2034775"/>
              <a:ext cx="277275" cy="430525"/>
            </a:xfrm>
            <a:custGeom>
              <a:rect b="b" l="l" r="r" t="t"/>
              <a:pathLst>
                <a:path extrusionOk="0" h="17221" w="11091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rect b="b" l="l" r="r" t="t"/>
              <a:pathLst>
                <a:path extrusionOk="0" h="2898" w="3554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651550" y="2012450"/>
              <a:ext cx="302725" cy="409600"/>
            </a:xfrm>
            <a:custGeom>
              <a:rect b="b" l="l" r="r" t="t"/>
              <a:pathLst>
                <a:path extrusionOk="0" h="16384" w="12109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rect b="b" l="l" r="r" t="t"/>
              <a:pathLst>
                <a:path extrusionOk="0" h="2513" w="3804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551975" y="2086575"/>
              <a:ext cx="44725" cy="26050"/>
            </a:xfrm>
            <a:custGeom>
              <a:rect b="b" l="l" r="r" t="t"/>
              <a:pathLst>
                <a:path extrusionOk="0" h="1042" w="1789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548575" y="2040750"/>
              <a:ext cx="45300" cy="25500"/>
            </a:xfrm>
            <a:custGeom>
              <a:rect b="b" l="l" r="r" t="t"/>
              <a:pathLst>
                <a:path extrusionOk="0" h="1020" w="1812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545750" y="1998875"/>
              <a:ext cx="44725" cy="25500"/>
            </a:xfrm>
            <a:custGeom>
              <a:rect b="b" l="l" r="r" t="t"/>
              <a:pathLst>
                <a:path extrusionOk="0" h="1020" w="1789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708700" y="673225"/>
              <a:ext cx="39625" cy="39050"/>
            </a:xfrm>
            <a:custGeom>
              <a:rect b="b" l="l" r="r" t="t"/>
              <a:pathLst>
                <a:path extrusionOk="0" h="1562" w="1585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873350" y="667550"/>
              <a:ext cx="39625" cy="39075"/>
            </a:xfrm>
            <a:custGeom>
              <a:rect b="b" l="l" r="r" t="t"/>
              <a:pathLst>
                <a:path extrusionOk="0" h="1563" w="1585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760750" y="798825"/>
              <a:ext cx="113750" cy="55575"/>
            </a:xfrm>
            <a:custGeom>
              <a:rect b="b" l="l" r="r" t="t"/>
              <a:pathLst>
                <a:path extrusionOk="0" h="2223" w="455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771500" y="625175"/>
              <a:ext cx="43600" cy="146300"/>
            </a:xfrm>
            <a:custGeom>
              <a:rect b="b" l="l" r="r" t="t"/>
              <a:pathLst>
                <a:path extrusionOk="0" h="5852" w="1744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553675" y="628525"/>
              <a:ext cx="499050" cy="119975"/>
            </a:xfrm>
            <a:custGeom>
              <a:rect b="b" l="l" r="r" t="t"/>
              <a:pathLst>
                <a:path extrusionOk="0" h="4799" w="19962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957325" y="2137650"/>
              <a:ext cx="286300" cy="262050"/>
            </a:xfrm>
            <a:custGeom>
              <a:rect b="b" l="l" r="r" t="t"/>
              <a:pathLst>
                <a:path extrusionOk="0" h="10482" w="11452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3031425" y="2191075"/>
              <a:ext cx="199750" cy="43775"/>
            </a:xfrm>
            <a:custGeom>
              <a:rect b="b" l="l" r="r" t="t"/>
              <a:pathLst>
                <a:path extrusionOk="0" h="1751" w="799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043325" y="2262025"/>
              <a:ext cx="170325" cy="26575"/>
            </a:xfrm>
            <a:custGeom>
              <a:rect b="b" l="l" r="r" t="t"/>
              <a:pathLst>
                <a:path extrusionOk="0" h="1063" w="6813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056325" y="2340075"/>
              <a:ext cx="107525" cy="26100"/>
            </a:xfrm>
            <a:custGeom>
              <a:rect b="b" l="l" r="r" t="t"/>
              <a:pathLst>
                <a:path extrusionOk="0" h="1044" w="4301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27100" y="1510600"/>
              <a:ext cx="200325" cy="229950"/>
            </a:xfrm>
            <a:custGeom>
              <a:rect b="b" l="l" r="r" t="t"/>
              <a:pathLst>
                <a:path extrusionOk="0" h="9198" w="8013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819025" y="3178025"/>
              <a:ext cx="475875" cy="213875"/>
            </a:xfrm>
            <a:custGeom>
              <a:rect b="b" l="l" r="r" t="t"/>
              <a:pathLst>
                <a:path extrusionOk="0" h="8555" w="19035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295100" y="3167275"/>
              <a:ext cx="464550" cy="224625"/>
            </a:xfrm>
            <a:custGeom>
              <a:rect b="b" l="l" r="r" t="t"/>
              <a:pathLst>
                <a:path extrusionOk="0" h="8985" w="18582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0"/>
          <p:cNvSpPr txBox="1"/>
          <p:nvPr>
            <p:ph type="title"/>
          </p:nvPr>
        </p:nvSpPr>
        <p:spPr>
          <a:xfrm>
            <a:off x="677550" y="1614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02" name="Google Shape;702;p40"/>
          <p:cNvSpPr txBox="1"/>
          <p:nvPr>
            <p:ph idx="4" type="subTitle"/>
          </p:nvPr>
        </p:nvSpPr>
        <p:spPr>
          <a:xfrm>
            <a:off x="0" y="205875"/>
            <a:ext cx="33960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mpiere"/>
                <a:ea typeface="Pompiere"/>
                <a:cs typeface="Pompiere"/>
                <a:sym typeface="Pompiere"/>
              </a:rPr>
              <a:t>Real-life Applications</a:t>
            </a:r>
            <a:endParaRPr sz="2000">
              <a:latin typeface="Pompiere"/>
              <a:ea typeface="Pompiere"/>
              <a:cs typeface="Pompiere"/>
              <a:sym typeface="Pompier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Char char="●"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</a:rPr>
              <a:t>To reduce bill paid by insurers, providers’ often appropriate their costs to procedures on how much they are compensated rather than the assets administered for patient care</a:t>
            </a:r>
            <a:endParaRPr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Politicians with policy making on decrease or increase in financial aid for hospitals and health care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Doctors, nurses, physician’s assistant</a:t>
            </a:r>
            <a:r>
              <a:rPr lang="en">
                <a:solidFill>
                  <a:srgbClr val="6AA84F"/>
                </a:solidFill>
              </a:rPr>
              <a:t>, affect </a:t>
            </a:r>
            <a:r>
              <a:rPr lang="en">
                <a:solidFill>
                  <a:srgbClr val="6AA84F"/>
                </a:solidFill>
              </a:rPr>
              <a:t>which hospital they prefer to work at based on salary, patient care, schedule.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03" name="Google Shape;703;p40"/>
          <p:cNvSpPr txBox="1"/>
          <p:nvPr>
            <p:ph idx="7" type="subTitle"/>
          </p:nvPr>
        </p:nvSpPr>
        <p:spPr>
          <a:xfrm>
            <a:off x="6363200" y="205875"/>
            <a:ext cx="2473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</a:t>
            </a:r>
            <a:endParaRPr/>
          </a:p>
        </p:txBody>
      </p:sp>
      <p:sp>
        <p:nvSpPr>
          <p:cNvPr id="704" name="Google Shape;704;p40"/>
          <p:cNvSpPr txBox="1"/>
          <p:nvPr>
            <p:ph idx="8" type="subTitle"/>
          </p:nvPr>
        </p:nvSpPr>
        <p:spPr>
          <a:xfrm>
            <a:off x="6320750" y="526275"/>
            <a:ext cx="27102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Need of an increase in assistance of doctor's/nurses/P.A.’s 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Politicians/pharmaceutical &amp; insurance companies take advantage of the </a:t>
            </a:r>
            <a:r>
              <a:rPr lang="en">
                <a:solidFill>
                  <a:srgbClr val="6AA84F"/>
                </a:solidFill>
              </a:rPr>
              <a:t>system by overpricing costs for healthcare services rather increasing further financial aid for hospitals and patient care.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Char char="●"/>
            </a:pPr>
            <a:r>
              <a:rPr lang="en">
                <a:solidFill>
                  <a:srgbClr val="6AA84F"/>
                </a:solidFill>
                <a:highlight>
                  <a:srgbClr val="FFFFFF"/>
                </a:highlight>
              </a:rPr>
              <a:t>To accommodate more patients without increasing beds, policy makers are required to make these changes or provide incentives for hospitals to do so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05" name="Google Shape;705;p40"/>
          <p:cNvSpPr txBox="1"/>
          <p:nvPr>
            <p:ph idx="14" type="subTitle"/>
          </p:nvPr>
        </p:nvSpPr>
        <p:spPr>
          <a:xfrm>
            <a:off x="106350" y="2951837"/>
            <a:ext cx="2032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706" name="Google Shape;706;p40"/>
          <p:cNvSpPr txBox="1"/>
          <p:nvPr>
            <p:ph idx="15" type="subTitle"/>
          </p:nvPr>
        </p:nvSpPr>
        <p:spPr>
          <a:xfrm>
            <a:off x="106350" y="3164075"/>
            <a:ext cx="31833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Hospitals would benefit from: 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-reduced overcrowding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-reduced patient waiting time for services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-reduced of </a:t>
            </a:r>
            <a:r>
              <a:rPr lang="en">
                <a:solidFill>
                  <a:srgbClr val="6AA84F"/>
                </a:solidFill>
              </a:rPr>
              <a:t>assistance</a:t>
            </a:r>
            <a:r>
              <a:rPr lang="en">
                <a:solidFill>
                  <a:srgbClr val="6AA84F"/>
                </a:solidFill>
              </a:rPr>
              <a:t> shortages -improved quality and lower cost through optimal patient placement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Char char="●"/>
            </a:pPr>
            <a:r>
              <a:rPr lang="en">
                <a:solidFill>
                  <a:srgbClr val="6AA84F"/>
                </a:solidFill>
              </a:rPr>
              <a:t>Patients would recover at a faster rate with pneumonia with proper care and assistance</a:t>
            </a:r>
            <a:endParaRPr>
              <a:solidFill>
                <a:srgbClr val="6AA84F"/>
              </a:solidFill>
            </a:endParaRPr>
          </a:p>
        </p:txBody>
      </p:sp>
      <p:grpSp>
        <p:nvGrpSpPr>
          <p:cNvPr id="707" name="Google Shape;707;p40"/>
          <p:cNvGrpSpPr/>
          <p:nvPr/>
        </p:nvGrpSpPr>
        <p:grpSpPr>
          <a:xfrm>
            <a:off x="3344174" y="1128028"/>
            <a:ext cx="1217772" cy="3727159"/>
            <a:chOff x="3344174" y="1128028"/>
            <a:chExt cx="1217772" cy="3727159"/>
          </a:xfrm>
        </p:grpSpPr>
        <p:sp>
          <p:nvSpPr>
            <p:cNvPr id="708" name="Google Shape;708;p40"/>
            <p:cNvSpPr/>
            <p:nvPr/>
          </p:nvSpPr>
          <p:spPr>
            <a:xfrm>
              <a:off x="3624772" y="4650067"/>
              <a:ext cx="544113" cy="186916"/>
            </a:xfrm>
            <a:custGeom>
              <a:rect b="b" l="l" r="r" t="t"/>
              <a:pathLst>
                <a:path extrusionOk="0" h="5832" w="16977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597465" y="4708942"/>
              <a:ext cx="645327" cy="146244"/>
            </a:xfrm>
            <a:custGeom>
              <a:rect b="b" l="l" r="r" t="t"/>
              <a:pathLst>
                <a:path extrusionOk="0" h="4563" w="20135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3654226" y="2809499"/>
              <a:ext cx="539305" cy="1968575"/>
            </a:xfrm>
            <a:custGeom>
              <a:rect b="b" l="l" r="r" t="t"/>
              <a:pathLst>
                <a:path extrusionOk="0" h="61422" w="16827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908062" y="4650067"/>
              <a:ext cx="544658" cy="186916"/>
            </a:xfrm>
            <a:custGeom>
              <a:rect b="b" l="l" r="r" t="t"/>
              <a:pathLst>
                <a:path extrusionOk="0" h="5832" w="16994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881268" y="4708942"/>
              <a:ext cx="645327" cy="146244"/>
            </a:xfrm>
            <a:custGeom>
              <a:rect b="b" l="l" r="r" t="t"/>
              <a:pathLst>
                <a:path extrusionOk="0" h="4563" w="20135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37516" y="2809499"/>
              <a:ext cx="539273" cy="1968575"/>
            </a:xfrm>
            <a:custGeom>
              <a:rect b="b" l="l" r="r" t="t"/>
              <a:pathLst>
                <a:path extrusionOk="0" h="61422" w="16826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3937516" y="2809499"/>
              <a:ext cx="390946" cy="170859"/>
            </a:xfrm>
            <a:custGeom>
              <a:rect b="b" l="l" r="r" t="t"/>
              <a:pathLst>
                <a:path extrusionOk="0" h="5331" w="12198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951970" y="1368211"/>
              <a:ext cx="484147" cy="661127"/>
            </a:xfrm>
            <a:custGeom>
              <a:rect b="b" l="l" r="r" t="t"/>
              <a:pathLst>
                <a:path extrusionOk="0" h="20628" w="15106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4013571" y="1534743"/>
              <a:ext cx="348640" cy="389440"/>
            </a:xfrm>
            <a:custGeom>
              <a:rect b="b" l="l" r="r" t="t"/>
              <a:pathLst>
                <a:path extrusionOk="0" h="12151" w="10878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400390" y="1506090"/>
              <a:ext cx="608918" cy="589688"/>
            </a:xfrm>
            <a:custGeom>
              <a:rect b="b" l="l" r="r" t="t"/>
              <a:pathLst>
                <a:path extrusionOk="0" h="18399" w="18999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3620477" y="1796303"/>
              <a:ext cx="941469" cy="1082841"/>
            </a:xfrm>
            <a:custGeom>
              <a:rect b="b" l="l" r="r" t="t"/>
              <a:pathLst>
                <a:path extrusionOk="0" h="33786" w="29375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056389" y="2607616"/>
              <a:ext cx="178358" cy="198357"/>
            </a:xfrm>
            <a:custGeom>
              <a:rect b="b" l="l" r="r" t="t"/>
              <a:pathLst>
                <a:path extrusionOk="0" h="6189" w="5565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3707237" y="2609764"/>
              <a:ext cx="178358" cy="198325"/>
            </a:xfrm>
            <a:custGeom>
              <a:rect b="b" l="l" r="r" t="t"/>
              <a:pathLst>
                <a:path extrusionOk="0" h="6188" w="5565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025878" y="1796335"/>
              <a:ext cx="326141" cy="244061"/>
            </a:xfrm>
            <a:custGeom>
              <a:rect b="b" l="l" r="r" t="t"/>
              <a:pathLst>
                <a:path extrusionOk="0" h="7615" w="10176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3683744" y="1320745"/>
              <a:ext cx="101182" cy="154834"/>
            </a:xfrm>
            <a:custGeom>
              <a:rect b="b" l="l" r="r" t="t"/>
              <a:pathLst>
                <a:path extrusionOk="0" h="4831" w="3157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3344174" y="1128028"/>
              <a:ext cx="442354" cy="624430"/>
            </a:xfrm>
            <a:custGeom>
              <a:rect b="b" l="l" r="r" t="t"/>
              <a:pathLst>
                <a:path extrusionOk="0" h="19483" w="13802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3617272" y="1343949"/>
              <a:ext cx="166596" cy="168198"/>
            </a:xfrm>
            <a:custGeom>
              <a:rect b="b" l="l" r="r" t="t"/>
              <a:pathLst>
                <a:path extrusionOk="0" h="5248" w="5198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3617272" y="1356673"/>
              <a:ext cx="81439" cy="27883"/>
            </a:xfrm>
            <a:custGeom>
              <a:rect b="b" l="l" r="r" t="t"/>
              <a:pathLst>
                <a:path extrusionOk="0" h="870" w="2541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3652623" y="1393626"/>
              <a:ext cx="48748" cy="17179"/>
            </a:xfrm>
            <a:custGeom>
              <a:rect b="b" l="l" r="r" t="t"/>
              <a:pathLst>
                <a:path extrusionOk="0" h="536" w="1521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3650476" y="1418786"/>
              <a:ext cx="39678" cy="11826"/>
            </a:xfrm>
            <a:custGeom>
              <a:rect b="b" l="l" r="r" t="t"/>
              <a:pathLst>
                <a:path extrusionOk="0" h="369" w="1238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398243" y="1300393"/>
              <a:ext cx="84644" cy="37242"/>
            </a:xfrm>
            <a:custGeom>
              <a:rect b="b" l="l" r="r" t="t"/>
              <a:pathLst>
                <a:path extrusionOk="0" h="1162" w="2641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0583" y="1333340"/>
              <a:ext cx="108201" cy="88170"/>
            </a:xfrm>
            <a:custGeom>
              <a:rect b="b" l="l" r="r" t="t"/>
              <a:pathLst>
                <a:path extrusionOk="0" h="2751" w="3376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3404140" y="1356673"/>
              <a:ext cx="82497" cy="26537"/>
            </a:xfrm>
            <a:custGeom>
              <a:rect b="b" l="l" r="r" t="t"/>
              <a:pathLst>
                <a:path extrusionOk="0" h="828" w="2574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411095" y="1387729"/>
              <a:ext cx="36986" cy="22531"/>
            </a:xfrm>
            <a:custGeom>
              <a:rect b="b" l="l" r="r" t="t"/>
              <a:pathLst>
                <a:path extrusionOk="0" h="703" w="1154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036038" y="1407536"/>
              <a:ext cx="333673" cy="597124"/>
            </a:xfrm>
            <a:custGeom>
              <a:rect b="b" l="l" r="r" t="t"/>
              <a:pathLst>
                <a:path extrusionOk="0" h="18631" w="10411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070331" y="1592977"/>
              <a:ext cx="63747" cy="25063"/>
            </a:xfrm>
            <a:custGeom>
              <a:rect b="b" l="l" r="r" t="t"/>
              <a:pathLst>
                <a:path extrusionOk="0" h="782" w="1989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061229" y="1461540"/>
              <a:ext cx="225472" cy="99451"/>
            </a:xfrm>
            <a:custGeom>
              <a:rect b="b" l="l" r="r" t="t"/>
              <a:pathLst>
                <a:path extrusionOk="0" h="3103" w="7035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060139" y="1576247"/>
              <a:ext cx="268867" cy="428412"/>
            </a:xfrm>
            <a:custGeom>
              <a:rect b="b" l="l" r="r" t="t"/>
              <a:pathLst>
                <a:path extrusionOk="0" h="13367" w="8389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289874" y="1526890"/>
              <a:ext cx="49838" cy="58812"/>
            </a:xfrm>
            <a:custGeom>
              <a:rect b="b" l="l" r="r" t="t"/>
              <a:pathLst>
                <a:path extrusionOk="0" h="1835" w="1555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129239" y="1444810"/>
              <a:ext cx="45094" cy="28653"/>
            </a:xfrm>
            <a:custGeom>
              <a:rect b="b" l="l" r="r" t="t"/>
              <a:pathLst>
                <a:path extrusionOk="0" h="894" w="1407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106195" y="1497116"/>
              <a:ext cx="23589" cy="23845"/>
            </a:xfrm>
            <a:custGeom>
              <a:rect b="b" l="l" r="r" t="t"/>
              <a:pathLst>
                <a:path extrusionOk="0" h="744" w="736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3641919" y="1458816"/>
              <a:ext cx="885221" cy="721862"/>
            </a:xfrm>
            <a:custGeom>
              <a:rect b="b" l="l" r="r" t="t"/>
              <a:pathLst>
                <a:path extrusionOk="0" h="22523" w="2762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454803" y="1366192"/>
            <a:ext cx="1416995" cy="3491655"/>
            <a:chOff x="4454803" y="1366192"/>
            <a:chExt cx="1416995" cy="3491655"/>
          </a:xfrm>
        </p:grpSpPr>
        <p:sp>
          <p:nvSpPr>
            <p:cNvPr id="741" name="Google Shape;741;p40"/>
            <p:cNvSpPr/>
            <p:nvPr/>
          </p:nvSpPr>
          <p:spPr>
            <a:xfrm>
              <a:off x="4788443" y="1366192"/>
              <a:ext cx="629782" cy="560490"/>
            </a:xfrm>
            <a:custGeom>
              <a:rect b="b" l="l" r="r" t="t"/>
              <a:pathLst>
                <a:path extrusionOk="0" h="17488" w="19650">
                  <a:moveTo>
                    <a:pt x="15500" y="1"/>
                  </a:moveTo>
                  <a:cubicBezTo>
                    <a:pt x="15198" y="1"/>
                    <a:pt x="14899" y="20"/>
                    <a:pt x="14620" y="55"/>
                  </a:cubicBezTo>
                  <a:cubicBezTo>
                    <a:pt x="10761" y="589"/>
                    <a:pt x="8104" y="873"/>
                    <a:pt x="7670" y="3998"/>
                  </a:cubicBezTo>
                  <a:cubicBezTo>
                    <a:pt x="7536" y="5000"/>
                    <a:pt x="6684" y="5769"/>
                    <a:pt x="5748" y="6203"/>
                  </a:cubicBezTo>
                  <a:cubicBezTo>
                    <a:pt x="4829" y="6621"/>
                    <a:pt x="3810" y="6805"/>
                    <a:pt x="2874" y="7189"/>
                  </a:cubicBezTo>
                  <a:cubicBezTo>
                    <a:pt x="1922" y="7573"/>
                    <a:pt x="953" y="8158"/>
                    <a:pt x="635" y="9127"/>
                  </a:cubicBezTo>
                  <a:cubicBezTo>
                    <a:pt x="0" y="11116"/>
                    <a:pt x="385" y="13288"/>
                    <a:pt x="1638" y="14959"/>
                  </a:cubicBezTo>
                  <a:cubicBezTo>
                    <a:pt x="2933" y="16632"/>
                    <a:pt x="5046" y="17488"/>
                    <a:pt x="7141" y="17488"/>
                  </a:cubicBezTo>
                  <a:cubicBezTo>
                    <a:pt x="8100" y="17488"/>
                    <a:pt x="9055" y="17309"/>
                    <a:pt x="9925" y="16947"/>
                  </a:cubicBezTo>
                  <a:cubicBezTo>
                    <a:pt x="11112" y="16446"/>
                    <a:pt x="12198" y="15761"/>
                    <a:pt x="13167" y="14892"/>
                  </a:cubicBezTo>
                  <a:cubicBezTo>
                    <a:pt x="14370" y="13806"/>
                    <a:pt x="15389" y="12419"/>
                    <a:pt x="16893" y="11784"/>
                  </a:cubicBezTo>
                  <a:cubicBezTo>
                    <a:pt x="17444" y="11533"/>
                    <a:pt x="18062" y="11400"/>
                    <a:pt x="18564" y="11049"/>
                  </a:cubicBezTo>
                  <a:cubicBezTo>
                    <a:pt x="19249" y="10547"/>
                    <a:pt x="19583" y="9662"/>
                    <a:pt x="19616" y="8810"/>
                  </a:cubicBezTo>
                  <a:cubicBezTo>
                    <a:pt x="19650" y="7874"/>
                    <a:pt x="19466" y="6955"/>
                    <a:pt x="19299" y="6053"/>
                  </a:cubicBezTo>
                  <a:cubicBezTo>
                    <a:pt x="18831" y="3513"/>
                    <a:pt x="19265" y="1742"/>
                    <a:pt x="18112" y="706"/>
                  </a:cubicBezTo>
                  <a:cubicBezTo>
                    <a:pt x="17548" y="206"/>
                    <a:pt x="16500" y="1"/>
                    <a:pt x="15500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4882702" y="1438625"/>
              <a:ext cx="490557" cy="464981"/>
            </a:xfrm>
            <a:custGeom>
              <a:rect b="b" l="l" r="r" t="t"/>
              <a:pathLst>
                <a:path extrusionOk="0" h="14508" w="15306">
                  <a:moveTo>
                    <a:pt x="14770" y="0"/>
                  </a:moveTo>
                  <a:cubicBezTo>
                    <a:pt x="14770" y="0"/>
                    <a:pt x="14587" y="485"/>
                    <a:pt x="12899" y="535"/>
                  </a:cubicBezTo>
                  <a:cubicBezTo>
                    <a:pt x="11228" y="568"/>
                    <a:pt x="7719" y="401"/>
                    <a:pt x="7268" y="2840"/>
                  </a:cubicBezTo>
                  <a:cubicBezTo>
                    <a:pt x="6834" y="5280"/>
                    <a:pt x="5998" y="6299"/>
                    <a:pt x="4578" y="6600"/>
                  </a:cubicBezTo>
                  <a:cubicBezTo>
                    <a:pt x="3141" y="6917"/>
                    <a:pt x="986" y="6867"/>
                    <a:pt x="485" y="8638"/>
                  </a:cubicBezTo>
                  <a:cubicBezTo>
                    <a:pt x="0" y="10426"/>
                    <a:pt x="2573" y="14319"/>
                    <a:pt x="6249" y="14503"/>
                  </a:cubicBezTo>
                  <a:cubicBezTo>
                    <a:pt x="6312" y="14506"/>
                    <a:pt x="6375" y="14507"/>
                    <a:pt x="6436" y="14507"/>
                  </a:cubicBezTo>
                  <a:cubicBezTo>
                    <a:pt x="9966" y="14507"/>
                    <a:pt x="10669" y="9877"/>
                    <a:pt x="12114" y="9039"/>
                  </a:cubicBezTo>
                  <a:cubicBezTo>
                    <a:pt x="13567" y="8204"/>
                    <a:pt x="14687" y="7669"/>
                    <a:pt x="14988" y="6333"/>
                  </a:cubicBezTo>
                  <a:cubicBezTo>
                    <a:pt x="15305" y="5013"/>
                    <a:pt x="14770" y="0"/>
                    <a:pt x="14770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346434" y="4644682"/>
              <a:ext cx="518954" cy="213165"/>
            </a:xfrm>
            <a:custGeom>
              <a:rect b="b" l="l" r="r" t="t"/>
              <a:pathLst>
                <a:path extrusionOk="0" h="6651" w="16192">
                  <a:moveTo>
                    <a:pt x="6417" y="1"/>
                  </a:moveTo>
                  <a:lnTo>
                    <a:pt x="1" y="502"/>
                  </a:lnTo>
                  <a:lnTo>
                    <a:pt x="118" y="3660"/>
                  </a:lnTo>
                  <a:lnTo>
                    <a:pt x="235" y="6651"/>
                  </a:lnTo>
                  <a:lnTo>
                    <a:pt x="16191" y="6651"/>
                  </a:lnTo>
                  <a:cubicBezTo>
                    <a:pt x="16191" y="6651"/>
                    <a:pt x="15272" y="4679"/>
                    <a:pt x="12682" y="4111"/>
                  </a:cubicBezTo>
                  <a:cubicBezTo>
                    <a:pt x="11563" y="3877"/>
                    <a:pt x="10477" y="3526"/>
                    <a:pt x="9441" y="3075"/>
                  </a:cubicBezTo>
                  <a:cubicBezTo>
                    <a:pt x="6333" y="1672"/>
                    <a:pt x="6417" y="1"/>
                    <a:pt x="6417" y="1"/>
                  </a:cubicBez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146698" y="2814339"/>
              <a:ext cx="449309" cy="1905373"/>
            </a:xfrm>
            <a:custGeom>
              <a:rect b="b" l="l" r="r" t="t"/>
              <a:pathLst>
                <a:path extrusionOk="0" h="59450" w="14019">
                  <a:moveTo>
                    <a:pt x="0" y="0"/>
                  </a:moveTo>
                  <a:cubicBezTo>
                    <a:pt x="0" y="0"/>
                    <a:pt x="318" y="2640"/>
                    <a:pt x="769" y="6400"/>
                  </a:cubicBezTo>
                  <a:cubicBezTo>
                    <a:pt x="1705" y="14169"/>
                    <a:pt x="3208" y="26717"/>
                    <a:pt x="3626" y="30493"/>
                  </a:cubicBezTo>
                  <a:cubicBezTo>
                    <a:pt x="3626" y="35907"/>
                    <a:pt x="4578" y="59449"/>
                    <a:pt x="4578" y="59449"/>
                  </a:cubicBezTo>
                  <a:lnTo>
                    <a:pt x="14019" y="57244"/>
                  </a:lnTo>
                  <a:cubicBezTo>
                    <a:pt x="14019" y="57244"/>
                    <a:pt x="13969" y="35957"/>
                    <a:pt x="13818" y="29507"/>
                  </a:cubicBezTo>
                  <a:cubicBezTo>
                    <a:pt x="13718" y="25230"/>
                    <a:pt x="12766" y="13451"/>
                    <a:pt x="11680" y="6400"/>
                  </a:cubicBezTo>
                  <a:cubicBezTo>
                    <a:pt x="11128" y="2824"/>
                    <a:pt x="10727" y="334"/>
                    <a:pt x="1072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50184" y="4743236"/>
              <a:ext cx="515204" cy="114611"/>
            </a:xfrm>
            <a:custGeom>
              <a:rect b="b" l="l" r="r" t="t"/>
              <a:pathLst>
                <a:path extrusionOk="0" h="3576" w="16075">
                  <a:moveTo>
                    <a:pt x="9324" y="0"/>
                  </a:moveTo>
                  <a:cubicBezTo>
                    <a:pt x="8622" y="685"/>
                    <a:pt x="7904" y="1521"/>
                    <a:pt x="7503" y="2373"/>
                  </a:cubicBezTo>
                  <a:cubicBezTo>
                    <a:pt x="3710" y="2022"/>
                    <a:pt x="1471" y="1036"/>
                    <a:pt x="1" y="585"/>
                  </a:cubicBezTo>
                  <a:lnTo>
                    <a:pt x="1" y="585"/>
                  </a:lnTo>
                  <a:lnTo>
                    <a:pt x="118" y="3576"/>
                  </a:lnTo>
                  <a:lnTo>
                    <a:pt x="16074" y="3576"/>
                  </a:lnTo>
                  <a:cubicBezTo>
                    <a:pt x="16074" y="3576"/>
                    <a:pt x="15155" y="1604"/>
                    <a:pt x="12565" y="1036"/>
                  </a:cubicBezTo>
                  <a:cubicBezTo>
                    <a:pt x="11446" y="802"/>
                    <a:pt x="10360" y="451"/>
                    <a:pt x="932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886965" y="4644682"/>
              <a:ext cx="511454" cy="213165"/>
            </a:xfrm>
            <a:custGeom>
              <a:rect b="b" l="l" r="r" t="t"/>
              <a:pathLst>
                <a:path extrusionOk="0" h="6651" w="15958">
                  <a:moveTo>
                    <a:pt x="6784" y="1"/>
                  </a:moveTo>
                  <a:lnTo>
                    <a:pt x="335" y="502"/>
                  </a:lnTo>
                  <a:lnTo>
                    <a:pt x="168" y="3660"/>
                  </a:lnTo>
                  <a:lnTo>
                    <a:pt x="1" y="6651"/>
                  </a:lnTo>
                  <a:lnTo>
                    <a:pt x="15957" y="6651"/>
                  </a:lnTo>
                  <a:cubicBezTo>
                    <a:pt x="15957" y="6651"/>
                    <a:pt x="15222" y="4679"/>
                    <a:pt x="12682" y="4111"/>
                  </a:cubicBezTo>
                  <a:cubicBezTo>
                    <a:pt x="11596" y="3877"/>
                    <a:pt x="10544" y="3543"/>
                    <a:pt x="9541" y="3075"/>
                  </a:cubicBezTo>
                  <a:cubicBezTo>
                    <a:pt x="6567" y="1672"/>
                    <a:pt x="6784" y="1"/>
                    <a:pt x="678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838762" y="2814339"/>
              <a:ext cx="415592" cy="1905373"/>
            </a:xfrm>
            <a:custGeom>
              <a:rect b="b" l="l" r="r" t="t"/>
              <a:pathLst>
                <a:path extrusionOk="0" h="59450" w="12967">
                  <a:moveTo>
                    <a:pt x="803" y="0"/>
                  </a:moveTo>
                  <a:cubicBezTo>
                    <a:pt x="803" y="0"/>
                    <a:pt x="886" y="2640"/>
                    <a:pt x="987" y="6400"/>
                  </a:cubicBezTo>
                  <a:cubicBezTo>
                    <a:pt x="1221" y="14169"/>
                    <a:pt x="1588" y="26717"/>
                    <a:pt x="1672" y="30493"/>
                  </a:cubicBezTo>
                  <a:cubicBezTo>
                    <a:pt x="1187" y="35907"/>
                    <a:pt x="1" y="59449"/>
                    <a:pt x="1" y="59449"/>
                  </a:cubicBezTo>
                  <a:lnTo>
                    <a:pt x="9658" y="57244"/>
                  </a:lnTo>
                  <a:cubicBezTo>
                    <a:pt x="9658" y="57244"/>
                    <a:pt x="12265" y="35406"/>
                    <a:pt x="12683" y="28956"/>
                  </a:cubicBezTo>
                  <a:cubicBezTo>
                    <a:pt x="12967" y="24679"/>
                    <a:pt x="12332" y="13451"/>
                    <a:pt x="11897" y="6400"/>
                  </a:cubicBezTo>
                  <a:cubicBezTo>
                    <a:pt x="11664" y="2824"/>
                    <a:pt x="11480" y="334"/>
                    <a:pt x="11480" y="334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866101" y="2814339"/>
              <a:ext cx="382357" cy="205120"/>
            </a:xfrm>
            <a:custGeom>
              <a:rect b="b" l="l" r="r" t="t"/>
              <a:pathLst>
                <a:path extrusionOk="0" h="6400" w="11930">
                  <a:moveTo>
                    <a:pt x="0" y="0"/>
                  </a:moveTo>
                  <a:cubicBezTo>
                    <a:pt x="0" y="0"/>
                    <a:pt x="84" y="2640"/>
                    <a:pt x="217" y="6400"/>
                  </a:cubicBezTo>
                  <a:lnTo>
                    <a:pt x="11930" y="6400"/>
                  </a:lnTo>
                  <a:cubicBezTo>
                    <a:pt x="11696" y="2824"/>
                    <a:pt x="11496" y="334"/>
                    <a:pt x="11496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886965" y="4743236"/>
              <a:ext cx="511454" cy="114611"/>
            </a:xfrm>
            <a:custGeom>
              <a:rect b="b" l="l" r="r" t="t"/>
              <a:pathLst>
                <a:path extrusionOk="0" h="3576" w="15958">
                  <a:moveTo>
                    <a:pt x="9541" y="0"/>
                  </a:moveTo>
                  <a:cubicBezTo>
                    <a:pt x="8773" y="685"/>
                    <a:pt x="7971" y="1521"/>
                    <a:pt x="7503" y="2373"/>
                  </a:cubicBezTo>
                  <a:cubicBezTo>
                    <a:pt x="3743" y="2022"/>
                    <a:pt x="1588" y="1036"/>
                    <a:pt x="168" y="585"/>
                  </a:cubicBezTo>
                  <a:lnTo>
                    <a:pt x="1" y="3576"/>
                  </a:lnTo>
                  <a:lnTo>
                    <a:pt x="15957" y="3576"/>
                  </a:lnTo>
                  <a:cubicBezTo>
                    <a:pt x="15957" y="3576"/>
                    <a:pt x="15222" y="1604"/>
                    <a:pt x="12682" y="1036"/>
                  </a:cubicBezTo>
                  <a:cubicBezTo>
                    <a:pt x="11596" y="802"/>
                    <a:pt x="10544" y="468"/>
                    <a:pt x="954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704689" y="1612111"/>
              <a:ext cx="115188" cy="133905"/>
            </a:xfrm>
            <a:custGeom>
              <a:rect b="b" l="l" r="r" t="t"/>
              <a:pathLst>
                <a:path extrusionOk="0" h="4178" w="3594">
                  <a:moveTo>
                    <a:pt x="836" y="1"/>
                  </a:moveTo>
                  <a:lnTo>
                    <a:pt x="1" y="3810"/>
                  </a:lnTo>
                  <a:lnTo>
                    <a:pt x="3593" y="4178"/>
                  </a:lnTo>
                  <a:lnTo>
                    <a:pt x="3326" y="602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179357" y="1675314"/>
              <a:ext cx="685485" cy="626449"/>
            </a:xfrm>
            <a:custGeom>
              <a:rect b="b" l="l" r="r" t="t"/>
              <a:pathLst>
                <a:path extrusionOk="0" h="19546" w="21388">
                  <a:moveTo>
                    <a:pt x="21204" y="0"/>
                  </a:moveTo>
                  <a:lnTo>
                    <a:pt x="15055" y="17"/>
                  </a:lnTo>
                  <a:cubicBezTo>
                    <a:pt x="15055" y="17"/>
                    <a:pt x="14236" y="4996"/>
                    <a:pt x="13635" y="9541"/>
                  </a:cubicBezTo>
                  <a:cubicBezTo>
                    <a:pt x="11663" y="8171"/>
                    <a:pt x="9675" y="6968"/>
                    <a:pt x="8422" y="6199"/>
                  </a:cubicBezTo>
                  <a:cubicBezTo>
                    <a:pt x="7223" y="5454"/>
                    <a:pt x="6057" y="5121"/>
                    <a:pt x="5007" y="5121"/>
                  </a:cubicBezTo>
                  <a:cubicBezTo>
                    <a:pt x="3348" y="5121"/>
                    <a:pt x="1977" y="5951"/>
                    <a:pt x="1220" y="7302"/>
                  </a:cubicBezTo>
                  <a:cubicBezTo>
                    <a:pt x="1" y="9491"/>
                    <a:pt x="4579" y="13334"/>
                    <a:pt x="6417" y="14436"/>
                  </a:cubicBezTo>
                  <a:cubicBezTo>
                    <a:pt x="8505" y="15690"/>
                    <a:pt x="10577" y="16976"/>
                    <a:pt x="12783" y="17995"/>
                  </a:cubicBezTo>
                  <a:cubicBezTo>
                    <a:pt x="13981" y="18562"/>
                    <a:pt x="15258" y="19546"/>
                    <a:pt x="16561" y="19546"/>
                  </a:cubicBezTo>
                  <a:cubicBezTo>
                    <a:pt x="16948" y="19546"/>
                    <a:pt x="17338" y="19459"/>
                    <a:pt x="17728" y="19248"/>
                  </a:cubicBezTo>
                  <a:cubicBezTo>
                    <a:pt x="20435" y="17795"/>
                    <a:pt x="21154" y="12348"/>
                    <a:pt x="21254" y="9791"/>
                  </a:cubicBezTo>
                  <a:cubicBezTo>
                    <a:pt x="21388" y="6533"/>
                    <a:pt x="21354" y="3258"/>
                    <a:pt x="212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778252" y="1823641"/>
              <a:ext cx="829005" cy="1100501"/>
            </a:xfrm>
            <a:custGeom>
              <a:rect b="b" l="l" r="r" t="t"/>
              <a:pathLst>
                <a:path extrusionOk="0" h="34337" w="25866">
                  <a:moveTo>
                    <a:pt x="8739" y="0"/>
                  </a:moveTo>
                  <a:cubicBezTo>
                    <a:pt x="8422" y="84"/>
                    <a:pt x="8088" y="151"/>
                    <a:pt x="7754" y="201"/>
                  </a:cubicBezTo>
                  <a:cubicBezTo>
                    <a:pt x="5364" y="602"/>
                    <a:pt x="2674" y="686"/>
                    <a:pt x="1237" y="3125"/>
                  </a:cubicBezTo>
                  <a:cubicBezTo>
                    <a:pt x="1" y="5214"/>
                    <a:pt x="1070" y="11262"/>
                    <a:pt x="2140" y="16392"/>
                  </a:cubicBezTo>
                  <a:cubicBezTo>
                    <a:pt x="2741" y="19265"/>
                    <a:pt x="2758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30" y="29123"/>
                    <a:pt x="21221" y="18848"/>
                    <a:pt x="21187" y="18764"/>
                  </a:cubicBezTo>
                  <a:cubicBezTo>
                    <a:pt x="21187" y="18764"/>
                    <a:pt x="21889" y="2674"/>
                    <a:pt x="20937" y="1571"/>
                  </a:cubicBezTo>
                  <a:cubicBezTo>
                    <a:pt x="20369" y="886"/>
                    <a:pt x="19015" y="502"/>
                    <a:pt x="18046" y="318"/>
                  </a:cubicBezTo>
                  <a:cubicBezTo>
                    <a:pt x="17428" y="184"/>
                    <a:pt x="16960" y="134"/>
                    <a:pt x="16960" y="134"/>
                  </a:cubicBezTo>
                  <a:cubicBezTo>
                    <a:pt x="16793" y="134"/>
                    <a:pt x="11379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946418" y="2631718"/>
              <a:ext cx="158007" cy="181339"/>
            </a:xfrm>
            <a:custGeom>
              <a:rect b="b" l="l" r="r" t="t"/>
              <a:pathLst>
                <a:path extrusionOk="0" h="5658" w="4930">
                  <a:moveTo>
                    <a:pt x="4929" y="1"/>
                  </a:moveTo>
                  <a:lnTo>
                    <a:pt x="117" y="118"/>
                  </a:lnTo>
                  <a:cubicBezTo>
                    <a:pt x="101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87" y="5657"/>
                  </a:cubicBezTo>
                  <a:cubicBezTo>
                    <a:pt x="2678" y="5657"/>
                    <a:pt x="2983" y="5618"/>
                    <a:pt x="3292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312172" y="2631718"/>
              <a:ext cx="158007" cy="181339"/>
            </a:xfrm>
            <a:custGeom>
              <a:rect b="b" l="l" r="r" t="t"/>
              <a:pathLst>
                <a:path extrusionOk="0" h="5658" w="4930">
                  <a:moveTo>
                    <a:pt x="4929" y="1"/>
                  </a:moveTo>
                  <a:lnTo>
                    <a:pt x="101" y="118"/>
                  </a:lnTo>
                  <a:cubicBezTo>
                    <a:pt x="84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78" y="5657"/>
                  </a:cubicBezTo>
                  <a:cubicBezTo>
                    <a:pt x="2667" y="5657"/>
                    <a:pt x="2969" y="5618"/>
                    <a:pt x="3275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026735" y="1823641"/>
              <a:ext cx="329923" cy="234574"/>
            </a:xfrm>
            <a:custGeom>
              <a:rect b="b" l="l" r="r" t="t"/>
              <a:pathLst>
                <a:path extrusionOk="0" h="7319" w="10294">
                  <a:moveTo>
                    <a:pt x="986" y="0"/>
                  </a:moveTo>
                  <a:cubicBezTo>
                    <a:pt x="669" y="84"/>
                    <a:pt x="335" y="151"/>
                    <a:pt x="1" y="201"/>
                  </a:cubicBezTo>
                  <a:cubicBezTo>
                    <a:pt x="1387" y="3041"/>
                    <a:pt x="5080" y="7085"/>
                    <a:pt x="7152" y="7319"/>
                  </a:cubicBezTo>
                  <a:cubicBezTo>
                    <a:pt x="8438" y="6767"/>
                    <a:pt x="9708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6" y="0"/>
                    <a:pt x="9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483199" y="2977121"/>
              <a:ext cx="175538" cy="319122"/>
            </a:xfrm>
            <a:custGeom>
              <a:rect b="b" l="l" r="r" t="t"/>
              <a:pathLst>
                <a:path extrusionOk="0" h="9957" w="5477">
                  <a:moveTo>
                    <a:pt x="752" y="1"/>
                  </a:moveTo>
                  <a:lnTo>
                    <a:pt x="468" y="4679"/>
                  </a:lnTo>
                  <a:cubicBezTo>
                    <a:pt x="0" y="5899"/>
                    <a:pt x="518" y="9007"/>
                    <a:pt x="736" y="9207"/>
                  </a:cubicBezTo>
                  <a:cubicBezTo>
                    <a:pt x="757" y="9225"/>
                    <a:pt x="776" y="9234"/>
                    <a:pt x="794" y="9234"/>
                  </a:cubicBezTo>
                  <a:cubicBezTo>
                    <a:pt x="1139" y="9234"/>
                    <a:pt x="903" y="6081"/>
                    <a:pt x="1112" y="6081"/>
                  </a:cubicBezTo>
                  <a:cubicBezTo>
                    <a:pt x="1115" y="6081"/>
                    <a:pt x="1117" y="6082"/>
                    <a:pt x="1120" y="6083"/>
                  </a:cubicBezTo>
                  <a:cubicBezTo>
                    <a:pt x="1335" y="6149"/>
                    <a:pt x="1042" y="9642"/>
                    <a:pt x="1491" y="9642"/>
                  </a:cubicBezTo>
                  <a:cubicBezTo>
                    <a:pt x="1496" y="9642"/>
                    <a:pt x="1500" y="9642"/>
                    <a:pt x="1504" y="9641"/>
                  </a:cubicBezTo>
                  <a:cubicBezTo>
                    <a:pt x="1966" y="9575"/>
                    <a:pt x="1858" y="6231"/>
                    <a:pt x="2048" y="6231"/>
                  </a:cubicBezTo>
                  <a:cubicBezTo>
                    <a:pt x="2051" y="6231"/>
                    <a:pt x="2053" y="6232"/>
                    <a:pt x="2056" y="6233"/>
                  </a:cubicBezTo>
                  <a:cubicBezTo>
                    <a:pt x="2256" y="6316"/>
                    <a:pt x="2022" y="9040"/>
                    <a:pt x="2106" y="9458"/>
                  </a:cubicBezTo>
                  <a:cubicBezTo>
                    <a:pt x="2173" y="9737"/>
                    <a:pt x="2262" y="9956"/>
                    <a:pt x="2399" y="9956"/>
                  </a:cubicBezTo>
                  <a:cubicBezTo>
                    <a:pt x="2467" y="9956"/>
                    <a:pt x="2546" y="9902"/>
                    <a:pt x="2640" y="9775"/>
                  </a:cubicBezTo>
                  <a:cubicBezTo>
                    <a:pt x="2924" y="9374"/>
                    <a:pt x="2791" y="6400"/>
                    <a:pt x="3025" y="6350"/>
                  </a:cubicBezTo>
                  <a:cubicBezTo>
                    <a:pt x="3026" y="6350"/>
                    <a:pt x="3028" y="6349"/>
                    <a:pt x="3029" y="6349"/>
                  </a:cubicBezTo>
                  <a:cubicBezTo>
                    <a:pt x="3227" y="6349"/>
                    <a:pt x="2815" y="9526"/>
                    <a:pt x="3292" y="9526"/>
                  </a:cubicBezTo>
                  <a:cubicBezTo>
                    <a:pt x="3313" y="9526"/>
                    <a:pt x="3335" y="9520"/>
                    <a:pt x="3359" y="9508"/>
                  </a:cubicBezTo>
                  <a:cubicBezTo>
                    <a:pt x="3827" y="9274"/>
                    <a:pt x="4127" y="5147"/>
                    <a:pt x="4127" y="5147"/>
                  </a:cubicBezTo>
                  <a:lnTo>
                    <a:pt x="4445" y="5915"/>
                  </a:lnTo>
                  <a:cubicBezTo>
                    <a:pt x="4445" y="5915"/>
                    <a:pt x="4445" y="7603"/>
                    <a:pt x="4846" y="7753"/>
                  </a:cubicBezTo>
                  <a:cubicBezTo>
                    <a:pt x="4864" y="7761"/>
                    <a:pt x="4882" y="7765"/>
                    <a:pt x="4900" y="7765"/>
                  </a:cubicBezTo>
                  <a:cubicBezTo>
                    <a:pt x="5268" y="7765"/>
                    <a:pt x="5477" y="6179"/>
                    <a:pt x="5397" y="5765"/>
                  </a:cubicBezTo>
                  <a:cubicBezTo>
                    <a:pt x="5297" y="5331"/>
                    <a:pt x="5063" y="4044"/>
                    <a:pt x="4061" y="3392"/>
                  </a:cubicBezTo>
                  <a:lnTo>
                    <a:pt x="4729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454803" y="1875819"/>
              <a:ext cx="564465" cy="1160787"/>
            </a:xfrm>
            <a:custGeom>
              <a:rect b="b" l="l" r="r" t="t"/>
              <a:pathLst>
                <a:path extrusionOk="0" h="36218" w="17612">
                  <a:moveTo>
                    <a:pt x="13359" y="1"/>
                  </a:moveTo>
                  <a:cubicBezTo>
                    <a:pt x="10084" y="1"/>
                    <a:pt x="1970" y="14142"/>
                    <a:pt x="1003" y="18122"/>
                  </a:cubicBezTo>
                  <a:cubicBezTo>
                    <a:pt x="1" y="22249"/>
                    <a:pt x="1" y="36217"/>
                    <a:pt x="1" y="36217"/>
                  </a:cubicBezTo>
                  <a:lnTo>
                    <a:pt x="7052" y="36217"/>
                  </a:lnTo>
                  <a:lnTo>
                    <a:pt x="9775" y="19659"/>
                  </a:lnTo>
                  <a:cubicBezTo>
                    <a:pt x="9775" y="19659"/>
                    <a:pt x="15607" y="10319"/>
                    <a:pt x="16609" y="6760"/>
                  </a:cubicBezTo>
                  <a:cubicBezTo>
                    <a:pt x="17612" y="3185"/>
                    <a:pt x="16342" y="1046"/>
                    <a:pt x="13702" y="60"/>
                  </a:cubicBezTo>
                  <a:cubicBezTo>
                    <a:pt x="13595" y="20"/>
                    <a:pt x="13480" y="1"/>
                    <a:pt x="1335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689177" y="1380069"/>
              <a:ext cx="152109" cy="272233"/>
            </a:xfrm>
            <a:custGeom>
              <a:rect b="b" l="l" r="r" t="t"/>
              <a:pathLst>
                <a:path extrusionOk="0" h="8494" w="4746">
                  <a:moveTo>
                    <a:pt x="2008" y="1"/>
                  </a:moveTo>
                  <a:cubicBezTo>
                    <a:pt x="1870" y="1"/>
                    <a:pt x="1738" y="94"/>
                    <a:pt x="1704" y="240"/>
                  </a:cubicBezTo>
                  <a:cubicBezTo>
                    <a:pt x="1337" y="1643"/>
                    <a:pt x="234" y="5353"/>
                    <a:pt x="334" y="5386"/>
                  </a:cubicBezTo>
                  <a:cubicBezTo>
                    <a:pt x="334" y="5386"/>
                    <a:pt x="0" y="6138"/>
                    <a:pt x="1103" y="7491"/>
                  </a:cubicBezTo>
                  <a:cubicBezTo>
                    <a:pt x="1489" y="7957"/>
                    <a:pt x="2255" y="8493"/>
                    <a:pt x="3016" y="8493"/>
                  </a:cubicBezTo>
                  <a:cubicBezTo>
                    <a:pt x="3373" y="8493"/>
                    <a:pt x="3729" y="8375"/>
                    <a:pt x="4044" y="8076"/>
                  </a:cubicBezTo>
                  <a:cubicBezTo>
                    <a:pt x="4745" y="7424"/>
                    <a:pt x="4562" y="5837"/>
                    <a:pt x="4127" y="4851"/>
                  </a:cubicBezTo>
                  <a:cubicBezTo>
                    <a:pt x="3960" y="4434"/>
                    <a:pt x="3175" y="3849"/>
                    <a:pt x="2757" y="3665"/>
                  </a:cubicBezTo>
                  <a:cubicBezTo>
                    <a:pt x="2735" y="3654"/>
                    <a:pt x="2703" y="3650"/>
                    <a:pt x="2664" y="3650"/>
                  </a:cubicBezTo>
                  <a:cubicBezTo>
                    <a:pt x="2570" y="3650"/>
                    <a:pt x="2440" y="3672"/>
                    <a:pt x="2332" y="3672"/>
                  </a:cubicBezTo>
                  <a:cubicBezTo>
                    <a:pt x="2275" y="3672"/>
                    <a:pt x="2225" y="3666"/>
                    <a:pt x="2189" y="3648"/>
                  </a:cubicBezTo>
                  <a:cubicBezTo>
                    <a:pt x="2222" y="3314"/>
                    <a:pt x="2423" y="1944"/>
                    <a:pt x="2523" y="1276"/>
                  </a:cubicBezTo>
                  <a:cubicBezTo>
                    <a:pt x="2590" y="858"/>
                    <a:pt x="2540" y="340"/>
                    <a:pt x="2206" y="73"/>
                  </a:cubicBezTo>
                  <a:cubicBezTo>
                    <a:pt x="2145" y="23"/>
                    <a:pt x="2076" y="1"/>
                    <a:pt x="20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765199" y="1605156"/>
              <a:ext cx="39678" cy="59998"/>
            </a:xfrm>
            <a:custGeom>
              <a:rect b="b" l="l" r="r" t="t"/>
              <a:pathLst>
                <a:path extrusionOk="0" h="1872" w="1238">
                  <a:moveTo>
                    <a:pt x="251" y="0"/>
                  </a:moveTo>
                  <a:lnTo>
                    <a:pt x="1" y="1855"/>
                  </a:lnTo>
                  <a:lnTo>
                    <a:pt x="1237" y="1872"/>
                  </a:lnTo>
                  <a:lnTo>
                    <a:pt x="1204" y="10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730393" y="1510417"/>
              <a:ext cx="129867" cy="119643"/>
            </a:xfrm>
            <a:custGeom>
              <a:rect b="b" l="l" r="r" t="t"/>
              <a:pathLst>
                <a:path extrusionOk="0" h="3733" w="4052">
                  <a:moveTo>
                    <a:pt x="2072" y="0"/>
                  </a:moveTo>
                  <a:cubicBezTo>
                    <a:pt x="1564" y="0"/>
                    <a:pt x="1050" y="208"/>
                    <a:pt x="669" y="667"/>
                  </a:cubicBezTo>
                  <a:cubicBezTo>
                    <a:pt x="1" y="1453"/>
                    <a:pt x="101" y="2622"/>
                    <a:pt x="886" y="3291"/>
                  </a:cubicBezTo>
                  <a:cubicBezTo>
                    <a:pt x="1250" y="3597"/>
                    <a:pt x="1668" y="3733"/>
                    <a:pt x="2076" y="3733"/>
                  </a:cubicBezTo>
                  <a:cubicBezTo>
                    <a:pt x="3094" y="3733"/>
                    <a:pt x="4051" y="2884"/>
                    <a:pt x="3944" y="1703"/>
                  </a:cubicBezTo>
                  <a:cubicBezTo>
                    <a:pt x="3848" y="647"/>
                    <a:pt x="2969" y="0"/>
                    <a:pt x="20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765744" y="1539871"/>
              <a:ext cx="69645" cy="62850"/>
            </a:xfrm>
            <a:custGeom>
              <a:rect b="b" l="l" r="r" t="t"/>
              <a:pathLst>
                <a:path extrusionOk="0" h="1961" w="2173">
                  <a:moveTo>
                    <a:pt x="1100" y="1"/>
                  </a:moveTo>
                  <a:cubicBezTo>
                    <a:pt x="911" y="1"/>
                    <a:pt x="716" y="57"/>
                    <a:pt x="535" y="183"/>
                  </a:cubicBezTo>
                  <a:cubicBezTo>
                    <a:pt x="101" y="500"/>
                    <a:pt x="0" y="1102"/>
                    <a:pt x="301" y="1553"/>
                  </a:cubicBezTo>
                  <a:cubicBezTo>
                    <a:pt x="500" y="1832"/>
                    <a:pt x="797" y="1960"/>
                    <a:pt x="1092" y="1960"/>
                  </a:cubicBezTo>
                  <a:cubicBezTo>
                    <a:pt x="1539" y="1960"/>
                    <a:pt x="1982" y="1665"/>
                    <a:pt x="2072" y="1152"/>
                  </a:cubicBezTo>
                  <a:cubicBezTo>
                    <a:pt x="2172" y="501"/>
                    <a:pt x="1664" y="1"/>
                    <a:pt x="110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678985" y="1527499"/>
              <a:ext cx="112880" cy="102624"/>
            </a:xfrm>
            <a:custGeom>
              <a:rect b="b" l="l" r="r" t="t"/>
              <a:pathLst>
                <a:path extrusionOk="0" h="3202" w="3522">
                  <a:moveTo>
                    <a:pt x="786" y="1"/>
                  </a:moveTo>
                  <a:lnTo>
                    <a:pt x="786" y="1"/>
                  </a:lnTo>
                  <a:cubicBezTo>
                    <a:pt x="1" y="2156"/>
                    <a:pt x="736" y="3008"/>
                    <a:pt x="1354" y="3192"/>
                  </a:cubicBezTo>
                  <a:cubicBezTo>
                    <a:pt x="1378" y="3199"/>
                    <a:pt x="1403" y="3202"/>
                    <a:pt x="1431" y="3202"/>
                  </a:cubicBezTo>
                  <a:cubicBezTo>
                    <a:pt x="1947" y="3202"/>
                    <a:pt x="3104" y="2057"/>
                    <a:pt x="3326" y="1772"/>
                  </a:cubicBezTo>
                  <a:cubicBezTo>
                    <a:pt x="3521" y="1520"/>
                    <a:pt x="3425" y="1351"/>
                    <a:pt x="3134" y="1351"/>
                  </a:cubicBezTo>
                  <a:cubicBezTo>
                    <a:pt x="3077" y="1351"/>
                    <a:pt x="3013" y="1357"/>
                    <a:pt x="2941" y="1371"/>
                  </a:cubicBezTo>
                  <a:cubicBezTo>
                    <a:pt x="2507" y="1454"/>
                    <a:pt x="1788" y="1989"/>
                    <a:pt x="1788" y="1989"/>
                  </a:cubicBezTo>
                  <a:cubicBezTo>
                    <a:pt x="1788" y="1989"/>
                    <a:pt x="1454" y="1237"/>
                    <a:pt x="7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748085" y="1462053"/>
              <a:ext cx="123713" cy="91919"/>
            </a:xfrm>
            <a:custGeom>
              <a:rect b="b" l="l" r="r" t="t"/>
              <a:pathLst>
                <a:path extrusionOk="0" h="2868" w="3860">
                  <a:moveTo>
                    <a:pt x="1604" y="0"/>
                  </a:moveTo>
                  <a:cubicBezTo>
                    <a:pt x="1316" y="0"/>
                    <a:pt x="1134" y="402"/>
                    <a:pt x="1086" y="639"/>
                  </a:cubicBezTo>
                  <a:cubicBezTo>
                    <a:pt x="1028" y="628"/>
                    <a:pt x="970" y="623"/>
                    <a:pt x="912" y="623"/>
                  </a:cubicBezTo>
                  <a:cubicBezTo>
                    <a:pt x="706" y="623"/>
                    <a:pt x="508" y="692"/>
                    <a:pt x="351" y="823"/>
                  </a:cubicBezTo>
                  <a:cubicBezTo>
                    <a:pt x="0" y="1241"/>
                    <a:pt x="434" y="1592"/>
                    <a:pt x="434" y="1592"/>
                  </a:cubicBezTo>
                  <a:cubicBezTo>
                    <a:pt x="434" y="1592"/>
                    <a:pt x="836" y="1725"/>
                    <a:pt x="1019" y="1775"/>
                  </a:cubicBezTo>
                  <a:cubicBezTo>
                    <a:pt x="1203" y="1842"/>
                    <a:pt x="2022" y="2477"/>
                    <a:pt x="2122" y="2477"/>
                  </a:cubicBezTo>
                  <a:cubicBezTo>
                    <a:pt x="2144" y="2481"/>
                    <a:pt x="2167" y="2482"/>
                    <a:pt x="2189" y="2482"/>
                  </a:cubicBezTo>
                  <a:cubicBezTo>
                    <a:pt x="2379" y="2482"/>
                    <a:pt x="2543" y="2356"/>
                    <a:pt x="2573" y="2176"/>
                  </a:cubicBezTo>
                  <a:cubicBezTo>
                    <a:pt x="2577" y="2177"/>
                    <a:pt x="2582" y="2178"/>
                    <a:pt x="2587" y="2178"/>
                  </a:cubicBezTo>
                  <a:cubicBezTo>
                    <a:pt x="2669" y="2178"/>
                    <a:pt x="2891" y="2059"/>
                    <a:pt x="2891" y="2059"/>
                  </a:cubicBezTo>
                  <a:cubicBezTo>
                    <a:pt x="2891" y="2059"/>
                    <a:pt x="2924" y="2611"/>
                    <a:pt x="3041" y="2728"/>
                  </a:cubicBezTo>
                  <a:cubicBezTo>
                    <a:pt x="3115" y="2793"/>
                    <a:pt x="3189" y="2868"/>
                    <a:pt x="3289" y="2868"/>
                  </a:cubicBezTo>
                  <a:cubicBezTo>
                    <a:pt x="3369" y="2868"/>
                    <a:pt x="3466" y="2819"/>
                    <a:pt x="3592" y="2678"/>
                  </a:cubicBezTo>
                  <a:cubicBezTo>
                    <a:pt x="3860" y="2360"/>
                    <a:pt x="3726" y="1408"/>
                    <a:pt x="3509" y="1090"/>
                  </a:cubicBezTo>
                  <a:cubicBezTo>
                    <a:pt x="3292" y="790"/>
                    <a:pt x="3225" y="706"/>
                    <a:pt x="2673" y="706"/>
                  </a:cubicBezTo>
                  <a:cubicBezTo>
                    <a:pt x="2289" y="255"/>
                    <a:pt x="1955" y="54"/>
                    <a:pt x="1654" y="4"/>
                  </a:cubicBezTo>
                  <a:cubicBezTo>
                    <a:pt x="1637" y="2"/>
                    <a:pt x="1620" y="0"/>
                    <a:pt x="160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028883" y="1763131"/>
              <a:ext cx="341685" cy="335051"/>
            </a:xfrm>
            <a:custGeom>
              <a:rect b="b" l="l" r="r" t="t"/>
              <a:pathLst>
                <a:path extrusionOk="0" h="10454" w="10661">
                  <a:moveTo>
                    <a:pt x="2189" y="0"/>
                  </a:moveTo>
                  <a:cubicBezTo>
                    <a:pt x="1955" y="0"/>
                    <a:pt x="1721" y="51"/>
                    <a:pt x="1504" y="134"/>
                  </a:cubicBezTo>
                  <a:cubicBezTo>
                    <a:pt x="602" y="502"/>
                    <a:pt x="151" y="1454"/>
                    <a:pt x="67" y="2356"/>
                  </a:cubicBezTo>
                  <a:cubicBezTo>
                    <a:pt x="0" y="3292"/>
                    <a:pt x="134" y="4211"/>
                    <a:pt x="435" y="5097"/>
                  </a:cubicBezTo>
                  <a:cubicBezTo>
                    <a:pt x="986" y="6734"/>
                    <a:pt x="2039" y="8171"/>
                    <a:pt x="3442" y="9190"/>
                  </a:cubicBezTo>
                  <a:cubicBezTo>
                    <a:pt x="4399" y="9885"/>
                    <a:pt x="5665" y="10454"/>
                    <a:pt x="6890" y="10454"/>
                  </a:cubicBezTo>
                  <a:cubicBezTo>
                    <a:pt x="7548" y="10454"/>
                    <a:pt x="8194" y="10289"/>
                    <a:pt x="8772" y="9892"/>
                  </a:cubicBezTo>
                  <a:cubicBezTo>
                    <a:pt x="9508" y="9357"/>
                    <a:pt x="10042" y="8605"/>
                    <a:pt x="10293" y="7753"/>
                  </a:cubicBezTo>
                  <a:cubicBezTo>
                    <a:pt x="10627" y="6717"/>
                    <a:pt x="10661" y="5614"/>
                    <a:pt x="10627" y="4545"/>
                  </a:cubicBezTo>
                  <a:cubicBezTo>
                    <a:pt x="10610" y="3526"/>
                    <a:pt x="10544" y="2440"/>
                    <a:pt x="10026" y="1538"/>
                  </a:cubicBezTo>
                  <a:cubicBezTo>
                    <a:pt x="9580" y="762"/>
                    <a:pt x="8776" y="100"/>
                    <a:pt x="7838" y="100"/>
                  </a:cubicBezTo>
                  <a:cubicBezTo>
                    <a:pt x="7827" y="100"/>
                    <a:pt x="7815" y="100"/>
                    <a:pt x="7803" y="101"/>
                  </a:cubicBezTo>
                  <a:cubicBezTo>
                    <a:pt x="7519" y="101"/>
                    <a:pt x="7469" y="518"/>
                    <a:pt x="7770" y="552"/>
                  </a:cubicBezTo>
                  <a:cubicBezTo>
                    <a:pt x="7954" y="552"/>
                    <a:pt x="8121" y="585"/>
                    <a:pt x="8288" y="652"/>
                  </a:cubicBezTo>
                  <a:cubicBezTo>
                    <a:pt x="9040" y="886"/>
                    <a:pt x="9574" y="1571"/>
                    <a:pt x="9825" y="2289"/>
                  </a:cubicBezTo>
                  <a:cubicBezTo>
                    <a:pt x="10159" y="3208"/>
                    <a:pt x="10143" y="4228"/>
                    <a:pt x="10143" y="5180"/>
                  </a:cubicBezTo>
                  <a:cubicBezTo>
                    <a:pt x="10126" y="6116"/>
                    <a:pt x="10059" y="7102"/>
                    <a:pt x="9658" y="7987"/>
                  </a:cubicBezTo>
                  <a:cubicBezTo>
                    <a:pt x="9357" y="8689"/>
                    <a:pt x="8839" y="9357"/>
                    <a:pt x="8104" y="9691"/>
                  </a:cubicBezTo>
                  <a:cubicBezTo>
                    <a:pt x="7717" y="9869"/>
                    <a:pt x="7305" y="9943"/>
                    <a:pt x="6890" y="9943"/>
                  </a:cubicBezTo>
                  <a:cubicBezTo>
                    <a:pt x="6408" y="9943"/>
                    <a:pt x="5922" y="9844"/>
                    <a:pt x="5464" y="9691"/>
                  </a:cubicBezTo>
                  <a:cubicBezTo>
                    <a:pt x="4696" y="9424"/>
                    <a:pt x="3977" y="9006"/>
                    <a:pt x="3342" y="8488"/>
                  </a:cubicBezTo>
                  <a:cubicBezTo>
                    <a:pt x="2122" y="7486"/>
                    <a:pt x="1237" y="6132"/>
                    <a:pt x="819" y="4612"/>
                  </a:cubicBezTo>
                  <a:cubicBezTo>
                    <a:pt x="585" y="3793"/>
                    <a:pt x="452" y="2858"/>
                    <a:pt x="635" y="2022"/>
                  </a:cubicBezTo>
                  <a:cubicBezTo>
                    <a:pt x="819" y="1270"/>
                    <a:pt x="1387" y="518"/>
                    <a:pt x="2223" y="518"/>
                  </a:cubicBezTo>
                  <a:cubicBezTo>
                    <a:pt x="2557" y="518"/>
                    <a:pt x="2523" y="0"/>
                    <a:pt x="218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083496" y="1747202"/>
              <a:ext cx="47658" cy="36505"/>
            </a:xfrm>
            <a:custGeom>
              <a:rect b="b" l="l" r="r" t="t"/>
              <a:pathLst>
                <a:path extrusionOk="0" h="1139" w="1487">
                  <a:moveTo>
                    <a:pt x="667" y="0"/>
                  </a:moveTo>
                  <a:cubicBezTo>
                    <a:pt x="636" y="0"/>
                    <a:pt x="602" y="5"/>
                    <a:pt x="569" y="13"/>
                  </a:cubicBezTo>
                  <a:cubicBezTo>
                    <a:pt x="385" y="46"/>
                    <a:pt x="235" y="147"/>
                    <a:pt x="134" y="314"/>
                  </a:cubicBezTo>
                  <a:cubicBezTo>
                    <a:pt x="17" y="497"/>
                    <a:pt x="1" y="748"/>
                    <a:pt x="134" y="949"/>
                  </a:cubicBezTo>
                  <a:cubicBezTo>
                    <a:pt x="218" y="1083"/>
                    <a:pt x="336" y="1139"/>
                    <a:pt x="463" y="1139"/>
                  </a:cubicBezTo>
                  <a:cubicBezTo>
                    <a:pt x="918" y="1139"/>
                    <a:pt x="1487" y="427"/>
                    <a:pt x="1003" y="113"/>
                  </a:cubicBezTo>
                  <a:cubicBezTo>
                    <a:pt x="953" y="80"/>
                    <a:pt x="903" y="46"/>
                    <a:pt x="853" y="30"/>
                  </a:cubicBezTo>
                  <a:cubicBezTo>
                    <a:pt x="819" y="13"/>
                    <a:pt x="786" y="13"/>
                    <a:pt x="753" y="13"/>
                  </a:cubicBezTo>
                  <a:cubicBezTo>
                    <a:pt x="728" y="5"/>
                    <a:pt x="698" y="0"/>
                    <a:pt x="66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257014" y="1755407"/>
              <a:ext cx="47626" cy="36569"/>
            </a:xfrm>
            <a:custGeom>
              <a:rect b="b" l="l" r="r" t="t"/>
              <a:pathLst>
                <a:path extrusionOk="0" h="1141" w="1486">
                  <a:moveTo>
                    <a:pt x="690" y="0"/>
                  </a:moveTo>
                  <a:cubicBezTo>
                    <a:pt x="650" y="0"/>
                    <a:pt x="613" y="7"/>
                    <a:pt x="568" y="7"/>
                  </a:cubicBezTo>
                  <a:cubicBezTo>
                    <a:pt x="385" y="41"/>
                    <a:pt x="234" y="141"/>
                    <a:pt x="134" y="308"/>
                  </a:cubicBezTo>
                  <a:cubicBezTo>
                    <a:pt x="0" y="492"/>
                    <a:pt x="0" y="743"/>
                    <a:pt x="134" y="943"/>
                  </a:cubicBezTo>
                  <a:cubicBezTo>
                    <a:pt x="215" y="1083"/>
                    <a:pt x="332" y="1140"/>
                    <a:pt x="459" y="1140"/>
                  </a:cubicBezTo>
                  <a:cubicBezTo>
                    <a:pt x="910" y="1140"/>
                    <a:pt x="1485" y="421"/>
                    <a:pt x="1003" y="108"/>
                  </a:cubicBezTo>
                  <a:cubicBezTo>
                    <a:pt x="953" y="74"/>
                    <a:pt x="903" y="41"/>
                    <a:pt x="836" y="24"/>
                  </a:cubicBezTo>
                  <a:cubicBezTo>
                    <a:pt x="819" y="7"/>
                    <a:pt x="786" y="7"/>
                    <a:pt x="752" y="7"/>
                  </a:cubicBezTo>
                  <a:cubicBezTo>
                    <a:pt x="730" y="2"/>
                    <a:pt x="709" y="0"/>
                    <a:pt x="69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165960" y="2049401"/>
              <a:ext cx="169801" cy="56248"/>
            </a:xfrm>
            <a:custGeom>
              <a:rect b="b" l="l" r="r" t="t"/>
              <a:pathLst>
                <a:path extrusionOk="0" h="1755" w="5298">
                  <a:moveTo>
                    <a:pt x="4681" y="0"/>
                  </a:moveTo>
                  <a:cubicBezTo>
                    <a:pt x="4588" y="0"/>
                    <a:pt x="4495" y="24"/>
                    <a:pt x="4412" y="74"/>
                  </a:cubicBezTo>
                  <a:cubicBezTo>
                    <a:pt x="4145" y="241"/>
                    <a:pt x="3861" y="375"/>
                    <a:pt x="3560" y="459"/>
                  </a:cubicBezTo>
                  <a:cubicBezTo>
                    <a:pt x="3393" y="509"/>
                    <a:pt x="3226" y="542"/>
                    <a:pt x="3059" y="576"/>
                  </a:cubicBezTo>
                  <a:cubicBezTo>
                    <a:pt x="2975" y="592"/>
                    <a:pt x="2891" y="609"/>
                    <a:pt x="2825" y="609"/>
                  </a:cubicBezTo>
                  <a:cubicBezTo>
                    <a:pt x="2791" y="609"/>
                    <a:pt x="2741" y="626"/>
                    <a:pt x="2708" y="626"/>
                  </a:cubicBezTo>
                  <a:lnTo>
                    <a:pt x="2674" y="626"/>
                  </a:lnTo>
                  <a:cubicBezTo>
                    <a:pt x="2591" y="634"/>
                    <a:pt x="2507" y="638"/>
                    <a:pt x="2424" y="638"/>
                  </a:cubicBezTo>
                  <a:cubicBezTo>
                    <a:pt x="2340" y="638"/>
                    <a:pt x="2257" y="634"/>
                    <a:pt x="2173" y="626"/>
                  </a:cubicBezTo>
                  <a:cubicBezTo>
                    <a:pt x="2106" y="609"/>
                    <a:pt x="2023" y="609"/>
                    <a:pt x="1939" y="592"/>
                  </a:cubicBezTo>
                  <a:cubicBezTo>
                    <a:pt x="1906" y="592"/>
                    <a:pt x="1856" y="592"/>
                    <a:pt x="1805" y="576"/>
                  </a:cubicBezTo>
                  <a:lnTo>
                    <a:pt x="1789" y="576"/>
                  </a:lnTo>
                  <a:cubicBezTo>
                    <a:pt x="1622" y="542"/>
                    <a:pt x="1455" y="492"/>
                    <a:pt x="1304" y="442"/>
                  </a:cubicBezTo>
                  <a:cubicBezTo>
                    <a:pt x="1221" y="425"/>
                    <a:pt x="1154" y="392"/>
                    <a:pt x="1070" y="358"/>
                  </a:cubicBezTo>
                  <a:cubicBezTo>
                    <a:pt x="1037" y="342"/>
                    <a:pt x="987" y="325"/>
                    <a:pt x="953" y="308"/>
                  </a:cubicBezTo>
                  <a:lnTo>
                    <a:pt x="953" y="308"/>
                  </a:lnTo>
                  <a:cubicBezTo>
                    <a:pt x="953" y="308"/>
                    <a:pt x="970" y="325"/>
                    <a:pt x="970" y="325"/>
                  </a:cubicBezTo>
                  <a:cubicBezTo>
                    <a:pt x="953" y="308"/>
                    <a:pt x="937" y="292"/>
                    <a:pt x="920" y="292"/>
                  </a:cubicBezTo>
                  <a:cubicBezTo>
                    <a:pt x="835" y="241"/>
                    <a:pt x="739" y="217"/>
                    <a:pt x="643" y="217"/>
                  </a:cubicBezTo>
                  <a:cubicBezTo>
                    <a:pt x="453" y="217"/>
                    <a:pt x="262" y="309"/>
                    <a:pt x="151" y="475"/>
                  </a:cubicBezTo>
                  <a:cubicBezTo>
                    <a:pt x="1" y="726"/>
                    <a:pt x="68" y="1077"/>
                    <a:pt x="335" y="1244"/>
                  </a:cubicBezTo>
                  <a:cubicBezTo>
                    <a:pt x="1003" y="1585"/>
                    <a:pt x="1729" y="1755"/>
                    <a:pt x="2454" y="1755"/>
                  </a:cubicBezTo>
                  <a:cubicBezTo>
                    <a:pt x="3326" y="1755"/>
                    <a:pt x="4197" y="1510"/>
                    <a:pt x="4963" y="1027"/>
                  </a:cubicBezTo>
                  <a:cubicBezTo>
                    <a:pt x="5214" y="860"/>
                    <a:pt x="5297" y="525"/>
                    <a:pt x="5164" y="275"/>
                  </a:cubicBezTo>
                  <a:cubicBezTo>
                    <a:pt x="5052" y="97"/>
                    <a:pt x="4867" y="0"/>
                    <a:pt x="46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244419" y="1648360"/>
              <a:ext cx="554561" cy="664461"/>
            </a:xfrm>
            <a:custGeom>
              <a:rect b="b" l="l" r="r" t="t"/>
              <a:pathLst>
                <a:path extrusionOk="0" h="20732" w="17303">
                  <a:moveTo>
                    <a:pt x="17004" y="0"/>
                  </a:moveTo>
                  <a:cubicBezTo>
                    <a:pt x="16987" y="0"/>
                    <a:pt x="16969" y="2"/>
                    <a:pt x="16952" y="6"/>
                  </a:cubicBezTo>
                  <a:cubicBezTo>
                    <a:pt x="16784" y="39"/>
                    <a:pt x="16684" y="173"/>
                    <a:pt x="16701" y="323"/>
                  </a:cubicBezTo>
                  <a:cubicBezTo>
                    <a:pt x="16734" y="657"/>
                    <a:pt x="16751" y="992"/>
                    <a:pt x="16734" y="1309"/>
                  </a:cubicBezTo>
                  <a:cubicBezTo>
                    <a:pt x="16634" y="3899"/>
                    <a:pt x="16667" y="6405"/>
                    <a:pt x="16300" y="8945"/>
                  </a:cubicBezTo>
                  <a:cubicBezTo>
                    <a:pt x="15966" y="11251"/>
                    <a:pt x="15632" y="13540"/>
                    <a:pt x="14445" y="15545"/>
                  </a:cubicBezTo>
                  <a:cubicBezTo>
                    <a:pt x="13376" y="17316"/>
                    <a:pt x="11872" y="18970"/>
                    <a:pt x="9900" y="19705"/>
                  </a:cubicBezTo>
                  <a:cubicBezTo>
                    <a:pt x="9079" y="20013"/>
                    <a:pt x="8208" y="20164"/>
                    <a:pt x="7333" y="20164"/>
                  </a:cubicBezTo>
                  <a:cubicBezTo>
                    <a:pt x="7069" y="20164"/>
                    <a:pt x="6805" y="20150"/>
                    <a:pt x="6542" y="20123"/>
                  </a:cubicBezTo>
                  <a:cubicBezTo>
                    <a:pt x="6007" y="20039"/>
                    <a:pt x="5473" y="19922"/>
                    <a:pt x="4955" y="19739"/>
                  </a:cubicBezTo>
                  <a:cubicBezTo>
                    <a:pt x="4420" y="19555"/>
                    <a:pt x="3919" y="19304"/>
                    <a:pt x="3468" y="18970"/>
                  </a:cubicBezTo>
                  <a:cubicBezTo>
                    <a:pt x="1763" y="17750"/>
                    <a:pt x="677" y="15862"/>
                    <a:pt x="460" y="13774"/>
                  </a:cubicBezTo>
                  <a:cubicBezTo>
                    <a:pt x="444" y="13634"/>
                    <a:pt x="330" y="13563"/>
                    <a:pt x="221" y="13563"/>
                  </a:cubicBezTo>
                  <a:cubicBezTo>
                    <a:pt x="108" y="13563"/>
                    <a:pt x="1" y="13638"/>
                    <a:pt x="9" y="13790"/>
                  </a:cubicBezTo>
                  <a:cubicBezTo>
                    <a:pt x="26" y="14074"/>
                    <a:pt x="59" y="14342"/>
                    <a:pt x="109" y="14626"/>
                  </a:cubicBezTo>
                  <a:cubicBezTo>
                    <a:pt x="527" y="16798"/>
                    <a:pt x="1880" y="18686"/>
                    <a:pt x="3819" y="19772"/>
                  </a:cubicBezTo>
                  <a:cubicBezTo>
                    <a:pt x="4086" y="19906"/>
                    <a:pt x="4353" y="20006"/>
                    <a:pt x="4621" y="20140"/>
                  </a:cubicBezTo>
                  <a:cubicBezTo>
                    <a:pt x="4888" y="20273"/>
                    <a:pt x="5172" y="20373"/>
                    <a:pt x="5456" y="20440"/>
                  </a:cubicBezTo>
                  <a:cubicBezTo>
                    <a:pt x="6024" y="20591"/>
                    <a:pt x="6609" y="20691"/>
                    <a:pt x="7194" y="20724"/>
                  </a:cubicBezTo>
                  <a:cubicBezTo>
                    <a:pt x="7302" y="20729"/>
                    <a:pt x="7410" y="20731"/>
                    <a:pt x="7518" y="20731"/>
                  </a:cubicBezTo>
                  <a:cubicBezTo>
                    <a:pt x="8565" y="20731"/>
                    <a:pt x="9615" y="20512"/>
                    <a:pt x="10569" y="20073"/>
                  </a:cubicBezTo>
                  <a:cubicBezTo>
                    <a:pt x="12591" y="19170"/>
                    <a:pt x="14128" y="17399"/>
                    <a:pt x="15180" y="15495"/>
                  </a:cubicBezTo>
                  <a:cubicBezTo>
                    <a:pt x="16400" y="13306"/>
                    <a:pt x="16701" y="10866"/>
                    <a:pt x="16985" y="8393"/>
                  </a:cubicBezTo>
                  <a:cubicBezTo>
                    <a:pt x="17302" y="5687"/>
                    <a:pt x="17236" y="3331"/>
                    <a:pt x="17269" y="240"/>
                  </a:cubicBezTo>
                  <a:cubicBezTo>
                    <a:pt x="17254" y="107"/>
                    <a:pt x="17135" y="0"/>
                    <a:pt x="17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050837" y="1439137"/>
              <a:ext cx="348640" cy="581066"/>
            </a:xfrm>
            <a:custGeom>
              <a:rect b="b" l="l" r="r" t="t"/>
              <a:pathLst>
                <a:path extrusionOk="0" h="18130" w="10878">
                  <a:moveTo>
                    <a:pt x="9524" y="1"/>
                  </a:moveTo>
                  <a:cubicBezTo>
                    <a:pt x="9341" y="368"/>
                    <a:pt x="9073" y="686"/>
                    <a:pt x="8722" y="920"/>
                  </a:cubicBezTo>
                  <a:cubicBezTo>
                    <a:pt x="7787" y="1488"/>
                    <a:pt x="6350" y="1555"/>
                    <a:pt x="5498" y="1855"/>
                  </a:cubicBezTo>
                  <a:cubicBezTo>
                    <a:pt x="4445" y="2223"/>
                    <a:pt x="4211" y="2457"/>
                    <a:pt x="3409" y="3142"/>
                  </a:cubicBezTo>
                  <a:cubicBezTo>
                    <a:pt x="3174" y="2186"/>
                    <a:pt x="2744" y="1605"/>
                    <a:pt x="2098" y="1605"/>
                  </a:cubicBezTo>
                  <a:cubicBezTo>
                    <a:pt x="2010" y="1605"/>
                    <a:pt x="1918" y="1616"/>
                    <a:pt x="1822" y="1638"/>
                  </a:cubicBezTo>
                  <a:cubicBezTo>
                    <a:pt x="970" y="1839"/>
                    <a:pt x="1421" y="4295"/>
                    <a:pt x="1939" y="4562"/>
                  </a:cubicBezTo>
                  <a:cubicBezTo>
                    <a:pt x="2177" y="4693"/>
                    <a:pt x="2369" y="4728"/>
                    <a:pt x="2507" y="4728"/>
                  </a:cubicBezTo>
                  <a:cubicBezTo>
                    <a:pt x="2670" y="4728"/>
                    <a:pt x="2757" y="4679"/>
                    <a:pt x="2757" y="4679"/>
                  </a:cubicBezTo>
                  <a:lnTo>
                    <a:pt x="2757" y="4679"/>
                  </a:lnTo>
                  <a:cubicBezTo>
                    <a:pt x="2757" y="4679"/>
                    <a:pt x="3092" y="8823"/>
                    <a:pt x="2707" y="9942"/>
                  </a:cubicBezTo>
                  <a:cubicBezTo>
                    <a:pt x="2323" y="11062"/>
                    <a:pt x="1170" y="11697"/>
                    <a:pt x="1" y="12081"/>
                  </a:cubicBezTo>
                  <a:cubicBezTo>
                    <a:pt x="1036" y="13986"/>
                    <a:pt x="4512" y="17495"/>
                    <a:pt x="6066" y="18129"/>
                  </a:cubicBezTo>
                  <a:cubicBezTo>
                    <a:pt x="7219" y="17845"/>
                    <a:pt x="8455" y="12131"/>
                    <a:pt x="8455" y="12131"/>
                  </a:cubicBezTo>
                  <a:cubicBezTo>
                    <a:pt x="8455" y="12131"/>
                    <a:pt x="7369" y="11964"/>
                    <a:pt x="6968" y="11530"/>
                  </a:cubicBezTo>
                  <a:cubicBezTo>
                    <a:pt x="6567" y="11045"/>
                    <a:pt x="6350" y="10427"/>
                    <a:pt x="6400" y="9809"/>
                  </a:cubicBezTo>
                  <a:cubicBezTo>
                    <a:pt x="6416" y="9547"/>
                    <a:pt x="6481" y="7919"/>
                    <a:pt x="7192" y="7919"/>
                  </a:cubicBezTo>
                  <a:cubicBezTo>
                    <a:pt x="7206" y="7919"/>
                    <a:pt x="7221" y="7919"/>
                    <a:pt x="7235" y="7921"/>
                  </a:cubicBezTo>
                  <a:cubicBezTo>
                    <a:pt x="7336" y="7921"/>
                    <a:pt x="7453" y="7937"/>
                    <a:pt x="7553" y="7954"/>
                  </a:cubicBezTo>
                  <a:cubicBezTo>
                    <a:pt x="7926" y="8026"/>
                    <a:pt x="8272" y="8062"/>
                    <a:pt x="8579" y="8062"/>
                  </a:cubicBezTo>
                  <a:cubicBezTo>
                    <a:pt x="9123" y="8062"/>
                    <a:pt x="9546" y="7950"/>
                    <a:pt x="9792" y="7737"/>
                  </a:cubicBezTo>
                  <a:cubicBezTo>
                    <a:pt x="10042" y="7520"/>
                    <a:pt x="10176" y="6400"/>
                    <a:pt x="10176" y="5682"/>
                  </a:cubicBezTo>
                  <a:cubicBezTo>
                    <a:pt x="10193" y="4980"/>
                    <a:pt x="10844" y="4930"/>
                    <a:pt x="10844" y="4679"/>
                  </a:cubicBezTo>
                  <a:cubicBezTo>
                    <a:pt x="10878" y="4128"/>
                    <a:pt x="10026" y="4646"/>
                    <a:pt x="10126" y="2323"/>
                  </a:cubicBezTo>
                  <a:cubicBezTo>
                    <a:pt x="10092" y="1037"/>
                    <a:pt x="9875" y="368"/>
                    <a:pt x="952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050837" y="1565511"/>
              <a:ext cx="271015" cy="454693"/>
            </a:xfrm>
            <a:custGeom>
              <a:rect b="b" l="l" r="r" t="t"/>
              <a:pathLst>
                <a:path extrusionOk="0" h="14187" w="8456">
                  <a:moveTo>
                    <a:pt x="3275" y="1"/>
                  </a:moveTo>
                  <a:cubicBezTo>
                    <a:pt x="3175" y="619"/>
                    <a:pt x="2757" y="736"/>
                    <a:pt x="2757" y="736"/>
                  </a:cubicBezTo>
                  <a:cubicBezTo>
                    <a:pt x="2757" y="736"/>
                    <a:pt x="3092" y="4880"/>
                    <a:pt x="2707" y="5999"/>
                  </a:cubicBezTo>
                  <a:cubicBezTo>
                    <a:pt x="2323" y="7119"/>
                    <a:pt x="1170" y="7754"/>
                    <a:pt x="1" y="8138"/>
                  </a:cubicBezTo>
                  <a:cubicBezTo>
                    <a:pt x="1036" y="10043"/>
                    <a:pt x="4512" y="13552"/>
                    <a:pt x="6066" y="14186"/>
                  </a:cubicBezTo>
                  <a:cubicBezTo>
                    <a:pt x="7219" y="13902"/>
                    <a:pt x="8455" y="8188"/>
                    <a:pt x="8455" y="8188"/>
                  </a:cubicBezTo>
                  <a:cubicBezTo>
                    <a:pt x="8455" y="8188"/>
                    <a:pt x="7369" y="8021"/>
                    <a:pt x="6968" y="7587"/>
                  </a:cubicBezTo>
                  <a:cubicBezTo>
                    <a:pt x="6567" y="7102"/>
                    <a:pt x="6350" y="6484"/>
                    <a:pt x="6400" y="5866"/>
                  </a:cubicBezTo>
                  <a:cubicBezTo>
                    <a:pt x="6416" y="5604"/>
                    <a:pt x="6481" y="3976"/>
                    <a:pt x="7192" y="3976"/>
                  </a:cubicBezTo>
                  <a:cubicBezTo>
                    <a:pt x="7206" y="3976"/>
                    <a:pt x="7221" y="3976"/>
                    <a:pt x="7235" y="3978"/>
                  </a:cubicBezTo>
                  <a:cubicBezTo>
                    <a:pt x="6433" y="3827"/>
                    <a:pt x="4244" y="3226"/>
                    <a:pt x="3459" y="770"/>
                  </a:cubicBezTo>
                  <a:cubicBezTo>
                    <a:pt x="3426" y="602"/>
                    <a:pt x="3342" y="369"/>
                    <a:pt x="32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109745" y="1507628"/>
              <a:ext cx="37531" cy="62209"/>
            </a:xfrm>
            <a:custGeom>
              <a:rect b="b" l="l" r="r" t="t"/>
              <a:pathLst>
                <a:path extrusionOk="0" h="1941" w="1171">
                  <a:moveTo>
                    <a:pt x="253" y="1"/>
                  </a:moveTo>
                  <a:cubicBezTo>
                    <a:pt x="89" y="1"/>
                    <a:pt x="0" y="103"/>
                    <a:pt x="0" y="103"/>
                  </a:cubicBezTo>
                  <a:cubicBezTo>
                    <a:pt x="6" y="103"/>
                    <a:pt x="12" y="102"/>
                    <a:pt x="18" y="102"/>
                  </a:cubicBezTo>
                  <a:cubicBezTo>
                    <a:pt x="604" y="102"/>
                    <a:pt x="686" y="921"/>
                    <a:pt x="686" y="921"/>
                  </a:cubicBezTo>
                  <a:cubicBezTo>
                    <a:pt x="619" y="921"/>
                    <a:pt x="535" y="938"/>
                    <a:pt x="452" y="955"/>
                  </a:cubicBezTo>
                  <a:cubicBezTo>
                    <a:pt x="84" y="1055"/>
                    <a:pt x="117" y="1941"/>
                    <a:pt x="652" y="1941"/>
                  </a:cubicBezTo>
                  <a:cubicBezTo>
                    <a:pt x="1170" y="1941"/>
                    <a:pt x="1103" y="504"/>
                    <a:pt x="602" y="136"/>
                  </a:cubicBezTo>
                  <a:cubicBezTo>
                    <a:pt x="463" y="33"/>
                    <a:pt x="346" y="1"/>
                    <a:pt x="25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85924" y="1489071"/>
              <a:ext cx="51985" cy="25608"/>
            </a:xfrm>
            <a:custGeom>
              <a:rect b="b" l="l" r="r" t="t"/>
              <a:pathLst>
                <a:path extrusionOk="0" h="799" w="1622">
                  <a:moveTo>
                    <a:pt x="792" y="1"/>
                  </a:moveTo>
                  <a:cubicBezTo>
                    <a:pt x="448" y="1"/>
                    <a:pt x="109" y="222"/>
                    <a:pt x="1" y="799"/>
                  </a:cubicBezTo>
                  <a:cubicBezTo>
                    <a:pt x="355" y="591"/>
                    <a:pt x="762" y="491"/>
                    <a:pt x="1171" y="491"/>
                  </a:cubicBezTo>
                  <a:cubicBezTo>
                    <a:pt x="1322" y="491"/>
                    <a:pt x="1473" y="504"/>
                    <a:pt x="1621" y="531"/>
                  </a:cubicBezTo>
                  <a:cubicBezTo>
                    <a:pt x="1488" y="222"/>
                    <a:pt x="1137" y="1"/>
                    <a:pt x="79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308967" y="1536057"/>
              <a:ext cx="28941" cy="28973"/>
            </a:xfrm>
            <a:custGeom>
              <a:rect b="b" l="l" r="r" t="t"/>
              <a:pathLst>
                <a:path extrusionOk="0" h="904" w="903">
                  <a:moveTo>
                    <a:pt x="468" y="1"/>
                  </a:moveTo>
                  <a:cubicBezTo>
                    <a:pt x="384" y="1"/>
                    <a:pt x="301" y="18"/>
                    <a:pt x="234" y="51"/>
                  </a:cubicBezTo>
                  <a:cubicBezTo>
                    <a:pt x="201" y="85"/>
                    <a:pt x="167" y="101"/>
                    <a:pt x="134" y="135"/>
                  </a:cubicBezTo>
                  <a:cubicBezTo>
                    <a:pt x="84" y="185"/>
                    <a:pt x="33" y="252"/>
                    <a:pt x="17" y="335"/>
                  </a:cubicBezTo>
                  <a:cubicBezTo>
                    <a:pt x="17" y="369"/>
                    <a:pt x="0" y="402"/>
                    <a:pt x="0" y="435"/>
                  </a:cubicBezTo>
                  <a:cubicBezTo>
                    <a:pt x="0" y="686"/>
                    <a:pt x="201" y="887"/>
                    <a:pt x="434" y="903"/>
                  </a:cubicBezTo>
                  <a:cubicBezTo>
                    <a:pt x="518" y="903"/>
                    <a:pt x="602" y="887"/>
                    <a:pt x="668" y="853"/>
                  </a:cubicBezTo>
                  <a:cubicBezTo>
                    <a:pt x="702" y="820"/>
                    <a:pt x="735" y="803"/>
                    <a:pt x="769" y="786"/>
                  </a:cubicBezTo>
                  <a:cubicBezTo>
                    <a:pt x="819" y="719"/>
                    <a:pt x="869" y="653"/>
                    <a:pt x="886" y="569"/>
                  </a:cubicBezTo>
                  <a:cubicBezTo>
                    <a:pt x="886" y="536"/>
                    <a:pt x="902" y="502"/>
                    <a:pt x="902" y="469"/>
                  </a:cubicBezTo>
                  <a:cubicBezTo>
                    <a:pt x="902" y="285"/>
                    <a:pt x="802" y="118"/>
                    <a:pt x="635" y="34"/>
                  </a:cubicBezTo>
                  <a:cubicBezTo>
                    <a:pt x="585" y="18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5295571" y="1624418"/>
              <a:ext cx="61600" cy="29742"/>
            </a:xfrm>
            <a:custGeom>
              <a:rect b="b" l="l" r="r" t="t"/>
              <a:pathLst>
                <a:path extrusionOk="0" h="928" w="1922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6" y="925"/>
                    <a:pt x="941" y="927"/>
                    <a:pt x="976" y="927"/>
                  </a:cubicBezTo>
                  <a:cubicBezTo>
                    <a:pt x="1537" y="927"/>
                    <a:pt x="1922" y="335"/>
                    <a:pt x="1922" y="335"/>
                  </a:cubicBezTo>
                  <a:cubicBezTo>
                    <a:pt x="1922" y="335"/>
                    <a:pt x="1504" y="302"/>
                    <a:pt x="936" y="235"/>
                  </a:cubicBezTo>
                  <a:cubicBezTo>
                    <a:pt x="602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