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0" autoAdjust="0"/>
    <p:restoredTop sz="81277" autoAdjust="0"/>
  </p:normalViewPr>
  <p:slideViewPr>
    <p:cSldViewPr>
      <p:cViewPr varScale="1">
        <p:scale>
          <a:sx n="74" d="100"/>
          <a:sy n="74" d="100"/>
        </p:scale>
        <p:origin x="-23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59EFD-1AC5-4709-8692-D209DE8D406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8E955-8CF0-4334-98D9-1DAF93608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8E955-8CF0-4334-98D9-1DAF93608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8E955-8CF0-4334-98D9-1DAF93608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0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8FB8-BC02-4D98-BF0B-C407D75C374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7736-A61E-483F-BBCD-5FD29680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Student: Ivan Martinovic</a:t>
            </a:r>
          </a:p>
          <a:p>
            <a:pPr marL="0" indent="0" algn="ctr">
              <a:buNone/>
            </a:pPr>
            <a:r>
              <a:rPr lang="de-DE" dirty="0" smtClean="0"/>
              <a:t>Student ID: imartinovic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6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9535" y="1167257"/>
            <a:ext cx="1765300" cy="413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06885" y="116725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89185" y="922524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6385" y="488997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60835" y="289230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27685" y="462902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45185" y="922524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32085" y="9225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VIN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608285" y="459469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ngine type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11660" y="268611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0735" y="453277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73785" y="91222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0" name="Straight Connector 19"/>
          <p:cNvCxnSpPr>
            <a:stCxn id="6" idx="5"/>
          </p:cNvCxnSpPr>
          <p:nvPr/>
        </p:nvCxnSpPr>
        <p:spPr>
          <a:xfrm>
            <a:off x="5294878" y="1231908"/>
            <a:ext cx="431007" cy="12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</p:cNvCxnSpPr>
          <p:nvPr/>
        </p:nvCxnSpPr>
        <p:spPr>
          <a:xfrm>
            <a:off x="5752078" y="798381"/>
            <a:ext cx="354807" cy="346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</p:cNvCxnSpPr>
          <p:nvPr/>
        </p:nvCxnSpPr>
        <p:spPr>
          <a:xfrm>
            <a:off x="6608535" y="651696"/>
            <a:ext cx="0" cy="493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3"/>
          </p:cNvCxnSpPr>
          <p:nvPr/>
        </p:nvCxnSpPr>
        <p:spPr>
          <a:xfrm flipH="1">
            <a:off x="7256235" y="772286"/>
            <a:ext cx="361157" cy="334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3"/>
          </p:cNvCxnSpPr>
          <p:nvPr/>
        </p:nvCxnSpPr>
        <p:spPr>
          <a:xfrm flipH="1">
            <a:off x="7491185" y="1231908"/>
            <a:ext cx="443707" cy="12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15332" y="1074924"/>
            <a:ext cx="1765300" cy="413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96332" y="109689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2577" y="607305"/>
            <a:ext cx="1144829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1168" y="189736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66264" y="103630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57482" y="419846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68634" y="62996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ID</a:t>
            </a:r>
            <a:endParaRPr lang="en-US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671993" y="181926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39314" y="96764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DoB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86082" y="42263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46" name="Straight Connector 45"/>
          <p:cNvCxnSpPr>
            <a:stCxn id="36" idx="5"/>
          </p:cNvCxnSpPr>
          <p:nvPr/>
        </p:nvCxnSpPr>
        <p:spPr>
          <a:xfrm>
            <a:off x="1039750" y="916689"/>
            <a:ext cx="305876" cy="158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7" idx="5"/>
          </p:cNvCxnSpPr>
          <p:nvPr/>
        </p:nvCxnSpPr>
        <p:spPr>
          <a:xfrm>
            <a:off x="1526861" y="499120"/>
            <a:ext cx="224662" cy="55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3" idx="0"/>
          </p:cNvCxnSpPr>
          <p:nvPr/>
        </p:nvCxnSpPr>
        <p:spPr>
          <a:xfrm flipH="1">
            <a:off x="1997982" y="466096"/>
            <a:ext cx="145111" cy="608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872576" y="770510"/>
            <a:ext cx="255024" cy="28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871775" y="4800600"/>
            <a:ext cx="1765300" cy="413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252775" y="482256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5627" y="4855957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1001" y="5377784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26432" y="5923410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86932" y="6039908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7846" y="4844534"/>
            <a:ext cx="93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Race #</a:t>
            </a:r>
            <a:endParaRPr lang="en-US" u="sng" dirty="0"/>
          </a:p>
        </p:txBody>
      </p:sp>
      <p:sp>
        <p:nvSpPr>
          <p:cNvPr id="63" name="TextBox 62"/>
          <p:cNvSpPr txBox="1"/>
          <p:nvPr/>
        </p:nvSpPr>
        <p:spPr>
          <a:xfrm>
            <a:off x="296046" y="5383972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 type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82284" y="5916544"/>
            <a:ext cx="12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 of rounds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66332" y="6039908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67" name="Straight Connector 66"/>
          <p:cNvCxnSpPr>
            <a:stCxn id="57" idx="6"/>
            <a:endCxn id="55" idx="1"/>
          </p:cNvCxnSpPr>
          <p:nvPr/>
        </p:nvCxnSpPr>
        <p:spPr>
          <a:xfrm flipV="1">
            <a:off x="1381027" y="5007233"/>
            <a:ext cx="490748" cy="29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7"/>
          </p:cNvCxnSpPr>
          <p:nvPr/>
        </p:nvCxnSpPr>
        <p:spPr>
          <a:xfrm flipV="1">
            <a:off x="1436694" y="5218423"/>
            <a:ext cx="389838" cy="212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0"/>
          </p:cNvCxnSpPr>
          <p:nvPr/>
        </p:nvCxnSpPr>
        <p:spPr>
          <a:xfrm flipV="1">
            <a:off x="1674132" y="5191899"/>
            <a:ext cx="687678" cy="731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0"/>
            <a:endCxn id="55" idx="2"/>
          </p:cNvCxnSpPr>
          <p:nvPr/>
        </p:nvCxnSpPr>
        <p:spPr>
          <a:xfrm flipH="1" flipV="1">
            <a:off x="2754425" y="5213866"/>
            <a:ext cx="380207" cy="82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260986" y="4766562"/>
            <a:ext cx="1765300" cy="413266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0" cmpd="dbl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77000" y="4788529"/>
            <a:ext cx="12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Accidents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617392" y="5336030"/>
            <a:ext cx="1447800" cy="404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71367" y="5335037"/>
            <a:ext cx="133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time</a:t>
            </a:r>
            <a:endParaRPr lang="en-US" u="sng" dirty="0"/>
          </a:p>
        </p:txBody>
      </p:sp>
      <p:cxnSp>
        <p:nvCxnSpPr>
          <p:cNvPr id="103" name="Straight Connector 102"/>
          <p:cNvCxnSpPr>
            <a:stCxn id="95" idx="0"/>
            <a:endCxn id="91" idx="3"/>
          </p:cNvCxnSpPr>
          <p:nvPr/>
        </p:nvCxnSpPr>
        <p:spPr>
          <a:xfrm flipH="1" flipV="1">
            <a:off x="8026286" y="4973195"/>
            <a:ext cx="315006" cy="36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iamond 121"/>
          <p:cNvSpPr/>
          <p:nvPr/>
        </p:nvSpPr>
        <p:spPr>
          <a:xfrm>
            <a:off x="577623" y="2311519"/>
            <a:ext cx="1412585" cy="1143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77623" y="2711952"/>
            <a:ext cx="14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Winner–of</a:t>
            </a:r>
            <a:endParaRPr lang="en-US" dirty="0"/>
          </a:p>
        </p:txBody>
      </p:sp>
      <p:cxnSp>
        <p:nvCxnSpPr>
          <p:cNvPr id="132" name="Straight Connector 131"/>
          <p:cNvCxnSpPr>
            <a:endCxn id="122" idx="2"/>
          </p:cNvCxnSpPr>
          <p:nvPr/>
        </p:nvCxnSpPr>
        <p:spPr>
          <a:xfrm flipH="1" flipV="1">
            <a:off x="1283916" y="3454519"/>
            <a:ext cx="755398" cy="13340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13634" y="3772956"/>
            <a:ext cx="1485217" cy="3360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-32198" y="3772957"/>
            <a:ext cx="153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Winning time</a:t>
            </a:r>
            <a:endParaRPr lang="en-US" dirty="0"/>
          </a:p>
        </p:txBody>
      </p:sp>
      <p:cxnSp>
        <p:nvCxnSpPr>
          <p:cNvPr id="149" name="Straight Connector 148"/>
          <p:cNvCxnSpPr>
            <a:stCxn id="133" idx="0"/>
          </p:cNvCxnSpPr>
          <p:nvPr/>
        </p:nvCxnSpPr>
        <p:spPr>
          <a:xfrm flipV="1">
            <a:off x="756243" y="3238501"/>
            <a:ext cx="216078" cy="53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2" idx="0"/>
          </p:cNvCxnSpPr>
          <p:nvPr/>
        </p:nvCxnSpPr>
        <p:spPr>
          <a:xfrm flipV="1">
            <a:off x="1283916" y="1466223"/>
            <a:ext cx="377699" cy="84529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791782" y="1450420"/>
            <a:ext cx="1412585" cy="1143000"/>
          </a:xfrm>
          <a:prstGeom prst="diamond">
            <a:avLst/>
          </a:prstGeom>
          <a:solidFill>
            <a:schemeClr val="bg1"/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791782" y="1850853"/>
            <a:ext cx="14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Forms-D</a:t>
            </a:r>
            <a:endParaRPr lang="en-US" dirty="0"/>
          </a:p>
        </p:txBody>
      </p:sp>
      <p:sp>
        <p:nvSpPr>
          <p:cNvPr id="81" name="Diamond 80"/>
          <p:cNvSpPr/>
          <p:nvPr/>
        </p:nvSpPr>
        <p:spPr>
          <a:xfrm>
            <a:off x="4393380" y="1432515"/>
            <a:ext cx="1412585" cy="1143000"/>
          </a:xfrm>
          <a:prstGeom prst="diamond">
            <a:avLst/>
          </a:prstGeom>
          <a:solidFill>
            <a:schemeClr val="bg1"/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393380" y="1832948"/>
            <a:ext cx="14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Forms-C</a:t>
            </a:r>
            <a:endParaRPr lang="en-US" dirty="0"/>
          </a:p>
        </p:txBody>
      </p:sp>
      <p:sp>
        <p:nvSpPr>
          <p:cNvPr id="87" name="Diamond 86"/>
          <p:cNvSpPr/>
          <p:nvPr/>
        </p:nvSpPr>
        <p:spPr>
          <a:xfrm>
            <a:off x="4189185" y="4440100"/>
            <a:ext cx="1412585" cy="1143000"/>
          </a:xfrm>
          <a:prstGeom prst="diamond">
            <a:avLst/>
          </a:prstGeom>
          <a:solidFill>
            <a:schemeClr val="bg1"/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189185" y="4803628"/>
            <a:ext cx="14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Happened </a:t>
            </a:r>
            <a:r>
              <a:rPr lang="en-US" dirty="0" smtClean="0"/>
              <a:t>in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1"/>
            <a:endCxn id="55" idx="3"/>
          </p:cNvCxnSpPr>
          <p:nvPr/>
        </p:nvCxnSpPr>
        <p:spPr>
          <a:xfrm flipH="1">
            <a:off x="3637075" y="4988294"/>
            <a:ext cx="552110" cy="1893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87" idx="3"/>
          </p:cNvCxnSpPr>
          <p:nvPr/>
        </p:nvCxnSpPr>
        <p:spPr>
          <a:xfrm flipH="1">
            <a:off x="5601770" y="4973657"/>
            <a:ext cx="632627" cy="37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370657" y="2825235"/>
            <a:ext cx="1765300" cy="413266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782332" y="28252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Entries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 flipH="1" flipV="1">
            <a:off x="2321832" y="1536590"/>
            <a:ext cx="678256" cy="31426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601770" y="1580523"/>
            <a:ext cx="632627" cy="2524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3824282" y="2311520"/>
            <a:ext cx="88850" cy="5137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4393380" y="2311520"/>
            <a:ext cx="379552" cy="5137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/>
          <p:cNvSpPr/>
          <p:nvPr/>
        </p:nvSpPr>
        <p:spPr>
          <a:xfrm>
            <a:off x="2286376" y="3326989"/>
            <a:ext cx="1507747" cy="12906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286376" y="3787634"/>
            <a:ext cx="153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Participates-in</a:t>
            </a:r>
            <a:endParaRPr lang="en-US" dirty="0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3405182" y="3238501"/>
            <a:ext cx="507948" cy="3831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55" idx="0"/>
          </p:cNvCxnSpPr>
          <p:nvPr/>
        </p:nvCxnSpPr>
        <p:spPr>
          <a:xfrm flipH="1">
            <a:off x="2754425" y="4440100"/>
            <a:ext cx="37357" cy="3605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Diamond 134"/>
          <p:cNvSpPr/>
          <p:nvPr/>
        </p:nvSpPr>
        <p:spPr>
          <a:xfrm>
            <a:off x="5284560" y="3295669"/>
            <a:ext cx="1507747" cy="12906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84560" y="3756314"/>
            <a:ext cx="153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Involved-in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4646386" y="3238501"/>
            <a:ext cx="863995" cy="4963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endCxn id="91" idx="0"/>
          </p:cNvCxnSpPr>
          <p:nvPr/>
        </p:nvCxnSpPr>
        <p:spPr>
          <a:xfrm>
            <a:off x="6477000" y="4156966"/>
            <a:ext cx="666636" cy="6095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115332" y="1074924"/>
            <a:ext cx="1765300" cy="413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404673" y="1096891"/>
            <a:ext cx="125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62577" y="607305"/>
            <a:ext cx="1144829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21168" y="189736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766264" y="103630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671993" y="181926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933577" y="96764"/>
            <a:ext cx="96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102" name="Straight Connector 101"/>
          <p:cNvCxnSpPr>
            <a:stCxn id="95" idx="5"/>
          </p:cNvCxnSpPr>
          <p:nvPr/>
        </p:nvCxnSpPr>
        <p:spPr>
          <a:xfrm>
            <a:off x="1039750" y="916689"/>
            <a:ext cx="305876" cy="158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6" idx="5"/>
          </p:cNvCxnSpPr>
          <p:nvPr/>
        </p:nvCxnSpPr>
        <p:spPr>
          <a:xfrm>
            <a:off x="1526861" y="499120"/>
            <a:ext cx="224662" cy="555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93" idx="0"/>
          </p:cNvCxnSpPr>
          <p:nvPr/>
        </p:nvCxnSpPr>
        <p:spPr>
          <a:xfrm flipH="1">
            <a:off x="1997982" y="466096"/>
            <a:ext cx="145111" cy="608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742774" y="1053206"/>
            <a:ext cx="1765300" cy="413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731123" y="1088308"/>
            <a:ext cx="17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7172228" y="2753150"/>
            <a:ext cx="1295400" cy="362466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739236" y="289444"/>
            <a:ext cx="1557575" cy="55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722854" y="339265"/>
            <a:ext cx="15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transaction id</a:t>
            </a:r>
            <a:endParaRPr lang="en-US" u="sng" dirty="0"/>
          </a:p>
        </p:txBody>
      </p:sp>
      <p:cxnSp>
        <p:nvCxnSpPr>
          <p:cNvPr id="127" name="Straight Connector 126"/>
          <p:cNvCxnSpPr>
            <a:stCxn id="130" idx="1"/>
            <a:endCxn id="132" idx="3"/>
          </p:cNvCxnSpPr>
          <p:nvPr/>
        </p:nvCxnSpPr>
        <p:spPr>
          <a:xfrm>
            <a:off x="7186701" y="2930950"/>
            <a:ext cx="145015" cy="506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186701" y="2746284"/>
            <a:ext cx="12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32" name="Diamond 131"/>
          <p:cNvSpPr/>
          <p:nvPr/>
        </p:nvSpPr>
        <p:spPr>
          <a:xfrm>
            <a:off x="5919131" y="2865702"/>
            <a:ext cx="1412585" cy="1143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017421" y="3236048"/>
            <a:ext cx="122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Contains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42825" y="597646"/>
            <a:ext cx="78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custID</a:t>
            </a:r>
            <a:endParaRPr lang="en-US" u="sng" dirty="0"/>
          </a:p>
        </p:txBody>
      </p:sp>
      <p:sp>
        <p:nvSpPr>
          <p:cNvPr id="78" name="Diamond 77"/>
          <p:cNvSpPr/>
          <p:nvPr/>
        </p:nvSpPr>
        <p:spPr>
          <a:xfrm>
            <a:off x="3686512" y="710057"/>
            <a:ext cx="1412585" cy="1143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780879" y="1096891"/>
            <a:ext cx="122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Makes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6352907" y="256595"/>
            <a:ext cx="1557575" cy="55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287931" y="313361"/>
            <a:ext cx="169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total price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7813922" y="976995"/>
            <a:ext cx="1125395" cy="465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865015" y="1025005"/>
            <a:ext cx="102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027156" y="5180271"/>
            <a:ext cx="2022413" cy="413266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27156" y="5173755"/>
            <a:ext cx="20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Transactions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128847" y="5892703"/>
            <a:ext cx="1112826" cy="55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46810" y="5973484"/>
            <a:ext cx="10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time</a:t>
            </a:r>
            <a:endParaRPr lang="en-US" u="sng" dirty="0"/>
          </a:p>
        </p:txBody>
      </p:sp>
      <p:cxnSp>
        <p:nvCxnSpPr>
          <p:cNvPr id="131" name="Straight Connector 130"/>
          <p:cNvCxnSpPr>
            <a:stCxn id="110" idx="1"/>
            <a:endCxn id="117" idx="0"/>
          </p:cNvCxnSpPr>
          <p:nvPr/>
        </p:nvCxnSpPr>
        <p:spPr>
          <a:xfrm flipH="1">
            <a:off x="685260" y="5386904"/>
            <a:ext cx="341896" cy="505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amond 132"/>
          <p:cNvSpPr/>
          <p:nvPr/>
        </p:nvSpPr>
        <p:spPr>
          <a:xfrm>
            <a:off x="3639971" y="2700849"/>
            <a:ext cx="1505666" cy="1417291"/>
          </a:xfrm>
          <a:prstGeom prst="diamond">
            <a:avLst/>
          </a:prstGeom>
          <a:solidFill>
            <a:schemeClr val="bg1"/>
          </a:solidFill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555426" y="3240217"/>
            <a:ext cx="167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Returned from</a:t>
            </a:r>
            <a:endParaRPr lang="en-US" sz="1600" dirty="0"/>
          </a:p>
        </p:txBody>
      </p:sp>
      <p:sp>
        <p:nvSpPr>
          <p:cNvPr id="139" name="Diamond 138"/>
          <p:cNvSpPr/>
          <p:nvPr/>
        </p:nvSpPr>
        <p:spPr>
          <a:xfrm>
            <a:off x="1301773" y="2499695"/>
            <a:ext cx="1412585" cy="1143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396140" y="2886529"/>
            <a:ext cx="122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Requests</a:t>
            </a:r>
            <a:endParaRPr lang="en-US" dirty="0"/>
          </a:p>
        </p:txBody>
      </p:sp>
      <p:cxnSp>
        <p:nvCxnSpPr>
          <p:cNvPr id="142" name="Straight Arrow Connector 141"/>
          <p:cNvCxnSpPr>
            <a:stCxn id="139" idx="0"/>
            <a:endCxn id="93" idx="2"/>
          </p:cNvCxnSpPr>
          <p:nvPr/>
        </p:nvCxnSpPr>
        <p:spPr>
          <a:xfrm flipH="1" flipV="1">
            <a:off x="1997982" y="1488190"/>
            <a:ext cx="10084" cy="101150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9" idx="2"/>
          </p:cNvCxnSpPr>
          <p:nvPr/>
        </p:nvCxnSpPr>
        <p:spPr>
          <a:xfrm>
            <a:off x="2008066" y="3642695"/>
            <a:ext cx="22478" cy="15375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2901368" y="6152520"/>
            <a:ext cx="1295400" cy="362466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endCxn id="151" idx="0"/>
          </p:cNvCxnSpPr>
          <p:nvPr/>
        </p:nvCxnSpPr>
        <p:spPr>
          <a:xfrm flipH="1">
            <a:off x="3555426" y="5639803"/>
            <a:ext cx="641343" cy="518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914084" y="6158150"/>
            <a:ext cx="12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152" name="Diamond 151"/>
          <p:cNvSpPr/>
          <p:nvPr/>
        </p:nvSpPr>
        <p:spPr>
          <a:xfrm>
            <a:off x="3860724" y="4814534"/>
            <a:ext cx="1412585" cy="1143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3959014" y="5184880"/>
            <a:ext cx="122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049569" y="3837904"/>
            <a:ext cx="1058792" cy="13358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21" idx="1"/>
          </p:cNvCxnSpPr>
          <p:nvPr/>
        </p:nvCxnSpPr>
        <p:spPr>
          <a:xfrm>
            <a:off x="5022244" y="1259839"/>
            <a:ext cx="708879" cy="131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1" idx="2"/>
            <a:endCxn id="132" idx="0"/>
          </p:cNvCxnSpPr>
          <p:nvPr/>
        </p:nvCxnSpPr>
        <p:spPr>
          <a:xfrm>
            <a:off x="6592937" y="1457640"/>
            <a:ext cx="32487" cy="14080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742773" y="5180271"/>
            <a:ext cx="1765300" cy="413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130123" y="518027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6032897" y="6018216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347347" y="5818449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530028" y="4773752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847528" y="5233374"/>
            <a:ext cx="1295400" cy="362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8031678" y="5229941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 smtClean="0"/>
              <a:t>ItemID</a:t>
            </a:r>
            <a:endParaRPr lang="en-US" u="sng" dirty="0"/>
          </a:p>
        </p:txBody>
      </p:sp>
      <p:sp>
        <p:nvSpPr>
          <p:cNvPr id="135" name="TextBox 134"/>
          <p:cNvSpPr txBox="1"/>
          <p:nvPr/>
        </p:nvSpPr>
        <p:spPr>
          <a:xfrm>
            <a:off x="5994797" y="5988688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598172" y="5797830"/>
            <a:ext cx="7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803078" y="4764127"/>
            <a:ext cx="74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55" name="Straight Connector 154"/>
          <p:cNvCxnSpPr>
            <a:stCxn id="110" idx="3"/>
            <a:endCxn id="152" idx="1"/>
          </p:cNvCxnSpPr>
          <p:nvPr/>
        </p:nvCxnSpPr>
        <p:spPr>
          <a:xfrm flipV="1">
            <a:off x="3049569" y="5386034"/>
            <a:ext cx="811155" cy="8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32" idx="2"/>
            <a:endCxn id="114" idx="0"/>
          </p:cNvCxnSpPr>
          <p:nvPr/>
        </p:nvCxnSpPr>
        <p:spPr>
          <a:xfrm flipH="1">
            <a:off x="6625423" y="4008702"/>
            <a:ext cx="1" cy="11715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14" idx="2"/>
            <a:endCxn id="135" idx="0"/>
          </p:cNvCxnSpPr>
          <p:nvPr/>
        </p:nvCxnSpPr>
        <p:spPr>
          <a:xfrm>
            <a:off x="6625423" y="5593537"/>
            <a:ext cx="45649" cy="395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119" idx="1"/>
          </p:cNvCxnSpPr>
          <p:nvPr/>
        </p:nvCxnSpPr>
        <p:spPr>
          <a:xfrm>
            <a:off x="7133486" y="5599273"/>
            <a:ext cx="403568" cy="272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6" idx="2"/>
            <a:endCxn id="114" idx="3"/>
          </p:cNvCxnSpPr>
          <p:nvPr/>
        </p:nvCxnSpPr>
        <p:spPr>
          <a:xfrm flipH="1" flipV="1">
            <a:off x="7508073" y="5386904"/>
            <a:ext cx="339455" cy="27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2" idx="2"/>
          </p:cNvCxnSpPr>
          <p:nvPr/>
        </p:nvCxnSpPr>
        <p:spPr>
          <a:xfrm flipH="1">
            <a:off x="7186701" y="4954985"/>
            <a:ext cx="343327" cy="181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01" idx="4"/>
          </p:cNvCxnSpPr>
          <p:nvPr/>
        </p:nvCxnSpPr>
        <p:spPr>
          <a:xfrm flipH="1">
            <a:off x="6958378" y="815955"/>
            <a:ext cx="173317" cy="20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07" idx="1"/>
            <a:endCxn id="120" idx="3"/>
          </p:cNvCxnSpPr>
          <p:nvPr/>
        </p:nvCxnSpPr>
        <p:spPr>
          <a:xfrm flipH="1">
            <a:off x="7508074" y="1209671"/>
            <a:ext cx="356941" cy="50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20" idx="0"/>
            <a:endCxn id="124" idx="5"/>
          </p:cNvCxnSpPr>
          <p:nvPr/>
        </p:nvCxnSpPr>
        <p:spPr>
          <a:xfrm flipH="1" flipV="1">
            <a:off x="6068709" y="766888"/>
            <a:ext cx="556715" cy="286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4739236" y="1457641"/>
            <a:ext cx="1390887" cy="1485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78" idx="1"/>
            <a:endCxn id="93" idx="3"/>
          </p:cNvCxnSpPr>
          <p:nvPr/>
        </p:nvCxnSpPr>
        <p:spPr>
          <a:xfrm flipH="1">
            <a:off x="2880632" y="1281557"/>
            <a:ext cx="80588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2" idx="3"/>
            <a:endCxn id="114" idx="1"/>
          </p:cNvCxnSpPr>
          <p:nvPr/>
        </p:nvCxnSpPr>
        <p:spPr>
          <a:xfrm>
            <a:off x="5273309" y="5386034"/>
            <a:ext cx="469464" cy="8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4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69</Words>
  <Application>Microsoft Office PowerPoint</Application>
  <PresentationFormat>On-screen Show (4:3)</PresentationFormat>
  <Paragraphs>55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26</cp:revision>
  <dcterms:created xsi:type="dcterms:W3CDTF">2021-02-01T09:09:22Z</dcterms:created>
  <dcterms:modified xsi:type="dcterms:W3CDTF">2021-02-02T20:05:46Z</dcterms:modified>
</cp:coreProperties>
</file>