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7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8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9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10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1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12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469" r:id="rId6"/>
    <p:sldMasterId id="2147486303" r:id="rId7"/>
    <p:sldMasterId id="2147485084" r:id="rId8"/>
    <p:sldMasterId id="2147485119" r:id="rId9"/>
    <p:sldMasterId id="2147485154" r:id="rId10"/>
    <p:sldMasterId id="2147485189" r:id="rId11"/>
    <p:sldMasterId id="2147485224" r:id="rId12"/>
    <p:sldMasterId id="2147485259" r:id="rId13"/>
    <p:sldMasterId id="2147485294" r:id="rId14"/>
    <p:sldMasterId id="2147485329" r:id="rId15"/>
    <p:sldMasterId id="2147485364" r:id="rId16"/>
    <p:sldMasterId id="2147485399" r:id="rId17"/>
    <p:sldMasterId id="2147485434" r:id="rId18"/>
  </p:sldMasterIdLst>
  <p:notesMasterIdLst>
    <p:notesMasterId r:id="rId34"/>
  </p:notesMasterIdLst>
  <p:handoutMasterIdLst>
    <p:handoutMasterId r:id="rId35"/>
  </p:handoutMasterIdLst>
  <p:sldIdLst>
    <p:sldId id="369" r:id="rId19"/>
    <p:sldId id="373" r:id="rId20"/>
    <p:sldId id="387" r:id="rId21"/>
    <p:sldId id="392" r:id="rId22"/>
    <p:sldId id="393" r:id="rId23"/>
    <p:sldId id="385" r:id="rId24"/>
    <p:sldId id="389" r:id="rId25"/>
    <p:sldId id="391" r:id="rId26"/>
    <p:sldId id="394" r:id="rId27"/>
    <p:sldId id="390" r:id="rId28"/>
    <p:sldId id="384" r:id="rId29"/>
    <p:sldId id="386" r:id="rId30"/>
    <p:sldId id="372" r:id="rId31"/>
    <p:sldId id="368" r:id="rId32"/>
    <p:sldId id="388" r:id="rId33"/>
  </p:sldIdLst>
  <p:sldSz cx="9215438" cy="5184775"/>
  <p:notesSz cx="7315200" cy="9601200"/>
  <p:custDataLst>
    <p:tags r:id="rId36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>
    <p:extLst>
      <p:ext uri="{19B8F6BF-5375-455C-9EA6-DF929625EA0E}">
        <p15:presenceInfo xmlns:p15="http://schemas.microsoft.com/office/powerpoint/2012/main" userId="S::c.gegenheimer@explain.de::12b1d854-b3f3-4f5c-96ce-874c0e69d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326"/>
    <a:srgbClr val="056830"/>
    <a:srgbClr val="0B5B2A"/>
    <a:srgbClr val="007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89391" autoAdjust="0"/>
  </p:normalViewPr>
  <p:slideViewPr>
    <p:cSldViewPr snapToObjects="1" showGuides="1">
      <p:cViewPr varScale="1">
        <p:scale>
          <a:sx n="184" d="100"/>
          <a:sy n="184" d="100"/>
        </p:scale>
        <p:origin x="1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6472" y="19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Master" Target="slideMasters/slideMaster13.xml"/><Relationship Id="rId26" Type="http://schemas.openxmlformats.org/officeDocument/2006/relationships/slide" Target="slides/slide8.xml"/><Relationship Id="rId39" Type="http://schemas.openxmlformats.org/officeDocument/2006/relationships/viewProps" Target="viewProps.xml"/><Relationship Id="rId21" Type="http://schemas.openxmlformats.org/officeDocument/2006/relationships/slide" Target="slides/slide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1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10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ags" Target="tags/tag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Master" Target="slideMasters/slideMaster9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7.xml"/><Relationship Id="rId17" Type="http://schemas.openxmlformats.org/officeDocument/2006/relationships/slideMaster" Target="slideMasters/slideMaster12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5">
            <a:extLst>
              <a:ext uri="{FF2B5EF4-FFF2-40B4-BE49-F238E27FC236}">
                <a16:creationId xmlns:a16="http://schemas.microsoft.com/office/drawing/2014/main" id="{CD2B6602-1EE3-4AEA-94A9-9E00B566D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AF86C3F9-5D43-41F9-A627-13D75A63D51E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34F1FB76-B0AC-4CE9-B9FF-DCA9AF5013CA}" type="datetime1">
              <a:rPr lang="en-US" smtClean="0"/>
              <a:t>2/13/23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3" name="TextBox 23"/>
          <p:cNvSpPr txBox="1">
            <a:spLocks noChangeArrowheads="1"/>
          </p:cNvSpPr>
          <p:nvPr/>
        </p:nvSpPr>
        <p:spPr bwMode="gray">
          <a:xfrm>
            <a:off x="5040313" y="4392611"/>
            <a:ext cx="1947287" cy="33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dihausDI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dihausDI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dihausDI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dihausDI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dihausDIN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800" b="1" cap="all" spc="20" baseline="0" dirty="0">
                <a:solidFill>
                  <a:schemeClr val="tx1"/>
                </a:solidFill>
                <a:latin typeface="+mj-lt"/>
              </a:rPr>
              <a:t>NOTES: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27600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4416157" cy="465645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 err="1"/>
              <a:t>Sixth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6"/>
            <a:r>
              <a:rPr lang="en-US" noProof="0" dirty="0" err="1"/>
              <a:t>Seventh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</a:t>
            </a:r>
            <a:r>
              <a:rPr lang="en-US" noProof="0" dirty="0" err="1"/>
              <a:t>level</a:t>
            </a:r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F275FE-076A-4F9E-B060-BB281D1F45FE}"/>
              </a:ext>
            </a:extLst>
          </p:cNvPr>
          <p:cNvGrpSpPr>
            <a:grpSpLocks/>
          </p:cNvGrpSpPr>
          <p:nvPr/>
        </p:nvGrpSpPr>
        <p:grpSpPr bwMode="gray">
          <a:xfrm>
            <a:off x="5040313" y="4728586"/>
            <a:ext cx="1947287" cy="4320485"/>
            <a:chOff x="5057300" y="4728587"/>
            <a:chExt cx="1930300" cy="4536509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 bwMode="gray">
            <a:xfrm flipH="1">
              <a:off x="5057300" y="472858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 bwMode="gray">
            <a:xfrm flipH="1">
              <a:off x="5057300" y="503102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 bwMode="gray">
            <a:xfrm flipH="1">
              <a:off x="5057300" y="533345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 bwMode="gray">
            <a:xfrm flipH="1">
              <a:off x="5057300" y="563588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 bwMode="gray">
            <a:xfrm flipH="1">
              <a:off x="5057300" y="593832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 bwMode="gray">
            <a:xfrm flipH="1">
              <a:off x="5057300" y="624075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 bwMode="gray">
            <a:xfrm flipH="1">
              <a:off x="5057300" y="654319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 bwMode="gray">
            <a:xfrm flipH="1">
              <a:off x="5057300" y="684562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 bwMode="gray">
            <a:xfrm flipH="1">
              <a:off x="5057300" y="714805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 bwMode="gray">
            <a:xfrm flipH="1">
              <a:off x="5057300" y="745049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 bwMode="gray">
            <a:xfrm flipH="1">
              <a:off x="5057300" y="7752927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gray">
            <a:xfrm flipH="1">
              <a:off x="5057300" y="8055361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 bwMode="gray">
            <a:xfrm flipH="1">
              <a:off x="5057300" y="8357795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 bwMode="gray">
            <a:xfrm flipH="1">
              <a:off x="5057300" y="8660229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 bwMode="gray">
            <a:xfrm flipH="1">
              <a:off x="5057300" y="8962663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 bwMode="gray">
            <a:xfrm flipH="1">
              <a:off x="5057300" y="9265096"/>
              <a:ext cx="1930300" cy="0"/>
            </a:xfrm>
            <a:prstGeom prst="line">
              <a:avLst/>
            </a:prstGeom>
            <a:ln w="6350" cap="rnd">
              <a:solidFill>
                <a:schemeClr val="bg2">
                  <a:lumMod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6D96D-11C6-4769-ABE5-BC7D6AC5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/>
              <a:t>2021 ADIDAS AG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CA6E82-8F9A-416A-895A-E9710CFE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5F27AC6-919C-4146-91E8-BCBA9CB9BEC9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B9A9F326-58F6-4775-A232-06AE6A9C7A18}" type="datetime1">
              <a:rPr lang="en-US" smtClean="0"/>
              <a:t>2/13/23</a:t>
            </a:fld>
            <a:endParaRPr lang="en-US"/>
          </a:p>
        </p:txBody>
      </p:sp>
      <p:sp>
        <p:nvSpPr>
          <p:cNvPr id="28" name="Header Placeholder 27">
            <a:extLst>
              <a:ext uri="{FF2B5EF4-FFF2-40B4-BE49-F238E27FC236}">
                <a16:creationId xmlns:a16="http://schemas.microsoft.com/office/drawing/2014/main" id="{22821660-5A13-4308-BFF9-F71DDFE6D0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Wingdings" pitchFamily="2" charset="2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08781" indent="-108781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77800" indent="-177800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266700" indent="-88900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AdihausDIN" panose="020B0504020101020102" pitchFamily="34" charset="0"/>
      <a:buChar char="­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7188" indent="-176213" algn="l" defTabSz="919842" rtl="0" eaLnBrk="0" fontAlgn="base" hangingPunct="0">
      <a:lnSpc>
        <a:spcPct val="90000"/>
      </a:lnSpc>
      <a:spcBef>
        <a:spcPts val="0"/>
      </a:spcBef>
      <a:spcAft>
        <a:spcPts val="600"/>
      </a:spcAft>
      <a:buSzPct val="90000"/>
      <a:buFont typeface="adineue PRO TT Black" pitchFamily="34" charset="0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21421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+mj-lt"/>
        <a:ea typeface="+mn-ea"/>
        <a:cs typeface="+mn-cs"/>
      </a:defRPr>
    </a:lvl6pPr>
    <a:lvl7pPr marL="0" indent="0" algn="l" defTabSz="921421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tx2"/>
        </a:solidFill>
        <a:latin typeface="+mn-lt"/>
        <a:ea typeface="+mn-ea"/>
        <a:cs typeface="+mn-cs"/>
      </a:defRPr>
    </a:lvl7pPr>
    <a:lvl8pPr marL="0" indent="0" algn="l" defTabSz="921421" rtl="0" eaLnBrk="1" latinLnBrk="0" hangingPunct="1">
      <a:spcAft>
        <a:spcPts val="600"/>
      </a:spcAft>
      <a:defRPr sz="8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21421" rtl="0" eaLnBrk="1" latinLnBrk="0" hangingPunct="1">
      <a:spcAft>
        <a:spcPts val="600"/>
      </a:spcAft>
      <a:defRPr sz="800" kern="1200">
        <a:solidFill>
          <a:schemeClr val="tx2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993" userDrawn="1">
          <p15:clr>
            <a:srgbClr val="F26B43"/>
          </p15:clr>
        </p15:guide>
        <p15:guide id="2" orient="horz" pos="2767" userDrawn="1">
          <p15:clr>
            <a:srgbClr val="F26B43"/>
          </p15:clr>
        </p15:guide>
        <p15:guide id="3" pos="3175" userDrawn="1">
          <p15:clr>
            <a:srgbClr val="F26B43"/>
          </p15:clr>
        </p15:guide>
        <p15:guide id="4" orient="horz" pos="258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9A9F326-58F6-4775-A232-06AE6A9C7A18}" type="datetime1">
              <a:rPr lang="en-US" smtClean="0"/>
              <a:t>2/13/23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4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565C79F-151D-4AF9-B1DF-438CB47E1B7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E48DF9-094A-46E9-9506-D553B125816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EAFFC19-DA96-4689-8E03-074CE6F7E9C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99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2677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0351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626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7011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51046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7062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72507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1895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7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387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114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1452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8268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719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66361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5874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44261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624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9988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0971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0198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39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2724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25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59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48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2693293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7451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47289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2410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427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87950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83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21708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2274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4714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64096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875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9521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1325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14063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9399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681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464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7618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53799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77198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25904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119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39442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8174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53674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8593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205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57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2946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74284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8945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86342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431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7880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8092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8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5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1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349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496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215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6251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544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3245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3084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4060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3919"/>
      </p:ext>
    </p:extLst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6150"/>
      </p:ext>
    </p:extLst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6921"/>
      </p:ext>
    </p:extLst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32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7427"/>
      </p:ext>
    </p:extLst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57470"/>
      </p:ext>
    </p:extLst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691"/>
      </p:ext>
    </p:extLst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4001"/>
      </p:ext>
    </p:extLst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8946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9093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34467"/>
      </p:ext>
    </p:extLst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09549"/>
      </p:ext>
    </p:extLst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8268"/>
      </p:ext>
    </p:extLst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0300"/>
      </p:ext>
    </p:extLst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62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9584"/>
      </p:ext>
    </p:extLst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07282"/>
      </p:ext>
    </p:extLst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9060"/>
      </p:ext>
    </p:extLst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1677"/>
      </p:ext>
    </p:extLst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0587"/>
      </p:ext>
    </p:extLst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98497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9911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7814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94966"/>
      </p:ext>
    </p:extLst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73318"/>
      </p:ext>
    </p:extLst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402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1277"/>
      </p:ext>
    </p:extLst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68820"/>
      </p:ext>
    </p:extLst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615"/>
      </p:ext>
    </p:extLst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1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5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957374"/>
      </p:ext>
    </p:extLst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818"/>
      </p:ext>
    </p:extLst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82126"/>
      </p:ext>
    </p:extLst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75"/>
      </p:ext>
    </p:extLst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36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F3A7DE8-9724-4106-BA81-797FD9F2503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E6AB5ED-AC68-43F9-892A-96847FEE650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5C79ADD-39CA-4F8D-9D3C-3D7D24601EB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5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0802"/>
      </p:ext>
    </p:extLst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9160"/>
      </p:ext>
    </p:extLst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6817"/>
      </p:ext>
    </p:extLst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7706"/>
      </p:ext>
    </p:extLst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16182"/>
      </p:ext>
    </p:extLst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0692"/>
      </p:ext>
    </p:extLst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78518"/>
      </p:ext>
    </p:extLst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43476"/>
      </p:ext>
    </p:extLst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61107"/>
      </p:ext>
    </p:extLst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65"/>
      </p:ext>
    </p:extLst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95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8865"/>
      </p:ext>
    </p:extLst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3193"/>
      </p:ext>
    </p:extLst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14476"/>
      </p:ext>
    </p:extLst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86323"/>
      </p:ext>
    </p:extLst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15680"/>
      </p:ext>
    </p:extLst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8529"/>
      </p:ext>
    </p:extLst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318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29820"/>
      </p:ext>
    </p:extLst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4603"/>
      </p:ext>
    </p:extLst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7517"/>
      </p:ext>
    </p:extLst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22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017"/>
      </p:ext>
    </p:extLst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6734"/>
      </p:ext>
    </p:extLst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1175"/>
      </p:ext>
    </p:extLst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8790"/>
      </p:ext>
    </p:extLst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1104"/>
      </p:ext>
    </p:extLst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33778"/>
      </p:ext>
    </p:extLst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86999"/>
      </p:ext>
    </p:extLst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0243"/>
      </p:ext>
    </p:extLst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45157"/>
      </p:ext>
    </p:extLst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450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0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83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4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257526"/>
      </p:ext>
    </p:extLst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5045"/>
      </p:ext>
    </p:extLst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90577"/>
      </p:ext>
    </p:extLst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0978"/>
      </p:ext>
    </p:extLst>
  </p:cSld>
  <p:clrMapOvr>
    <a:masterClrMapping/>
  </p:clrMapOvr>
  <p:transition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050"/>
      </p:ext>
    </p:extLst>
  </p:cSld>
  <p:clrMapOvr>
    <a:masterClrMapping/>
  </p:clrMapOvr>
  <p:transition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87367"/>
      </p:ext>
    </p:extLst>
  </p:cSld>
  <p:clrMapOvr>
    <a:masterClrMapping/>
  </p:clrMapOvr>
  <p:transition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5857"/>
      </p:ext>
    </p:extLst>
  </p:cSld>
  <p:clrMapOvr>
    <a:masterClrMapping/>
  </p:clrMapOvr>
  <p:transition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93"/>
      </p:ext>
    </p:extLst>
  </p:cSld>
  <p:clrMapOvr>
    <a:masterClrMapping/>
  </p:clrMapOvr>
  <p:transition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064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6992"/>
      </p:ext>
    </p:extLst>
  </p:cSld>
  <p:clrMapOvr>
    <a:masterClrMapping/>
  </p:clrMapOvr>
  <p:transition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4771"/>
      </p:ext>
    </p:extLst>
  </p:cSld>
  <p:clrMapOvr>
    <a:masterClrMapping/>
  </p:clrMapOvr>
  <p:transition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9312"/>
      </p:ext>
    </p:extLst>
  </p:cSld>
  <p:clrMapOvr>
    <a:masterClrMapping/>
  </p:clrMapOvr>
  <p:transition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4373"/>
      </p:ext>
    </p:extLst>
  </p:cSld>
  <p:clrMapOvr>
    <a:masterClrMapping/>
  </p:clrMapOvr>
  <p:transition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24950"/>
      </p:ext>
    </p:extLst>
  </p:cSld>
  <p:clrMapOvr>
    <a:masterClrMapping/>
  </p:clrMapOvr>
  <p:transition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90336"/>
      </p:ext>
    </p:extLst>
  </p:cSld>
  <p:clrMapOvr>
    <a:masterClrMapping/>
  </p:clrMapOvr>
  <p:transition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9766"/>
      </p:ext>
    </p:extLst>
  </p:cSld>
  <p:clrMapOvr>
    <a:masterClrMapping/>
  </p:clrMapOvr>
  <p:transition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838"/>
      </p:ext>
    </p:extLst>
  </p:cSld>
  <p:clrMapOvr>
    <a:masterClrMapping/>
  </p:clrMapOvr>
  <p:transition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7778"/>
      </p:ext>
    </p:extLst>
  </p:cSld>
  <p:clrMapOvr>
    <a:masterClrMapping/>
  </p:clrMapOvr>
  <p:transition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91716"/>
      </p:ext>
    </p:extLst>
  </p:cSld>
  <p:clrMapOvr>
    <a:masterClrMapping/>
  </p:clrMapOvr>
  <p:transition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123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7187"/>
      </p:ext>
    </p:extLst>
  </p:cSld>
  <p:clrMapOvr>
    <a:masterClrMapping/>
  </p:clrMapOvr>
  <p:transition>
    <p:fade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28522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798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2568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876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6914"/>
      </p:ext>
    </p:extLst>
  </p:cSld>
  <p:clrMapOvr>
    <a:masterClrMapping/>
  </p:clrMapOvr>
  <p:transition>
    <p:fade/>
  </p:transition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9866"/>
      </p:ext>
    </p:extLst>
  </p:cSld>
  <p:clrMapOvr>
    <a:masterClrMapping/>
  </p:clrMapOvr>
  <p:transition>
    <p:fade/>
  </p:transition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0443"/>
      </p:ext>
    </p:extLst>
  </p:cSld>
  <p:clrMapOvr>
    <a:masterClrMapping/>
  </p:clrMapOvr>
  <p:transition>
    <p:fade/>
  </p:transition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90463"/>
      </p:ext>
    </p:extLst>
  </p:cSld>
  <p:clrMapOvr>
    <a:masterClrMapping/>
  </p:clrMapOvr>
  <p:transition>
    <p:fade/>
  </p:transition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36328"/>
      </p:ext>
    </p:extLst>
  </p:cSld>
  <p:clrMapOvr>
    <a:masterClrMapping/>
  </p:clrMapOvr>
  <p:transition>
    <p:fade/>
  </p:transition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828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4129"/>
      </p:ext>
    </p:extLst>
  </p:cSld>
  <p:clrMapOvr>
    <a:masterClrMapping/>
  </p:clrMapOvr>
  <p:transition>
    <p:fade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61567"/>
      </p:ext>
    </p:extLst>
  </p:cSld>
  <p:clrMapOvr>
    <a:masterClrMapping/>
  </p:clrMapOvr>
  <p:transition>
    <p:fade/>
  </p:transition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99099"/>
      </p:ext>
    </p:extLst>
  </p:cSld>
  <p:clrMapOvr>
    <a:masterClrMapping/>
  </p:clrMapOvr>
  <p:transition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9587"/>
      </p:ext>
    </p:extLst>
  </p:cSld>
  <p:clrMapOvr>
    <a:masterClrMapping/>
  </p:clrMapOvr>
  <p:transition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0470"/>
      </p:ext>
    </p:extLst>
  </p:cSld>
  <p:clrMapOvr>
    <a:masterClrMapping/>
  </p:clrMapOvr>
  <p:transition>
    <p:fade/>
  </p:transition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3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0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8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495851"/>
      </p:ext>
    </p:extLst>
  </p:cSld>
  <p:clrMapOvr>
    <a:masterClrMapping/>
  </p:clrMapOvr>
  <p:transition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9830"/>
      </p:ext>
    </p:extLst>
  </p:cSld>
  <p:clrMapOvr>
    <a:masterClrMapping/>
  </p:clrMapOvr>
  <p:transition>
    <p:fade/>
  </p:transition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86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0628"/>
      </p:ext>
    </p:extLst>
  </p:cSld>
  <p:clrMapOvr>
    <a:masterClrMapping/>
  </p:clrMapOvr>
  <p:transition>
    <p:fade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8126"/>
      </p:ext>
    </p:extLst>
  </p:cSld>
  <p:clrMapOvr>
    <a:masterClrMapping/>
  </p:clrMapOvr>
  <p:transition>
    <p:fade/>
  </p:transition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2132"/>
      </p:ext>
    </p:extLst>
  </p:cSld>
  <p:clrMapOvr>
    <a:masterClrMapping/>
  </p:clrMapOvr>
  <p:transition>
    <p:fade/>
  </p:transition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0915"/>
      </p:ext>
    </p:extLst>
  </p:cSld>
  <p:clrMapOvr>
    <a:masterClrMapping/>
  </p:clrMapOvr>
  <p:transition>
    <p:fade/>
  </p:transition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2779"/>
      </p:ext>
    </p:extLst>
  </p:cSld>
  <p:clrMapOvr>
    <a:masterClrMapping/>
  </p:clrMapOvr>
  <p:transition>
    <p:fade/>
  </p:transition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805"/>
      </p:ext>
    </p:extLst>
  </p:cSld>
  <p:clrMapOvr>
    <a:masterClrMapping/>
  </p:clrMapOvr>
  <p:transition>
    <p:fade/>
  </p:transition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2230"/>
      </p:ext>
    </p:extLst>
  </p:cSld>
  <p:clrMapOvr>
    <a:masterClrMapping/>
  </p:clrMapOvr>
  <p:transition>
    <p:fade/>
  </p:transition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2159"/>
      </p:ext>
    </p:extLst>
  </p:cSld>
  <p:clrMapOvr>
    <a:masterClrMapping/>
  </p:clrMapOvr>
  <p:transition>
    <p:fade/>
  </p:transition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650"/>
      </p:ext>
    </p:extLst>
  </p:cSld>
  <p:clrMapOvr>
    <a:masterClrMapping/>
  </p:clrMapOvr>
  <p:transition>
    <p:fade/>
  </p:transition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352"/>
      </p:ext>
    </p:extLst>
  </p:cSld>
  <p:clrMapOvr>
    <a:masterClrMapping/>
  </p:clrMapOvr>
  <p:transition>
    <p:fade/>
  </p:transition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142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0030"/>
      </p:ext>
    </p:extLst>
  </p:cSld>
  <p:clrMapOvr>
    <a:masterClrMapping/>
  </p:clrMapOvr>
  <p:transition>
    <p:fade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8665"/>
      </p:ext>
    </p:extLst>
  </p:cSld>
  <p:clrMapOvr>
    <a:masterClrMapping/>
  </p:clrMapOvr>
  <p:transition>
    <p:fade/>
  </p:transition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3913"/>
      </p:ext>
    </p:extLst>
  </p:cSld>
  <p:clrMapOvr>
    <a:masterClrMapping/>
  </p:clrMapOvr>
  <p:transition>
    <p:fade/>
  </p:transition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2889"/>
      </p:ext>
    </p:extLst>
  </p:cSld>
  <p:clrMapOvr>
    <a:masterClrMapping/>
  </p:clrMapOvr>
  <p:transition>
    <p:fade/>
  </p:transition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26559"/>
      </p:ext>
    </p:extLst>
  </p:cSld>
  <p:clrMapOvr>
    <a:masterClrMapping/>
  </p:clrMapOvr>
  <p:transition>
    <p:fade/>
  </p:transition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3265"/>
      </p:ext>
    </p:extLst>
  </p:cSld>
  <p:clrMapOvr>
    <a:masterClrMapping/>
  </p:clrMapOvr>
  <p:transition>
    <p:fade/>
  </p:transition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03749"/>
      </p:ext>
    </p:extLst>
  </p:cSld>
  <p:clrMapOvr>
    <a:masterClrMapping/>
  </p:clrMapOvr>
  <p:transition>
    <p:fade/>
  </p:transition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52807"/>
      </p:ext>
    </p:extLst>
  </p:cSld>
  <p:clrMapOvr>
    <a:masterClrMapping/>
  </p:clrMapOvr>
  <p:transition>
    <p:fade/>
  </p:transition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218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19586"/>
      </p:ext>
    </p:extLst>
  </p:cSld>
  <p:clrMapOvr>
    <a:masterClrMapping/>
  </p:clrMapOvr>
  <p:transition>
    <p:fade/>
  </p:transition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8160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796"/>
      </p:ext>
    </p:extLst>
  </p:cSld>
  <p:clrMapOvr>
    <a:masterClrMapping/>
  </p:clrMapOvr>
  <p:transition>
    <p:fade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3302"/>
      </p:ext>
    </p:extLst>
  </p:cSld>
  <p:clrMapOvr>
    <a:masterClrMapping/>
  </p:clrMapOvr>
  <p:transition>
    <p:fade/>
  </p:transition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0119"/>
      </p:ext>
    </p:extLst>
  </p:cSld>
  <p:clrMapOvr>
    <a:masterClrMapping/>
  </p:clrMapOvr>
  <p:transition>
    <p:fade/>
  </p:transition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09109"/>
      </p:ext>
    </p:extLst>
  </p:cSld>
  <p:clrMapOvr>
    <a:masterClrMapping/>
  </p:clrMapOvr>
  <p:transition>
    <p:fade/>
  </p:transition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20966"/>
      </p:ext>
    </p:extLst>
  </p:cSld>
  <p:clrMapOvr>
    <a:masterClrMapping/>
  </p:clrMapOvr>
  <p:transition>
    <p:fade/>
  </p:transition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77487"/>
      </p:ext>
    </p:extLst>
  </p:cSld>
  <p:clrMapOvr>
    <a:masterClrMapping/>
  </p:clrMapOvr>
  <p:transition>
    <p:fade/>
  </p:transition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34341"/>
      </p:ext>
    </p:extLst>
  </p:cSld>
  <p:clrMapOvr>
    <a:masterClrMapping/>
  </p:clrMapOvr>
  <p:transition>
    <p:fade/>
  </p:transition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36340"/>
      </p:ext>
    </p:extLst>
  </p:cSld>
  <p:clrMapOvr>
    <a:masterClrMapping/>
  </p:clrMapOvr>
  <p:transition>
    <p:fade/>
  </p:transition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4750"/>
      </p:ext>
    </p:extLst>
  </p:cSld>
  <p:clrMapOvr>
    <a:masterClrMapping/>
  </p:clrMapOvr>
  <p:transition>
    <p:fade/>
  </p:transition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2185"/>
      </p:ext>
    </p:extLst>
  </p:cSld>
  <p:clrMapOvr>
    <a:masterClrMapping/>
  </p:clrMapOvr>
  <p:transition>
    <p:fade/>
  </p:transition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49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1F103D4-9810-4D48-AFDA-9EF3AFC5E824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E2F4D754-A9F1-41F2-9E4E-A0334A4EAF66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AD6684A-4B10-40F9-AD08-FDD1439B53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2021 ADIDAS AG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4BF363-2E9E-4845-AF8F-987E572A0B6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91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16346"/>
      </p:ext>
    </p:extLst>
  </p:cSld>
  <p:clrMapOvr>
    <a:masterClrMapping/>
  </p:clrMapOvr>
  <p:transition>
    <p:fade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5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265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93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33059"/>
      </p:ext>
    </p:extLst>
  </p:cSld>
  <p:clrMapOvr>
    <a:masterClrMapping/>
  </p:clrMapOvr>
  <p:transition>
    <p:fade/>
  </p:transition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198"/>
      </p:ext>
    </p:extLst>
  </p:cSld>
  <p:clrMapOvr>
    <a:masterClrMapping/>
  </p:clrMapOvr>
  <p:transition>
    <p:fade/>
  </p:transition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81095"/>
      </p:ext>
    </p:extLst>
  </p:cSld>
  <p:clrMapOvr>
    <a:masterClrMapping/>
  </p:clrMapOvr>
  <p:transition>
    <p:fade/>
  </p:transition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1882"/>
      </p:ext>
    </p:extLst>
  </p:cSld>
  <p:clrMapOvr>
    <a:masterClrMapping/>
  </p:clrMapOvr>
  <p:transition>
    <p:fade/>
  </p:transition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1937"/>
      </p:ext>
    </p:extLst>
  </p:cSld>
  <p:clrMapOvr>
    <a:masterClrMapping/>
  </p:clrMapOvr>
  <p:transition>
    <p:fade/>
  </p:transition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76135"/>
      </p:ext>
    </p:extLst>
  </p:cSld>
  <p:clrMapOvr>
    <a:masterClrMapping/>
  </p:clrMapOvr>
  <p:transition>
    <p:fade/>
  </p:transition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610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24241"/>
      </p:ext>
    </p:extLst>
  </p:cSld>
  <p:clrMapOvr>
    <a:masterClrMapping/>
  </p:clrMapOvr>
  <p:transition>
    <p:fade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7285"/>
      </p:ext>
    </p:extLst>
  </p:cSld>
  <p:clrMapOvr>
    <a:masterClrMapping/>
  </p:clrMapOvr>
  <p:transition>
    <p:fade/>
  </p:transition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7320"/>
      </p:ext>
    </p:extLst>
  </p:cSld>
  <p:clrMapOvr>
    <a:masterClrMapping/>
  </p:clrMapOvr>
  <p:transition>
    <p:fade/>
  </p:transition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5512"/>
      </p:ext>
    </p:extLst>
  </p:cSld>
  <p:clrMapOvr>
    <a:masterClrMapping/>
  </p:clrMapOvr>
  <p:transition>
    <p:fade/>
  </p:transition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1218"/>
      </p:ext>
    </p:extLst>
  </p:cSld>
  <p:clrMapOvr>
    <a:masterClrMapping/>
  </p:clrMapOvr>
  <p:transition>
    <p:fade/>
  </p:transition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2703"/>
      </p:ext>
    </p:extLst>
  </p:cSld>
  <p:clrMapOvr>
    <a:masterClrMapping/>
  </p:clrMapOvr>
  <p:transition>
    <p:fade/>
  </p:transition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0448"/>
      </p:ext>
    </p:extLst>
  </p:cSld>
  <p:clrMapOvr>
    <a:masterClrMapping/>
  </p:clrMapOvr>
  <p:transition>
    <p:fade/>
  </p:transition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6155"/>
      </p:ext>
    </p:extLst>
  </p:cSld>
  <p:clrMapOvr>
    <a:masterClrMapping/>
  </p:clrMapOvr>
  <p:transition>
    <p:fade/>
  </p:transition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774"/>
      </p:ext>
    </p:extLst>
  </p:cSld>
  <p:clrMapOvr>
    <a:masterClrMapping/>
  </p:clrMapOvr>
  <p:transition>
    <p:fade/>
  </p:transition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6346"/>
      </p:ext>
    </p:extLst>
  </p:cSld>
  <p:clrMapOvr>
    <a:masterClrMapping/>
  </p:clrMapOvr>
  <p:transition>
    <p:fade/>
  </p:transition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911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29853"/>
      </p:ext>
    </p:extLst>
  </p:cSld>
  <p:clrMapOvr>
    <a:masterClrMapping/>
  </p:clrMapOvr>
  <p:transition>
    <p:fade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60205"/>
      </p:ext>
    </p:extLst>
  </p:cSld>
  <p:clrMapOvr>
    <a:masterClrMapping/>
  </p:clrMapOvr>
  <p:transition>
    <p:fade/>
  </p:transition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37093"/>
      </p:ext>
    </p:extLst>
  </p:cSld>
  <p:clrMapOvr>
    <a:masterClrMapping/>
  </p:clrMapOvr>
  <p:transition>
    <p:fade/>
  </p:transition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6955"/>
      </p:ext>
    </p:extLst>
  </p:cSld>
  <p:clrMapOvr>
    <a:masterClrMapping/>
  </p:clrMapOvr>
  <p:transition>
    <p:fade/>
  </p:transition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99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67851"/>
      </p:ext>
    </p:extLst>
  </p:cSld>
  <p:clrMapOvr>
    <a:masterClrMapping/>
  </p:clrMapOvr>
  <p:transition>
    <p:fade/>
  </p:transition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9896"/>
      </p:ext>
    </p:extLst>
  </p:cSld>
  <p:clrMapOvr>
    <a:masterClrMapping/>
  </p:clrMapOvr>
  <p:transition>
    <p:fade/>
  </p:transition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6819"/>
      </p:ext>
    </p:extLst>
  </p:cSld>
  <p:clrMapOvr>
    <a:masterClrMapping/>
  </p:clrMapOvr>
  <p:transition>
    <p:fade/>
  </p:transition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6010"/>
      </p:ext>
    </p:extLst>
  </p:cSld>
  <p:clrMapOvr>
    <a:masterClrMapping/>
  </p:clrMapOvr>
  <p:transition>
    <p:fade/>
  </p:transition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15351"/>
      </p:ext>
    </p:extLst>
  </p:cSld>
  <p:clrMapOvr>
    <a:masterClrMapping/>
  </p:clrMapOvr>
  <p:transition>
    <p:fade/>
  </p:transition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3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23018"/>
      </p:ext>
    </p:extLst>
  </p:cSld>
  <p:clrMapOvr>
    <a:masterClrMapping/>
  </p:clrMapOvr>
  <p:transition>
    <p:fade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68362"/>
      </p:ext>
    </p:extLst>
  </p:cSld>
  <p:clrMapOvr>
    <a:masterClrMapping/>
  </p:clrMapOvr>
  <p:transition>
    <p:fade/>
  </p:transition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1064"/>
      </p:ext>
    </p:extLst>
  </p:cSld>
  <p:clrMapOvr>
    <a:masterClrMapping/>
  </p:clrMapOvr>
  <p:transition>
    <p:fade/>
  </p:transition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4909"/>
      </p:ext>
    </p:extLst>
  </p:cSld>
  <p:clrMapOvr>
    <a:masterClrMapping/>
  </p:clrMapOvr>
  <p:transition>
    <p:fade/>
  </p:transition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1516"/>
      </p:ext>
    </p:extLst>
  </p:cSld>
  <p:clrMapOvr>
    <a:masterClrMapping/>
  </p:clrMapOvr>
  <p:transition>
    <p:fade/>
  </p:transition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7071"/>
      </p:ext>
    </p:extLst>
  </p:cSld>
  <p:clrMapOvr>
    <a:masterClrMapping/>
  </p:clrMapOvr>
  <p:transition>
    <p:fade/>
  </p:transition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1703"/>
      </p:ext>
    </p:extLst>
  </p:cSld>
  <p:clrMapOvr>
    <a:masterClrMapping/>
  </p:clrMapOvr>
  <p:transition>
    <p:fade/>
  </p:transition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27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30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3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1201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0473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5871"/>
      </p:ext>
    </p:extLst>
  </p:cSld>
  <p:clrMapOvr>
    <a:masterClrMapping/>
  </p:clrMapOvr>
  <p:transition>
    <p:fade/>
  </p:transition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45210"/>
      </p:ext>
    </p:extLst>
  </p:cSld>
  <p:clrMapOvr>
    <a:masterClrMapping/>
  </p:clrMapOvr>
  <p:transition>
    <p:fade/>
  </p:transition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12174"/>
      </p:ext>
    </p:extLst>
  </p:cSld>
  <p:clrMapOvr>
    <a:masterClrMapping/>
  </p:clrMapOvr>
  <p:transition>
    <p:fade/>
  </p:transition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6857"/>
      </p:ext>
    </p:extLst>
  </p:cSld>
  <p:clrMapOvr>
    <a:masterClrMapping/>
  </p:clrMapOvr>
  <p:transition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9234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4241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0649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2794"/>
      </p:ext>
    </p:extLst>
  </p:cSld>
  <p:clrMapOvr>
    <a:masterClrMapping/>
  </p:clrMapOvr>
  <p:transition>
    <p:fade/>
  </p:transition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7324"/>
      </p:ext>
    </p:extLst>
  </p:cSld>
  <p:clrMapOvr>
    <a:masterClrMapping/>
  </p:clrMapOvr>
  <p:transition>
    <p:fade/>
  </p:transition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327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6437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4037"/>
      </p:ext>
    </p:extLst>
  </p:cSld>
  <p:clrMapOvr>
    <a:masterClrMapping/>
  </p:clrMapOvr>
  <p:transition>
    <p:fade/>
  </p:transition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1619"/>
      </p:ext>
    </p:extLst>
  </p:cSld>
  <p:clrMapOvr>
    <a:masterClrMapping/>
  </p:clrMapOvr>
  <p:transition>
    <p:fade/>
  </p:transition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1639"/>
      </p:ext>
    </p:extLst>
  </p:cSld>
  <p:clrMapOvr>
    <a:masterClrMapping/>
  </p:clrMapOvr>
  <p:transition>
    <p:fade/>
  </p:transition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5057"/>
      </p:ext>
    </p:extLst>
  </p:cSld>
  <p:clrMapOvr>
    <a:masterClrMapping/>
  </p:clrMapOvr>
  <p:transition>
    <p:fade/>
  </p:transition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6858"/>
      </p:ext>
    </p:extLst>
  </p:cSld>
  <p:clrMapOvr>
    <a:masterClrMapping/>
  </p:clrMapOvr>
  <p:transition>
    <p:fade/>
  </p:transition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16459"/>
      </p:ext>
    </p:extLst>
  </p:cSld>
  <p:clrMapOvr>
    <a:masterClrMapping/>
  </p:clrMapOvr>
  <p:transition>
    <p:fade/>
  </p:transition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9566"/>
      </p:ext>
    </p:extLst>
  </p:cSld>
  <p:clrMapOvr>
    <a:masterClrMapping/>
  </p:clrMapOvr>
  <p:transition>
    <p:fade/>
  </p:transition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54999"/>
      </p:ext>
    </p:extLst>
  </p:cSld>
  <p:clrMapOvr>
    <a:masterClrMapping/>
  </p:clrMapOvr>
  <p:transition>
    <p:fade/>
  </p:transition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23856"/>
      </p:ext>
    </p:extLst>
  </p:cSld>
  <p:clrMapOvr>
    <a:masterClrMapping/>
  </p:clrMapOvr>
  <p:transition>
    <p:fade/>
  </p:transition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6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2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4807"/>
      </p:ext>
    </p:extLst>
  </p:cSld>
  <p:clrMapOvr>
    <a:masterClrMapping/>
  </p:clrMapOvr>
  <p:transition>
    <p:fade/>
  </p:transition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29486"/>
      </p:ext>
    </p:extLst>
  </p:cSld>
  <p:clrMapOvr>
    <a:masterClrMapping/>
  </p:clrMapOvr>
  <p:transition>
    <p:fade/>
  </p:transition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7056"/>
      </p:ext>
    </p:extLst>
  </p:cSld>
  <p:clrMapOvr>
    <a:masterClrMapping/>
  </p:clrMapOvr>
  <p:transition>
    <p:fade/>
  </p:transition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1975"/>
      </p:ext>
    </p:extLst>
  </p:cSld>
  <p:clrMapOvr>
    <a:masterClrMapping/>
  </p:clrMapOvr>
  <p:transition>
    <p:fade/>
  </p:transition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91465"/>
      </p:ext>
    </p:extLst>
  </p:cSld>
  <p:clrMapOvr>
    <a:masterClrMapping/>
  </p:clrMapOvr>
  <p:transition>
    <p:fade/>
  </p:transition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41261"/>
      </p:ext>
    </p:extLst>
  </p:cSld>
  <p:clrMapOvr>
    <a:masterClrMapping/>
  </p:clrMapOvr>
  <p:transition>
    <p:fade/>
  </p:transition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467"/>
      </p:ext>
    </p:extLst>
  </p:cSld>
  <p:clrMapOvr>
    <a:masterClrMapping/>
  </p:clrMapOvr>
  <p:transition>
    <p:fade/>
  </p:transition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68422"/>
      </p:ext>
    </p:extLst>
  </p:cSld>
  <p:clrMapOvr>
    <a:masterClrMapping/>
  </p:clrMapOvr>
  <p:transition>
    <p:fade/>
  </p:transition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7789"/>
      </p:ext>
    </p:extLst>
  </p:cSld>
  <p:clrMapOvr>
    <a:masterClrMapping/>
  </p:clrMapOvr>
  <p:transition>
    <p:fade/>
  </p:transition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60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D353-0633-74A3-DE6B-ADB76CA92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525" y="849313"/>
            <a:ext cx="6910388" cy="1804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551A9-6F22-E47C-0087-DEF0E384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2722563"/>
            <a:ext cx="6910388" cy="1252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29FE-A88E-2A3C-4377-27307851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59E7-9480-70CE-D78A-3B2C81DF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51A2-996B-A39B-B5A1-30D2FD22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8745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2463"/>
      </p:ext>
    </p:extLst>
  </p:cSld>
  <p:clrMapOvr>
    <a:masterClrMapping/>
  </p:clrMapOvr>
  <p:transition>
    <p:fade/>
  </p:transition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5061"/>
      </p:ext>
    </p:extLst>
  </p:cSld>
  <p:clrMapOvr>
    <a:masterClrMapping/>
  </p:clrMapOvr>
  <p:transition>
    <p:fade/>
  </p:transition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8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37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29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854426"/>
      </p:ext>
    </p:extLst>
  </p:cSld>
  <p:clrMapOvr>
    <a:masterClrMapping/>
  </p:clrMapOvr>
  <p:transition>
    <p:fade/>
  </p:transition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786"/>
      </p:ext>
    </p:extLst>
  </p:cSld>
  <p:clrMapOvr>
    <a:masterClrMapping/>
  </p:clrMapOvr>
  <p:transition>
    <p:fade/>
  </p:transition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5490"/>
      </p:ext>
    </p:extLst>
  </p:cSld>
  <p:clrMapOvr>
    <a:masterClrMapping/>
  </p:clrMapOvr>
  <p:transition>
    <p:fade/>
  </p:transition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0645"/>
      </p:ext>
    </p:extLst>
  </p:cSld>
  <p:clrMapOvr>
    <a:masterClrMapping/>
  </p:clrMapOvr>
  <p:transition>
    <p:fade/>
  </p:transition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124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BE02-B1E3-B61F-62DB-7D2D968F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7EF6-8023-5EE5-CF3C-427A2589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D39-D947-EF10-7FFC-75E6976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39B1-53FA-6EFE-40DE-215F6D6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BEA4-445E-5230-F111-D4B4653E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72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8592"/>
      </p:ext>
    </p:extLst>
  </p:cSld>
  <p:clrMapOvr>
    <a:masterClrMapping/>
  </p:clrMapOvr>
  <p:transition>
    <p:fade/>
  </p:transition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7102"/>
      </p:ext>
    </p:extLst>
  </p:cSld>
  <p:clrMapOvr>
    <a:masterClrMapping/>
  </p:clrMapOvr>
  <p:transition>
    <p:fade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1339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26397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3748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49306"/>
      </p:ext>
    </p:extLst>
  </p:cSld>
  <p:clrMapOvr>
    <a:masterClrMapping/>
  </p:clrMapOvr>
  <p:transition>
    <p:fade/>
  </p:transition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8297"/>
      </p:ext>
    </p:extLst>
  </p:cSld>
  <p:clrMapOvr>
    <a:masterClrMapping/>
  </p:clrMapOvr>
  <p:transition>
    <p:fade/>
  </p:transition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8727"/>
      </p:ext>
    </p:extLst>
  </p:cSld>
  <p:clrMapOvr>
    <a:masterClrMapping/>
  </p:clrMapOvr>
  <p:transition>
    <p:fade/>
  </p:transition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0459"/>
      </p:ext>
    </p:extLst>
  </p:cSld>
  <p:clrMapOvr>
    <a:masterClrMapping/>
  </p:clrMapOvr>
  <p:transition>
    <p:fade/>
  </p:transition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12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2349-7B31-59D0-3012-5839A48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2225"/>
            <a:ext cx="7948613" cy="21574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8E2D-FD9E-A227-F731-37D2DDEA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70275"/>
            <a:ext cx="7948613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E76E-C5BC-0DA4-A468-3C0DF0DF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40E6-26EB-2401-4CC4-BFB5B009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68CD-7FA8-763D-8F28-072E6C7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1582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8120"/>
      </p:ext>
    </p:extLst>
  </p:cSld>
  <p:clrMapOvr>
    <a:masterClrMapping/>
  </p:clrMapOvr>
  <p:transition>
    <p:fade/>
  </p:transition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49290"/>
      </p:ext>
    </p:extLst>
  </p:cSld>
  <p:clrMapOvr>
    <a:masterClrMapping/>
  </p:clrMapOvr>
  <p:transition>
    <p:fade/>
  </p:transition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76744"/>
      </p:ext>
    </p:extLst>
  </p:cSld>
  <p:clrMapOvr>
    <a:masterClrMapping/>
  </p:clrMapOvr>
  <p:transition>
    <p:fade/>
  </p:transition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53536"/>
      </p:ext>
    </p:extLst>
  </p:cSld>
  <p:clrMapOvr>
    <a:masterClrMapping/>
  </p:clrMapOvr>
  <p:transition>
    <p:fade/>
  </p:transition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8424"/>
      </p:ext>
    </p:extLst>
  </p:cSld>
  <p:clrMapOvr>
    <a:masterClrMapping/>
  </p:clrMapOvr>
  <p:transition>
    <p:fade/>
  </p:transition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983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3035"/>
      </p:ext>
    </p:extLst>
  </p:cSld>
  <p:clrMapOvr>
    <a:masterClrMapping/>
  </p:clrMapOvr>
  <p:transition>
    <p:fade/>
  </p:transition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5"/>
      </p:ext>
    </p:extLst>
  </p:cSld>
  <p:clrMapOvr>
    <a:masterClrMapping/>
  </p:clrMapOvr>
  <p:transition>
    <p:fade/>
  </p:transition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703"/>
      </p:ext>
    </p:extLst>
  </p:cSld>
  <p:clrMapOvr>
    <a:masterClrMapping/>
  </p:clrMapOvr>
  <p:transition>
    <p:fade/>
  </p:transition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0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742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494-4161-7182-5253-F0EEE63A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69F7-CE47-BE6B-950E-FEF1637F6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413" y="1379538"/>
            <a:ext cx="3897312" cy="3290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2621-9B03-C391-2CA2-EB95BF9C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3125" y="1379538"/>
            <a:ext cx="3898900" cy="3290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67016-B164-0E27-D732-93DFC54E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34E83-D2CD-37CC-49A7-7236616E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C678F-D11A-6DD8-B419-483BEC2E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0220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93459"/>
      </p:ext>
    </p:extLst>
  </p:cSld>
  <p:clrMapOvr>
    <a:masterClrMapping/>
  </p:clrMapOvr>
  <p:transition>
    <p:fade/>
  </p:transition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7159"/>
      </p:ext>
    </p:extLst>
  </p:cSld>
  <p:clrMapOvr>
    <a:masterClrMapping/>
  </p:clrMapOvr>
  <p:transition>
    <p:fade/>
  </p:transition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33745"/>
      </p:ext>
    </p:extLst>
  </p:cSld>
  <p:clrMapOvr>
    <a:masterClrMapping/>
  </p:clrMapOvr>
  <p:transition>
    <p:fade/>
  </p:transition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5126"/>
      </p:ext>
    </p:extLst>
  </p:cSld>
  <p:clrMapOvr>
    <a:masterClrMapping/>
  </p:clrMapOvr>
  <p:transition>
    <p:fade/>
  </p:transition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01091"/>
      </p:ext>
    </p:extLst>
  </p:cSld>
  <p:clrMapOvr>
    <a:masterClrMapping/>
  </p:clrMapOvr>
  <p:transition>
    <p:fade/>
  </p:transition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5359"/>
      </p:ext>
    </p:extLst>
  </p:cSld>
  <p:clrMapOvr>
    <a:masterClrMapping/>
  </p:clrMapOvr>
  <p:transition>
    <p:fade/>
  </p:transition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3153"/>
      </p:ext>
    </p:extLst>
  </p:cSld>
  <p:clrMapOvr>
    <a:masterClrMapping/>
  </p:clrMapOvr>
  <p:transition>
    <p:fade/>
  </p:transition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7670"/>
      </p:ext>
    </p:extLst>
  </p:cSld>
  <p:clrMapOvr>
    <a:masterClrMapping/>
  </p:clrMapOvr>
  <p:transition>
    <p:fade/>
  </p:transition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06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9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41E6-274A-4D2C-6A72-128D7742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6225"/>
            <a:ext cx="7948613" cy="10017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065BC-7CCD-2022-18B1-8F444070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1588"/>
            <a:ext cx="3898900" cy="622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4485-D1AF-1953-C99C-CA88102E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" y="1893888"/>
            <a:ext cx="3898900" cy="2786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2456-A8E4-12FC-75A8-506747EDA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5663" y="1271588"/>
            <a:ext cx="3917950" cy="622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5428F-AAA1-7363-A95F-9186A8BCD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5663" y="1893888"/>
            <a:ext cx="3917950" cy="2786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08897-78AA-0634-DA68-90CB0920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A7C8F-2116-4AED-F0C9-8DE5755E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9175E-ED10-29DB-DE66-E3217777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04851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71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352400"/>
      </p:ext>
    </p:extLst>
  </p:cSld>
  <p:clrMapOvr>
    <a:masterClrMapping/>
  </p:clrMapOvr>
  <p:transition>
    <p:fade/>
  </p:transition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8566"/>
      </p:ext>
    </p:extLst>
  </p:cSld>
  <p:clrMapOvr>
    <a:masterClrMapping/>
  </p:clrMapOvr>
  <p:transition>
    <p:fade/>
  </p:transition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04466"/>
      </p:ext>
    </p:extLst>
  </p:cSld>
  <p:clrMapOvr>
    <a:masterClrMapping/>
  </p:clrMapOvr>
  <p:transition>
    <p:fade/>
  </p:transition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3264"/>
      </p:ext>
    </p:extLst>
  </p:cSld>
  <p:clrMapOvr>
    <a:masterClrMapping/>
  </p:clrMapOvr>
  <p:transition>
    <p:fade/>
  </p:transition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8892"/>
      </p:ext>
    </p:extLst>
  </p:cSld>
  <p:clrMapOvr>
    <a:masterClrMapping/>
  </p:clrMapOvr>
  <p:transition>
    <p:fade/>
  </p:transition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14546"/>
      </p:ext>
    </p:extLst>
  </p:cSld>
  <p:clrMapOvr>
    <a:masterClrMapping/>
  </p:clrMapOvr>
  <p:transition>
    <p:fade/>
  </p:transition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8448"/>
      </p:ext>
    </p:extLst>
  </p:cSld>
  <p:clrMapOvr>
    <a:masterClrMapping/>
  </p:clrMapOvr>
  <p:transition>
    <p:fade/>
  </p:transition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4877"/>
      </p:ext>
    </p:extLst>
  </p:cSld>
  <p:clrMapOvr>
    <a:masterClrMapping/>
  </p:clrMapOvr>
  <p:transition>
    <p:fade/>
  </p:transition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701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3119-8036-C417-893B-E73ADEF3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76164-9E04-930D-06AB-1403D8C5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DD897-38EA-A7D9-B8EC-23D6024D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7E4-CB1B-C0C6-0445-0CE3BD5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85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4658"/>
      </p:ext>
    </p:extLst>
  </p:cSld>
  <p:clrMapOvr>
    <a:masterClrMapping/>
  </p:clrMapOvr>
  <p:transition>
    <p:fade/>
  </p:transition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93081"/>
      </p:ext>
    </p:extLst>
  </p:cSld>
  <p:clrMapOvr>
    <a:masterClrMapping/>
  </p:clrMapOvr>
  <p:transition>
    <p:fade/>
  </p:transition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2265"/>
      </p:ext>
    </p:extLst>
  </p:cSld>
  <p:clrMapOvr>
    <a:masterClrMapping/>
  </p:clrMapOvr>
  <p:transition>
    <p:fade/>
  </p:transition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6730"/>
      </p:ext>
    </p:extLst>
  </p:cSld>
  <p:clrMapOvr>
    <a:masterClrMapping/>
  </p:clrMapOvr>
  <p:transition>
    <p:fade/>
  </p:transition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0398"/>
      </p:ext>
    </p:extLst>
  </p:cSld>
  <p:clrMapOvr>
    <a:masterClrMapping/>
  </p:clrMapOvr>
  <p:transition>
    <p:fade/>
  </p:transition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2292"/>
      </p:ext>
    </p:extLst>
  </p:cSld>
  <p:clrMapOvr>
    <a:masterClrMapping/>
  </p:clrMapOvr>
  <p:transition>
    <p:fade/>
  </p:transition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347"/>
      </p:ext>
    </p:extLst>
  </p:cSld>
  <p:clrMapOvr>
    <a:masterClrMapping/>
  </p:clrMapOvr>
  <p:transition>
    <p:fade/>
  </p:transition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9148"/>
      </p:ext>
    </p:extLst>
  </p:cSld>
  <p:clrMapOvr>
    <a:masterClrMapping/>
  </p:clrMapOvr>
  <p:transition>
    <p:fade/>
  </p:transition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4616"/>
      </p:ext>
    </p:extLst>
  </p:cSld>
  <p:clrMapOvr>
    <a:masterClrMapping/>
  </p:clrMapOvr>
  <p:transition>
    <p:fade/>
  </p:transition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9761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48094-2F85-2601-0350-73C404C0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FDDC0-82B5-8D78-BFA4-C21FBCBE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65FF-9E39-2CA3-B94F-2511E734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7335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47975"/>
      </p:ext>
    </p:extLst>
  </p:cSld>
  <p:clrMapOvr>
    <a:masterClrMapping/>
  </p:clrMapOvr>
  <p:transition>
    <p:fade/>
  </p:transition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46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73426"/>
      </p:ext>
    </p:extLst>
  </p:cSld>
  <p:clrMapOvr>
    <a:masterClrMapping/>
  </p:clrMapOvr>
  <p:transition>
    <p:fade/>
  </p:transition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0633"/>
      </p:ext>
    </p:extLst>
  </p:cSld>
  <p:clrMapOvr>
    <a:masterClrMapping/>
  </p:clrMapOvr>
  <p:transition>
    <p:fade/>
  </p:transition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354"/>
      </p:ext>
    </p:extLst>
  </p:cSld>
  <p:clrMapOvr>
    <a:masterClrMapping/>
  </p:clrMapOvr>
  <p:transition>
    <p:fade/>
  </p:transition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5409"/>
      </p:ext>
    </p:extLst>
  </p:cSld>
  <p:clrMapOvr>
    <a:masterClrMapping/>
  </p:clrMapOvr>
  <p:transition>
    <p:fade/>
  </p:transition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2570"/>
      </p:ext>
    </p:extLst>
  </p:cSld>
  <p:clrMapOvr>
    <a:masterClrMapping/>
  </p:clrMapOvr>
  <p:transition>
    <p:fade/>
  </p:transition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3091"/>
      </p:ext>
    </p:extLst>
  </p:cSld>
  <p:clrMapOvr>
    <a:masterClrMapping/>
  </p:clrMapOvr>
  <p:transition>
    <p:fade/>
  </p:transition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0356"/>
      </p:ext>
    </p:extLst>
  </p:cSld>
  <p:clrMapOvr>
    <a:masterClrMapping/>
  </p:clrMapOvr>
  <p:transition>
    <p:fade/>
  </p:transition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2866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95DA-B3F4-6764-9A19-4B77B118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46075"/>
            <a:ext cx="2971800" cy="120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593B-071C-248A-2CCD-48EBB2B4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950" y="746125"/>
            <a:ext cx="4665663" cy="3684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8A567-4264-1F7A-F6FC-F7FDF903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00" y="1555750"/>
            <a:ext cx="2971800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0D1AA-33E2-149B-1F4B-8540FE2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FE5CA-BFDB-DF91-104D-29C71271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B8A9-AC02-5ADF-80DF-E798FE2C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0072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77198"/>
      </p:ext>
    </p:extLst>
  </p:cSld>
  <p:clrMapOvr>
    <a:masterClrMapping/>
  </p:clrMapOvr>
  <p:transition>
    <p:fade/>
  </p:transition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65301"/>
      </p:ext>
    </p:extLst>
  </p:cSld>
  <p:clrMapOvr>
    <a:masterClrMapping/>
  </p:clrMapOvr>
  <p:transition>
    <p:fade/>
  </p:transition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9132"/>
      </p:ext>
    </p:extLst>
  </p:cSld>
  <p:clrMapOvr>
    <a:masterClrMapping/>
  </p:clrMapOvr>
  <p:transition>
    <p:fade/>
  </p:transition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5416"/>
      </p:ext>
    </p:extLst>
  </p:cSld>
  <p:clrMapOvr>
    <a:masterClrMapping/>
  </p:clrMapOvr>
  <p:transition>
    <p:fade/>
  </p:transition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3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DB56-2916-1B3E-7AC2-91A3BCA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46075"/>
            <a:ext cx="2971800" cy="12096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295C6-528E-C689-4BCC-C70787C42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17950" y="746125"/>
            <a:ext cx="4665663" cy="3684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22D8-82DE-E221-94C2-FAEDEA7E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00" y="1555750"/>
            <a:ext cx="2971800" cy="28813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296B7-FB2E-AA47-8DAE-F24A7109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EB6E-E772-8D90-C284-FD3278E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098E-FC73-B3E6-53CC-1B7FAEE7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1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A740-9E8F-4B79-7B9A-EB11B7B1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B1642-5999-A070-FC30-04ABDC39C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34DD-82F9-B6BD-3310-A1021377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A255-8BF0-C525-EAF7-27F9E561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EF8AD-CAB5-08AE-E285-2A6FF5CD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462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E3E7F-B09C-16E2-1A63-1740931F0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96063" y="276225"/>
            <a:ext cx="1985962" cy="43942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28909-1E98-0846-B309-707297F9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33413" y="276225"/>
            <a:ext cx="5810250" cy="4394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F6204-BF47-98D2-835F-104BC932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0789A-4499-D055-4C96-E86EC7C3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36AB-AF7E-3314-0503-309FAD43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624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EEF6-B55B-60F6-4CE8-F6D27DD2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485C0-E474-B365-CC2A-5EC102B5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6FBA-69CD-C38A-A713-4A63AC9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A8A7E-28B4-EB2B-445A-35861D00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4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19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1151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769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8158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578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219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949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549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757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252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58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419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6136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444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836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7530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856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5760161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2303761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8379" y="2592389"/>
            <a:ext cx="5759342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2EB9E-80E4-4C1F-8DBE-3215D10A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D6AFD-0772-4D1D-B3F6-1F9614A552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780FC9E-52C1-48ED-9D73-F1C6B74F907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6306D-D554-4D9E-8050-628205AE9E2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A7DC90D1-2D2C-43CB-8BF0-3291E40E36A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87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3167559" y="288387"/>
            <a:ext cx="2880320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047878" y="288387"/>
            <a:ext cx="2879841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3167558" y="2592389"/>
            <a:ext cx="2880320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047878" y="2592388"/>
            <a:ext cx="2879841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2303760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3DC29-C5DC-451B-84B7-2EE0A97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9361-1CB1-42F1-BF5E-EDD74DDB25F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4F145ED-EC4A-4E34-AB5C-9AF8FB6F8A58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E945-C7AF-4078-A5FE-8AB8568F4B7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DCA51DB-5EE5-40E5-8EEA-61691FDE0E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859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719" y="1"/>
            <a:ext cx="4895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895751" y="576264"/>
            <a:ext cx="2592388" cy="316865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985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DB46-6ADF-4AAA-AFF3-89A68F3489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64B29-D9BD-4073-A9D2-216484A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985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3277-2878-4A38-A7F9-B5CCD381941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2BEBD5-F51C-4688-88AC-FFAF7BC818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942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751" y="288387"/>
            <a:ext cx="4032349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B1C9A-788D-4CFC-8317-79E132313D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E2AB8A2-7F4C-4516-94E4-394224872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303" y="2879725"/>
            <a:ext cx="2304157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4" y="288387"/>
            <a:ext cx="3456383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3981A-8D56-4030-B542-A89800A108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4638BF9-8DE7-4F4C-B7CE-5363CE864E1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44BC-0E99-4375-A74B-9998BD9CD45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7453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287239" y="288387"/>
            <a:ext cx="4030661" cy="4032788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F7262-9874-419F-BE73-49CBA2C232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C29CA4E-694A-489A-87E6-41246D4F2F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895751" y="2879725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itle 19">
            <a:extLst>
              <a:ext uri="{FF2B5EF4-FFF2-40B4-BE49-F238E27FC236}">
                <a16:creationId xmlns:a16="http://schemas.microsoft.com/office/drawing/2014/main" id="{CDED2062-D0C2-4D1A-903A-A6327F90D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895751" y="288387"/>
            <a:ext cx="3744486" cy="2591338"/>
          </a:xfrm>
        </p:spPr>
        <p:txBody>
          <a:bodyPr bIns="144000" anchor="b"/>
          <a:lstStyle>
            <a:lvl1pPr>
              <a:lnSpc>
                <a:spcPct val="75000"/>
              </a:lnSpc>
              <a:defRPr sz="48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EC021-D508-4D59-B963-16B119DB9C6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AC76921-5308-4372-BD87-E3324E71886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CB0AF-6118-424F-9D62-0AA8A3CF23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9764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4032448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DE36620-5EF8-4F63-A9D6-C97993345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3" y="1152227"/>
            <a:ext cx="4319289" cy="172819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three lines 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7CB1-9C07-4C76-BE41-9A5C60C3739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01A575A7-94C9-44CB-8CA4-DB8DE080595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BFFDC-17E1-44A8-9284-A1A6702799E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619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667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 bwMode="gray">
          <a:xfrm>
            <a:off x="287239" y="576263"/>
            <a:ext cx="2880320" cy="3168252"/>
          </a:xfrm>
          <a:solidFill>
            <a:schemeClr val="bg2">
              <a:lumMod val="20000"/>
              <a:lumOff val="80000"/>
            </a:schemeClr>
          </a:solidFill>
        </p:spPr>
        <p:txBody>
          <a:bodyPr tIns="0"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2FF6B-3040-4FCE-B748-5610D5FA500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AB6537AA-A6B5-4595-AD40-B6605C22E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6623943" y="3168451"/>
            <a:ext cx="2015744" cy="144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03E54861-3EA4-4688-A090-54FC7F40A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91495" y="1152227"/>
            <a:ext cx="3455953" cy="3168352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several lines. Even fill </a:t>
            </a:r>
            <a:br>
              <a:rPr lang="en-US" dirty="0"/>
            </a:br>
            <a:r>
              <a:rPr lang="en-US" dirty="0"/>
              <a:t>this textbox completely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0207-8A9B-41BF-957C-99C2F143F76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0881DA6-E2AC-4E41-BE98-916C5C6579E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113E5-602B-4D67-A76A-4D55A14DE09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848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DCCE28-19A7-435F-8D59-90A8A4024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60158A3D-6DBE-4CAA-A5BB-CC6CB6706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A1DF06B-D9DA-44AA-B35B-6C3917A71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3" y="575823"/>
            <a:ext cx="3743985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over four lines </a:t>
            </a:r>
            <a:br>
              <a:rPr lang="en-US" dirty="0"/>
            </a:br>
            <a:r>
              <a:rPr lang="en-US" dirty="0"/>
              <a:t>or less.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CDA5-2056-4D83-AF51-01B29A23DB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9E86E07-0ED5-4091-9035-A31013CC193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3C27A-EFC2-42D3-AAF0-98850DEB67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41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734" y="288387"/>
            <a:ext cx="2303762" cy="4608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591496" y="288387"/>
            <a:ext cx="2303595" cy="230400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591496" y="2592387"/>
            <a:ext cx="2303595" cy="230400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4895090" y="288387"/>
            <a:ext cx="4032629" cy="460800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E4796-355D-4859-A742-D960938E2D3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786E24-DC02-43AF-9B6A-E8D3FB81FE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302" y="864195"/>
            <a:ext cx="4896147" cy="2304455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change the size of this textbox to ensure readability.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A0C-1902-458E-9672-5E613F5A71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EE327B00-83C2-457D-8D50-102112B81C8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F6D5-D894-4693-A285-F2E33CFFBC47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1634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2303463" cy="51847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303463" y="0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2303463" y="1728291"/>
            <a:ext cx="2303463" cy="1728291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2303463" y="3456582"/>
            <a:ext cx="2303463" cy="172829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4606926" y="-1"/>
            <a:ext cx="2016786" cy="2592387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 bwMode="gray">
          <a:xfrm>
            <a:off x="4606926" y="2592387"/>
            <a:ext cx="2016786" cy="2592387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623712" y="0"/>
            <a:ext cx="2591726" cy="518472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E06D-E1F0-45B0-A4B9-F2F79936B1B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CEF07-6748-4A1B-91B8-0FF107ED647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439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 bwMode="gray">
          <a:xfrm>
            <a:off x="0" y="0"/>
            <a:ext cx="4319687" cy="5184377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 bwMode="gray">
          <a:xfrm>
            <a:off x="4319687" y="396"/>
            <a:ext cx="4896016" cy="5184379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 bwMode="gray">
          <a:xfrm>
            <a:off x="4895752" y="575823"/>
            <a:ext cx="3167160" cy="31690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85475C-96D3-413F-A5B9-4489AB46BD6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E4334508-DEE9-4B79-92DC-0D4614578E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733" y="3167161"/>
            <a:ext cx="2303826" cy="1441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EB66B50D-5955-4E99-B69D-AAD52162D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734" y="575823"/>
            <a:ext cx="2879890" cy="2591337"/>
          </a:xfrm>
        </p:spPr>
        <p:txBody>
          <a:bodyPr bIns="144000" anchor="b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four lines or less.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981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880220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3167559" y="1152227"/>
            <a:ext cx="2880220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047779" y="1152227"/>
            <a:ext cx="2880220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316755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047879" y="3744515"/>
            <a:ext cx="2592487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84CE-FDFC-4B28-B408-A9D0F126EE3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20100098-715D-43C8-868E-C5A84E49F2FB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402E-95C8-4388-BBE1-C5169DD647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38A765-2229-41F5-B5BA-E7D3F42B72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5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9527" y="288131"/>
            <a:ext cx="2016424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895951" y="288131"/>
            <a:ext cx="2016424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6912375" y="288131"/>
            <a:ext cx="2016424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DF66-95E0-46A6-8652-7C278A22A88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303761" cy="230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F55AED-4045-47E6-9355-4E70B8AC2FD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655D8-F9A5-4788-B9AC-A86FA37BED8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9528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02D6161-BB99-4257-AF9F-EBC735CB19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4895951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6408CCB-0074-4487-ADC2-FEB6BC4BB3D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6912375" y="3456483"/>
            <a:ext cx="1728192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147F-EA20-4FE7-9334-F2684B3D5509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63C741AD-6644-4AE0-B33C-16896427E53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FC458-31AA-4ADA-B7BB-38BB5862B03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868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87339" y="1152227"/>
            <a:ext cx="2160139" cy="230425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2447478" y="1152227"/>
            <a:ext cx="2163649" cy="2304256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611127" y="1152227"/>
            <a:ext cx="2161846" cy="230425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6772973" y="1152227"/>
            <a:ext cx="2161846" cy="230425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8723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447478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4611127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6772973" y="3744515"/>
            <a:ext cx="1872209" cy="864096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0052F-66D0-4CF7-BDCF-30F24741201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5DC62ADE-406C-4196-A0D7-998CA9D2E8E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25956-76F2-4965-BA46-222B033F312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45F9069-44EC-4137-890C-B9B0DA5CCF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872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2591494" y="288131"/>
            <a:ext cx="1584000" cy="2880320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175494" y="288131"/>
            <a:ext cx="1584000" cy="2880320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759494" y="288131"/>
            <a:ext cx="1584000" cy="288032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 bwMode="gray">
          <a:xfrm>
            <a:off x="7343494" y="288131"/>
            <a:ext cx="1584000" cy="288032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98A731-213A-4339-8CA8-9E1916EAC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2015729" cy="23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E725B1-3137-4CE9-9320-3816D119A0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20DDC1-39BA-43B4-843F-07C3E46A0E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2591496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A65DB6-2E3B-4611-B3AB-382BA57EDD7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4175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DE34A013-F438-4001-ABF1-FC6F19E3FB4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5759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82269CA9-20B1-41ED-94C6-442ACA56F7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>
          <a:xfrm>
            <a:off x="7343494" y="3456483"/>
            <a:ext cx="1296144" cy="1152128"/>
          </a:xfrm>
        </p:spPr>
        <p:txBody>
          <a:bodyPr/>
          <a:lstStyle>
            <a:lvl1pPr>
              <a:lnSpc>
                <a:spcPct val="75000"/>
              </a:lnSpc>
              <a:defRPr sz="1800" b="1" cap="all" spc="20" baseline="0">
                <a:latin typeface="+mj-lt"/>
              </a:defRPr>
            </a:lvl1pPr>
            <a:lvl2pPr marL="0" indent="0" algn="l">
              <a:buNone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80000" indent="-180000">
              <a:buFont typeface="+mj-lt"/>
              <a:buAutoNum type="arabicPeriod"/>
              <a:defRPr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cap="none" spc="0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1FD2-CD7E-4B52-8B54-4F5A29F34ECA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2C6CCC6-AF6C-496E-85C1-45F8705EB03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3346-9A79-4C4A-A04B-C876B4F41F8C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9169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87338"/>
            <a:ext cx="5184576" cy="1728985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287239" y="2304356"/>
            <a:ext cx="2880320" cy="2304255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288131"/>
            <a:ext cx="2879840" cy="3744416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455592" y="2304355"/>
            <a:ext cx="2016224" cy="1728191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C698-D1FC-4346-802E-9A807F4887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7EE08C3-0813-41F7-A9F9-BFAA86A463A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B7F20-B0D4-4C7F-9BF0-B4DBA43B570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64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0638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43622" y="287338"/>
            <a:ext cx="4895553" cy="2017017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three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3167559" cy="4320579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5471815" y="3744614"/>
            <a:ext cx="2304256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3743622" y="2304356"/>
            <a:ext cx="3168353" cy="115212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42700-7453-4088-851F-E32391A21BE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ED50FE0-46D2-4F3B-9B65-C72187036D5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A158C-9DE1-4594-BF7B-16FE0B5502C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63733" y="4897438"/>
            <a:ext cx="4032117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645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5A5B4-1761-4158-AD97-0A59FBE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0882D91-F6FB-4F3D-A831-C600EBC68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239" y="2304356"/>
            <a:ext cx="5184576" cy="2304256"/>
          </a:xfrm>
        </p:spPr>
        <p:txBody>
          <a:bodyPr bIns="144000" anchor="t"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Message. You can write over four lines or less.</a:t>
            </a:r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03A0D1A-6894-4F1C-8355-B559A7B103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0" y="0"/>
            <a:ext cx="6623943" cy="2016323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49BE1287-86BC-420F-8478-80A41EEB90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047879" y="3168451"/>
            <a:ext cx="2879840" cy="1440161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7E2B336-6773-4090-AA75-A7C3204A8F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6911975" y="287338"/>
            <a:ext cx="2016125" cy="1728787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9B59-023F-455A-BCAB-E18D564CE80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A61B109-2F8B-41E6-8056-2A55A424E337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C6B0-E0BC-4B75-BD21-ECEB5112C6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3580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43F632-D035-4929-ADCA-67D26910EE79}"/>
              </a:ext>
            </a:extLst>
          </p:cNvPr>
          <p:cNvGrpSpPr/>
          <p:nvPr userDrawn="1"/>
        </p:nvGrpSpPr>
        <p:grpSpPr bwMode="gray">
          <a:xfrm>
            <a:off x="2880305" y="1239796"/>
            <a:ext cx="225242" cy="200463"/>
            <a:chOff x="3511551" y="-1402656"/>
            <a:chExt cx="1443038" cy="1284288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D3CA7162-5F80-4E4F-991B-16B47A7A7E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511551" y="-1208981"/>
              <a:ext cx="1443038" cy="1090613"/>
            </a:xfrm>
            <a:custGeom>
              <a:avLst/>
              <a:gdLst>
                <a:gd name="T0" fmla="*/ 620 w 909"/>
                <a:gd name="T1" fmla="*/ 0 h 687"/>
                <a:gd name="T2" fmla="*/ 909 w 909"/>
                <a:gd name="T3" fmla="*/ 0 h 687"/>
                <a:gd name="T4" fmla="*/ 909 w 909"/>
                <a:gd name="T5" fmla="*/ 687 h 687"/>
                <a:gd name="T6" fmla="*/ 0 w 909"/>
                <a:gd name="T7" fmla="*/ 687 h 687"/>
                <a:gd name="T8" fmla="*/ 0 w 909"/>
                <a:gd name="T9" fmla="*/ 0 h 687"/>
                <a:gd name="T10" fmla="*/ 290 w 909"/>
                <a:gd name="T1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687">
                  <a:moveTo>
                    <a:pt x="620" y="0"/>
                  </a:moveTo>
                  <a:lnTo>
                    <a:pt x="909" y="0"/>
                  </a:lnTo>
                  <a:lnTo>
                    <a:pt x="909" y="687"/>
                  </a:lnTo>
                  <a:lnTo>
                    <a:pt x="0" y="687"/>
                  </a:ln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B1E774EB-E89C-4FB6-9640-2D3E053FFF82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913706"/>
              <a:ext cx="528638" cy="628650"/>
            </a:xfrm>
            <a:custGeom>
              <a:avLst/>
              <a:gdLst>
                <a:gd name="T0" fmla="*/ 0 w 333"/>
                <a:gd name="T1" fmla="*/ 0 h 396"/>
                <a:gd name="T2" fmla="*/ 333 w 333"/>
                <a:gd name="T3" fmla="*/ 0 h 396"/>
                <a:gd name="T4" fmla="*/ 333 w 333"/>
                <a:gd name="T5" fmla="*/ 396 h 396"/>
                <a:gd name="T6" fmla="*/ 0 w 333"/>
                <a:gd name="T7" fmla="*/ 396 h 396"/>
                <a:gd name="T8" fmla="*/ 0 w 333"/>
                <a:gd name="T9" fmla="*/ 0 h 396"/>
                <a:gd name="T10" fmla="*/ 0 w 333"/>
                <a:gd name="T1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3" h="396">
                  <a:moveTo>
                    <a:pt x="0" y="0"/>
                  </a:moveTo>
                  <a:lnTo>
                    <a:pt x="333" y="0"/>
                  </a:lnTo>
                  <a:lnTo>
                    <a:pt x="333" y="396"/>
                  </a:lnTo>
                  <a:lnTo>
                    <a:pt x="0" y="39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733B651-C3F8-436F-A648-A21DD06AF1CB}"/>
                </a:ext>
              </a:extLst>
            </p:cNvPr>
            <p:cNvSpPr>
              <a:spLocks/>
            </p:cNvSpPr>
            <p:nvPr/>
          </p:nvSpPr>
          <p:spPr bwMode="gray">
            <a:xfrm>
              <a:off x="3676651" y="-481906"/>
              <a:ext cx="528638" cy="196850"/>
            </a:xfrm>
            <a:custGeom>
              <a:avLst/>
              <a:gdLst>
                <a:gd name="T0" fmla="*/ 70 w 140"/>
                <a:gd name="T1" fmla="*/ 52 h 52"/>
                <a:gd name="T2" fmla="*/ 140 w 140"/>
                <a:gd name="T3" fmla="*/ 52 h 52"/>
                <a:gd name="T4" fmla="*/ 140 w 140"/>
                <a:gd name="T5" fmla="*/ 22 h 52"/>
                <a:gd name="T6" fmla="*/ 70 w 140"/>
                <a:gd name="T7" fmla="*/ 0 h 52"/>
                <a:gd name="T8" fmla="*/ 0 w 140"/>
                <a:gd name="T9" fmla="*/ 22 h 52"/>
                <a:gd name="T10" fmla="*/ 0 w 140"/>
                <a:gd name="T11" fmla="*/ 52 h 52"/>
                <a:gd name="T12" fmla="*/ 70 w 140"/>
                <a:gd name="T13" fmla="*/ 52 h 52"/>
                <a:gd name="T14" fmla="*/ 70 w 140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52">
                  <a:moveTo>
                    <a:pt x="70" y="52"/>
                  </a:moveTo>
                  <a:cubicBezTo>
                    <a:pt x="140" y="52"/>
                    <a:pt x="140" y="52"/>
                    <a:pt x="140" y="5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18"/>
                    <a:pt x="102" y="0"/>
                    <a:pt x="70" y="0"/>
                  </a:cubicBezTo>
                  <a:cubicBezTo>
                    <a:pt x="38" y="0"/>
                    <a:pt x="3" y="18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2"/>
                    <a:pt x="70" y="52"/>
                    <a:pt x="70" y="52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97AE7A9-B741-43FB-8D3C-4F60A7A0FF36}"/>
                </a:ext>
              </a:extLst>
            </p:cNvPr>
            <p:cNvSpPr>
              <a:spLocks/>
            </p:cNvSpPr>
            <p:nvPr/>
          </p:nvSpPr>
          <p:spPr bwMode="gray">
            <a:xfrm>
              <a:off x="3843338" y="-807343"/>
              <a:ext cx="195263" cy="227013"/>
            </a:xfrm>
            <a:custGeom>
              <a:avLst/>
              <a:gdLst>
                <a:gd name="T0" fmla="*/ 26 w 52"/>
                <a:gd name="T1" fmla="*/ 0 h 60"/>
                <a:gd name="T2" fmla="*/ 26 w 52"/>
                <a:gd name="T3" fmla="*/ 0 h 60"/>
                <a:gd name="T4" fmla="*/ 0 w 52"/>
                <a:gd name="T5" fmla="*/ 26 h 60"/>
                <a:gd name="T6" fmla="*/ 0 w 52"/>
                <a:gd name="T7" fmla="*/ 34 h 60"/>
                <a:gd name="T8" fmla="*/ 26 w 52"/>
                <a:gd name="T9" fmla="*/ 60 h 60"/>
                <a:gd name="T10" fmla="*/ 26 w 52"/>
                <a:gd name="T11" fmla="*/ 60 h 60"/>
                <a:gd name="T12" fmla="*/ 52 w 52"/>
                <a:gd name="T13" fmla="*/ 34 h 60"/>
                <a:gd name="T14" fmla="*/ 52 w 52"/>
                <a:gd name="T15" fmla="*/ 26 h 60"/>
                <a:gd name="T16" fmla="*/ 26 w 52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8"/>
                    <a:pt x="12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40" y="60"/>
                    <a:pt x="52" y="48"/>
                    <a:pt x="52" y="34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6B3FB9A6-8C9B-4C1B-B011-1BB6D504EAF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777181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6002E5A0-0E3A-47BC-9FCB-588B82BA918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629543"/>
              <a:ext cx="41910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697081B6-0B5B-4092-AB26-CF24C2A57D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0388" y="-481906"/>
              <a:ext cx="222250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167C52FF-F37C-434F-AEE1-BDA8477467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3971926" y="-1069281"/>
              <a:ext cx="523875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8841CA98-4837-4EED-B9CB-6A97AB8A7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03688" y="-1402656"/>
              <a:ext cx="260350" cy="333375"/>
            </a:xfrm>
            <a:custGeom>
              <a:avLst/>
              <a:gdLst>
                <a:gd name="T0" fmla="*/ 0 w 164"/>
                <a:gd name="T1" fmla="*/ 0 h 210"/>
                <a:gd name="T2" fmla="*/ 164 w 164"/>
                <a:gd name="T3" fmla="*/ 0 h 210"/>
                <a:gd name="T4" fmla="*/ 164 w 164"/>
                <a:gd name="T5" fmla="*/ 210 h 210"/>
                <a:gd name="T6" fmla="*/ 0 w 164"/>
                <a:gd name="T7" fmla="*/ 210 h 210"/>
                <a:gd name="T8" fmla="*/ 0 w 164"/>
                <a:gd name="T9" fmla="*/ 0 h 210"/>
                <a:gd name="T10" fmla="*/ 0 w 164"/>
                <a:gd name="T11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0">
                  <a:moveTo>
                    <a:pt x="0" y="0"/>
                  </a:moveTo>
                  <a:lnTo>
                    <a:pt x="164" y="0"/>
                  </a:lnTo>
                  <a:lnTo>
                    <a:pt x="164" y="210"/>
                  </a:lnTo>
                  <a:lnTo>
                    <a:pt x="0" y="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552AA60-8729-4069-8126-8953260C600E}"/>
              </a:ext>
            </a:extLst>
          </p:cNvPr>
          <p:cNvGrpSpPr/>
          <p:nvPr userDrawn="1"/>
        </p:nvGrpSpPr>
        <p:grpSpPr bwMode="gray">
          <a:xfrm>
            <a:off x="287239" y="1241035"/>
            <a:ext cx="288925" cy="199224"/>
            <a:chOff x="623888" y="-1394718"/>
            <a:chExt cx="1851025" cy="127635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76D5F37B-C1DA-43CF-BE7D-B8CEF2AF786A}"/>
                </a:ext>
              </a:extLst>
            </p:cNvPr>
            <p:cNvSpPr>
              <a:spLocks/>
            </p:cNvSpPr>
            <p:nvPr/>
          </p:nvSpPr>
          <p:spPr bwMode="gray">
            <a:xfrm>
              <a:off x="623888" y="-1394718"/>
              <a:ext cx="1851025" cy="1276350"/>
            </a:xfrm>
            <a:custGeom>
              <a:avLst/>
              <a:gdLst>
                <a:gd name="T0" fmla="*/ 491 w 491"/>
                <a:gd name="T1" fmla="*/ 168 h 337"/>
                <a:gd name="T2" fmla="*/ 246 w 491"/>
                <a:gd name="T3" fmla="*/ 337 h 337"/>
                <a:gd name="T4" fmla="*/ 0 w 491"/>
                <a:gd name="T5" fmla="*/ 168 h 337"/>
                <a:gd name="T6" fmla="*/ 245 w 491"/>
                <a:gd name="T7" fmla="*/ 0 h 337"/>
                <a:gd name="T8" fmla="*/ 491 w 491"/>
                <a:gd name="T9" fmla="*/ 16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337">
                  <a:moveTo>
                    <a:pt x="491" y="168"/>
                  </a:moveTo>
                  <a:cubicBezTo>
                    <a:pt x="491" y="168"/>
                    <a:pt x="382" y="337"/>
                    <a:pt x="246" y="337"/>
                  </a:cubicBezTo>
                  <a:cubicBezTo>
                    <a:pt x="111" y="337"/>
                    <a:pt x="0" y="168"/>
                    <a:pt x="0" y="168"/>
                  </a:cubicBezTo>
                  <a:cubicBezTo>
                    <a:pt x="0" y="168"/>
                    <a:pt x="109" y="0"/>
                    <a:pt x="245" y="0"/>
                  </a:cubicBezTo>
                  <a:cubicBezTo>
                    <a:pt x="380" y="0"/>
                    <a:pt x="491" y="168"/>
                    <a:pt x="491" y="168"/>
                  </a:cubicBezTo>
                  <a:close/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2" name="Oval 15">
              <a:extLst>
                <a:ext uri="{FF2B5EF4-FFF2-40B4-BE49-F238E27FC236}">
                  <a16:creationId xmlns:a16="http://schemas.microsoft.com/office/drawing/2014/main" id="{85B85F39-32F9-4058-A9C7-FA8ACFA2D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76351" y="-1031181"/>
              <a:ext cx="546100" cy="549275"/>
            </a:xfrm>
            <a:prstGeom prst="ellips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2B7951B-9248-48A0-9D56-F8ECEF0A70AF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263" y="-1137543"/>
              <a:ext cx="192088" cy="757238"/>
            </a:xfrm>
            <a:custGeom>
              <a:avLst/>
              <a:gdLst>
                <a:gd name="T0" fmla="*/ 51 w 51"/>
                <a:gd name="T1" fmla="*/ 200 h 200"/>
                <a:gd name="T2" fmla="*/ 0 w 51"/>
                <a:gd name="T3" fmla="*/ 100 h 200"/>
                <a:gd name="T4" fmla="*/ 51 w 51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51" y="200"/>
                  </a:moveTo>
                  <a:cubicBezTo>
                    <a:pt x="20" y="178"/>
                    <a:pt x="0" y="142"/>
                    <a:pt x="0" y="100"/>
                  </a:cubicBezTo>
                  <a:cubicBezTo>
                    <a:pt x="0" y="59"/>
                    <a:pt x="20" y="23"/>
                    <a:pt x="51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42D29D02-129A-4D2C-B3B3-FE291897F40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22451" y="-1137543"/>
              <a:ext cx="192088" cy="757238"/>
            </a:xfrm>
            <a:custGeom>
              <a:avLst/>
              <a:gdLst>
                <a:gd name="T0" fmla="*/ 0 w 51"/>
                <a:gd name="T1" fmla="*/ 0 h 200"/>
                <a:gd name="T2" fmla="*/ 51 w 51"/>
                <a:gd name="T3" fmla="*/ 100 h 200"/>
                <a:gd name="T4" fmla="*/ 0 w 51"/>
                <a:gd name="T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00">
                  <a:moveTo>
                    <a:pt x="0" y="0"/>
                  </a:moveTo>
                  <a:cubicBezTo>
                    <a:pt x="31" y="23"/>
                    <a:pt x="51" y="59"/>
                    <a:pt x="51" y="100"/>
                  </a:cubicBezTo>
                  <a:cubicBezTo>
                    <a:pt x="51" y="142"/>
                    <a:pt x="31" y="178"/>
                    <a:pt x="0" y="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grpSp>
        <p:nvGrpSpPr>
          <p:cNvPr id="55" name="Group 30">
            <a:extLst>
              <a:ext uri="{FF2B5EF4-FFF2-40B4-BE49-F238E27FC236}">
                <a16:creationId xmlns:a16="http://schemas.microsoft.com/office/drawing/2014/main" id="{F01704B8-D01A-49AE-8879-A259941D91E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471815" y="1214394"/>
            <a:ext cx="177667" cy="225865"/>
            <a:chOff x="2556" y="1196"/>
            <a:chExt cx="693" cy="881"/>
          </a:xfrm>
        </p:grpSpPr>
        <p:sp>
          <p:nvSpPr>
            <p:cNvPr id="56" name="Rectangle 31">
              <a:extLst>
                <a:ext uri="{FF2B5EF4-FFF2-40B4-BE49-F238E27FC236}">
                  <a16:creationId xmlns:a16="http://schemas.microsoft.com/office/drawing/2014/main" id="{AC90A230-641C-4668-BA37-263DB6F42A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688" y="1196"/>
              <a:ext cx="431" cy="108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C45D1171-2E96-466C-9651-6D488B7894BE}"/>
                </a:ext>
              </a:extLst>
            </p:cNvPr>
            <p:cNvSpPr>
              <a:spLocks/>
            </p:cNvSpPr>
            <p:nvPr/>
          </p:nvSpPr>
          <p:spPr bwMode="gray">
            <a:xfrm>
              <a:off x="2556" y="1239"/>
              <a:ext cx="693" cy="838"/>
            </a:xfrm>
            <a:custGeom>
              <a:avLst/>
              <a:gdLst>
                <a:gd name="T0" fmla="*/ 563 w 693"/>
                <a:gd name="T1" fmla="*/ 0 h 838"/>
                <a:gd name="T2" fmla="*/ 693 w 693"/>
                <a:gd name="T3" fmla="*/ 0 h 838"/>
                <a:gd name="T4" fmla="*/ 693 w 693"/>
                <a:gd name="T5" fmla="*/ 838 h 838"/>
                <a:gd name="T6" fmla="*/ 0 w 693"/>
                <a:gd name="T7" fmla="*/ 838 h 838"/>
                <a:gd name="T8" fmla="*/ 0 w 693"/>
                <a:gd name="T9" fmla="*/ 0 h 838"/>
                <a:gd name="T10" fmla="*/ 132 w 693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3" h="838">
                  <a:moveTo>
                    <a:pt x="563" y="0"/>
                  </a:moveTo>
                  <a:lnTo>
                    <a:pt x="693" y="0"/>
                  </a:lnTo>
                  <a:lnTo>
                    <a:pt x="693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13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1B0357C3-0B79-40F8-8625-1925F968A474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452"/>
              <a:ext cx="173" cy="171"/>
            </a:xfrm>
            <a:custGeom>
              <a:avLst/>
              <a:gdLst>
                <a:gd name="T0" fmla="*/ 173 w 173"/>
                <a:gd name="T1" fmla="*/ 171 h 171"/>
                <a:gd name="T2" fmla="*/ 0 w 173"/>
                <a:gd name="T3" fmla="*/ 171 h 171"/>
                <a:gd name="T4" fmla="*/ 0 w 173"/>
                <a:gd name="T5" fmla="*/ 0 h 171"/>
                <a:gd name="T6" fmla="*/ 72 w 173"/>
                <a:gd name="T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1">
                  <a:moveTo>
                    <a:pt x="173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59" name="Freeform 34">
              <a:extLst>
                <a:ext uri="{FF2B5EF4-FFF2-40B4-BE49-F238E27FC236}">
                  <a16:creationId xmlns:a16="http://schemas.microsoft.com/office/drawing/2014/main" id="{CBD1765B-D6F4-42D1-8E15-47ED15457FB3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471"/>
              <a:ext cx="127" cy="81"/>
            </a:xfrm>
            <a:custGeom>
              <a:avLst/>
              <a:gdLst>
                <a:gd name="T0" fmla="*/ 0 w 127"/>
                <a:gd name="T1" fmla="*/ 38 h 81"/>
                <a:gd name="T2" fmla="*/ 43 w 127"/>
                <a:gd name="T3" fmla="*/ 81 h 81"/>
                <a:gd name="T4" fmla="*/ 127 w 127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1">
                  <a:moveTo>
                    <a:pt x="0" y="38"/>
                  </a:moveTo>
                  <a:lnTo>
                    <a:pt x="43" y="81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8BD15E90-BE96-4BD5-A4F3-E13B710D152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779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1703B673-4E8E-4B07-BB6A-A66FB6F2F93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867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F2C7E138-8EBB-49E2-9E85-74EEDD10FA01}"/>
                </a:ext>
              </a:extLst>
            </p:cNvPr>
            <p:cNvSpPr>
              <a:spLocks/>
            </p:cNvSpPr>
            <p:nvPr/>
          </p:nvSpPr>
          <p:spPr bwMode="gray">
            <a:xfrm>
              <a:off x="2664" y="1752"/>
              <a:ext cx="173" cy="172"/>
            </a:xfrm>
            <a:custGeom>
              <a:avLst/>
              <a:gdLst>
                <a:gd name="T0" fmla="*/ 173 w 173"/>
                <a:gd name="T1" fmla="*/ 172 h 172"/>
                <a:gd name="T2" fmla="*/ 0 w 173"/>
                <a:gd name="T3" fmla="*/ 172 h 172"/>
                <a:gd name="T4" fmla="*/ 0 w 173"/>
                <a:gd name="T5" fmla="*/ 0 h 172"/>
                <a:gd name="T6" fmla="*/ 72 w 17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72">
                  <a:moveTo>
                    <a:pt x="173" y="172"/>
                  </a:moveTo>
                  <a:lnTo>
                    <a:pt x="0" y="172"/>
                  </a:lnTo>
                  <a:lnTo>
                    <a:pt x="0" y="0"/>
                  </a:lnTo>
                  <a:lnTo>
                    <a:pt x="7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3" name="Freeform 38">
              <a:extLst>
                <a:ext uri="{FF2B5EF4-FFF2-40B4-BE49-F238E27FC236}">
                  <a16:creationId xmlns:a16="http://schemas.microsoft.com/office/drawing/2014/main" id="{7EDAAF62-EFB6-4694-BE89-8F55A99B8EC7}"/>
                </a:ext>
              </a:extLst>
            </p:cNvPr>
            <p:cNvSpPr>
              <a:spLocks/>
            </p:cNvSpPr>
            <p:nvPr/>
          </p:nvSpPr>
          <p:spPr bwMode="gray">
            <a:xfrm>
              <a:off x="2741" y="1771"/>
              <a:ext cx="127" cy="82"/>
            </a:xfrm>
            <a:custGeom>
              <a:avLst/>
              <a:gdLst>
                <a:gd name="T0" fmla="*/ 0 w 127"/>
                <a:gd name="T1" fmla="*/ 39 h 82"/>
                <a:gd name="T2" fmla="*/ 43 w 127"/>
                <a:gd name="T3" fmla="*/ 82 h 82"/>
                <a:gd name="T4" fmla="*/ 127 w 127"/>
                <a:gd name="T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82">
                  <a:moveTo>
                    <a:pt x="0" y="39"/>
                  </a:moveTo>
                  <a:lnTo>
                    <a:pt x="43" y="82"/>
                  </a:lnTo>
                  <a:lnTo>
                    <a:pt x="12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F92A5DBA-EC46-45C9-A50E-44355F31F2F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471"/>
              <a:ext cx="214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  <p:sp>
          <p:nvSpPr>
            <p:cNvPr id="65" name="Line 40">
              <a:extLst>
                <a:ext uri="{FF2B5EF4-FFF2-40B4-BE49-F238E27FC236}">
                  <a16:creationId xmlns:a16="http://schemas.microsoft.com/office/drawing/2014/main" id="{413E9C72-7B21-4656-8EB1-4A1AE7AB01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29" y="1559"/>
              <a:ext cx="132" cy="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dineue PRO Cond" panose="020B05030202010600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B13AA-F4CC-4D96-9038-7A055AE0CBE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2C534C0-543A-4FB4-8285-BAB35C2FD72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AC55-1C91-444C-A8D2-8BF14A0DDC3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356941B1-4689-4FA0-A731-5905C9C8C9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639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421ABF-9DBC-439C-96FD-8A7965646C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 bwMode="gray">
          <a:xfrm>
            <a:off x="287952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 bwMode="gray">
          <a:xfrm>
            <a:off x="547181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B8C8F-512D-4840-86BB-CEB9544D8C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916C68-A2A4-48E3-BB80-81E28EE44E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66" name="Picture Placeholder 4">
            <a:extLst>
              <a:ext uri="{FF2B5EF4-FFF2-40B4-BE49-F238E27FC236}">
                <a16:creationId xmlns:a16="http://schemas.microsoft.com/office/drawing/2014/main" id="{D63D4149-57CC-40E3-9AF5-D3C951581FE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879527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67" name="Picture Placeholder 4">
            <a:extLst>
              <a:ext uri="{FF2B5EF4-FFF2-40B4-BE49-F238E27FC236}">
                <a16:creationId xmlns:a16="http://schemas.microsoft.com/office/drawing/2014/main" id="{3B15767F-EF66-47BE-BCCD-22BC083AD75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5471815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8FFBE-3AC3-4382-BECA-F45DA01077D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3EA3F75-2C19-44AA-82C6-28435DDBC31A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B2AB-25E4-48BB-ABB3-39CA18B52D1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4430A869-6552-45B7-8F44-F1B4A8EEBD5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5489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27E25-488A-4F29-B13C-3D0DD2B81E9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E4858-62D0-45EB-B7E7-B8026D00B50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73" name="Picture Placeholder 4">
            <a:extLst>
              <a:ext uri="{FF2B5EF4-FFF2-40B4-BE49-F238E27FC236}">
                <a16:creationId xmlns:a16="http://schemas.microsoft.com/office/drawing/2014/main" id="{D92FEA9E-110D-4C4F-B12A-F276F49269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87337" y="1079922"/>
            <a:ext cx="359941" cy="359942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4" name="Picture Placeholder 4">
            <a:extLst>
              <a:ext uri="{FF2B5EF4-FFF2-40B4-BE49-F238E27FC236}">
                <a16:creationId xmlns:a16="http://schemas.microsoft.com/office/drawing/2014/main" id="{A036B799-83AB-49B4-9EE6-D758207FD9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244747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5" name="Picture Placeholder 4">
            <a:extLst>
              <a:ext uri="{FF2B5EF4-FFF2-40B4-BE49-F238E27FC236}">
                <a16:creationId xmlns:a16="http://schemas.microsoft.com/office/drawing/2014/main" id="{1686E482-9B5B-4201-99FF-F4101F99C2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60771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76" name="Text Placeholder 39">
            <a:extLst>
              <a:ext uri="{FF2B5EF4-FFF2-40B4-BE49-F238E27FC236}">
                <a16:creationId xmlns:a16="http://schemas.microsoft.com/office/drawing/2014/main" id="{4ACAC2B5-8751-4EE6-8EA4-4B2FB146D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28723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346AFB4A-0574-4246-B1D2-FFF300049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244747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8" name="Text Placeholder 39">
            <a:extLst>
              <a:ext uri="{FF2B5EF4-FFF2-40B4-BE49-F238E27FC236}">
                <a16:creationId xmlns:a16="http://schemas.microsoft.com/office/drawing/2014/main" id="{F51609D4-BF06-4DCF-B9B2-89BF1F81D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460771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09722502-4883-48C9-9FCD-CBC9D8225A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767959" y="1728787"/>
            <a:ext cx="1872208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0" name="Picture Placeholder 4">
            <a:extLst>
              <a:ext uri="{FF2B5EF4-FFF2-40B4-BE49-F238E27FC236}">
                <a16:creationId xmlns:a16="http://schemas.microsoft.com/office/drawing/2014/main" id="{FFA0D21F-72A7-4DAD-AE5F-01D7A5006C0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767959" y="1079822"/>
            <a:ext cx="360040" cy="360041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 dirty="0"/>
              <a:t>Icon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A80B3-A149-4E9F-8067-64607E70393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9E958EE-D908-4737-BF5A-BFF583DB333E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81F35-D211-418D-B741-7E6D18DBF5E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39FD498-2750-44A2-AFAC-53E50BD3A9E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77767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3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37C4876-F1CB-49DA-8B69-1E8E832DDD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tx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1100DE97-1C17-4DE5-AF51-6F3963ECE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767720" y="3732308"/>
            <a:ext cx="1295999" cy="301519"/>
          </a:xfrm>
          <a:custGeom>
            <a:avLst/>
            <a:gdLst>
              <a:gd name="connsiteX0" fmla="*/ 962020 w 1295999"/>
              <a:gd name="connsiteY0" fmla="*/ 123589 h 301519"/>
              <a:gd name="connsiteX1" fmla="*/ 899264 w 1295999"/>
              <a:gd name="connsiteY1" fmla="*/ 187067 h 301519"/>
              <a:gd name="connsiteX2" fmla="*/ 962020 w 1295999"/>
              <a:gd name="connsiteY2" fmla="*/ 250545 h 301519"/>
              <a:gd name="connsiteX3" fmla="*/ 1024776 w 1295999"/>
              <a:gd name="connsiteY3" fmla="*/ 187067 h 301519"/>
              <a:gd name="connsiteX4" fmla="*/ 962020 w 1295999"/>
              <a:gd name="connsiteY4" fmla="*/ 123589 h 301519"/>
              <a:gd name="connsiteX5" fmla="*/ 706668 w 1295999"/>
              <a:gd name="connsiteY5" fmla="*/ 123589 h 301519"/>
              <a:gd name="connsiteX6" fmla="*/ 644392 w 1295999"/>
              <a:gd name="connsiteY6" fmla="*/ 187067 h 301519"/>
              <a:gd name="connsiteX7" fmla="*/ 706668 w 1295999"/>
              <a:gd name="connsiteY7" fmla="*/ 250545 h 301519"/>
              <a:gd name="connsiteX8" fmla="*/ 768944 w 1295999"/>
              <a:gd name="connsiteY8" fmla="*/ 187067 h 301519"/>
              <a:gd name="connsiteX9" fmla="*/ 706668 w 1295999"/>
              <a:gd name="connsiteY9" fmla="*/ 123589 h 301519"/>
              <a:gd name="connsiteX10" fmla="*/ 370526 w 1295999"/>
              <a:gd name="connsiteY10" fmla="*/ 123589 h 301519"/>
              <a:gd name="connsiteX11" fmla="*/ 308250 w 1295999"/>
              <a:gd name="connsiteY11" fmla="*/ 187067 h 301519"/>
              <a:gd name="connsiteX12" fmla="*/ 370526 w 1295999"/>
              <a:gd name="connsiteY12" fmla="*/ 250545 h 301519"/>
              <a:gd name="connsiteX13" fmla="*/ 432802 w 1295999"/>
              <a:gd name="connsiteY13" fmla="*/ 187067 h 301519"/>
              <a:gd name="connsiteX14" fmla="*/ 370526 w 1295999"/>
              <a:gd name="connsiteY14" fmla="*/ 123589 h 301519"/>
              <a:gd name="connsiteX15" fmla="*/ 115172 w 1295999"/>
              <a:gd name="connsiteY15" fmla="*/ 123589 h 301519"/>
              <a:gd name="connsiteX16" fmla="*/ 52416 w 1295999"/>
              <a:gd name="connsiteY16" fmla="*/ 187067 h 301519"/>
              <a:gd name="connsiteX17" fmla="*/ 115172 w 1295999"/>
              <a:gd name="connsiteY17" fmla="*/ 250545 h 301519"/>
              <a:gd name="connsiteX18" fmla="*/ 177928 w 1295999"/>
              <a:gd name="connsiteY18" fmla="*/ 187067 h 301519"/>
              <a:gd name="connsiteX19" fmla="*/ 115172 w 1295999"/>
              <a:gd name="connsiteY19" fmla="*/ 123589 h 301519"/>
              <a:gd name="connsiteX20" fmla="*/ 514071 w 1295999"/>
              <a:gd name="connsiteY20" fmla="*/ 75019 h 301519"/>
              <a:gd name="connsiteX21" fmla="*/ 568893 w 1295999"/>
              <a:gd name="connsiteY21" fmla="*/ 75019 h 301519"/>
              <a:gd name="connsiteX22" fmla="*/ 568893 w 1295999"/>
              <a:gd name="connsiteY22" fmla="*/ 296710 h 301519"/>
              <a:gd name="connsiteX23" fmla="*/ 514071 w 1295999"/>
              <a:gd name="connsiteY23" fmla="*/ 296710 h 301519"/>
              <a:gd name="connsiteX24" fmla="*/ 1194227 w 1295999"/>
              <a:gd name="connsiteY24" fmla="*/ 72615 h 301519"/>
              <a:gd name="connsiteX25" fmla="*/ 1287995 w 1295999"/>
              <a:gd name="connsiteY25" fmla="*/ 145448 h 301519"/>
              <a:gd name="connsiteX26" fmla="*/ 1231963 w 1295999"/>
              <a:gd name="connsiteY26" fmla="*/ 145448 h 301519"/>
              <a:gd name="connsiteX27" fmla="*/ 1193083 w 1295999"/>
              <a:gd name="connsiteY27" fmla="*/ 114234 h 301519"/>
              <a:gd name="connsiteX28" fmla="*/ 1158778 w 1295999"/>
              <a:gd name="connsiteY28" fmla="*/ 136200 h 301519"/>
              <a:gd name="connsiteX29" fmla="*/ 1196514 w 1295999"/>
              <a:gd name="connsiteY29" fmla="*/ 158165 h 301519"/>
              <a:gd name="connsiteX30" fmla="*/ 1231963 w 1295999"/>
              <a:gd name="connsiteY30" fmla="*/ 165102 h 301519"/>
              <a:gd name="connsiteX31" fmla="*/ 1295999 w 1295999"/>
              <a:gd name="connsiteY31" fmla="*/ 228686 h 301519"/>
              <a:gd name="connsiteX32" fmla="*/ 1201088 w 1295999"/>
              <a:gd name="connsiteY32" fmla="*/ 301519 h 301519"/>
              <a:gd name="connsiteX33" fmla="*/ 1099315 w 1295999"/>
              <a:gd name="connsiteY33" fmla="*/ 225218 h 301519"/>
              <a:gd name="connsiteX34" fmla="*/ 1154204 w 1295999"/>
              <a:gd name="connsiteY34" fmla="*/ 225218 h 301519"/>
              <a:gd name="connsiteX35" fmla="*/ 1202231 w 1295999"/>
              <a:gd name="connsiteY35" fmla="*/ 259900 h 301519"/>
              <a:gd name="connsiteX36" fmla="*/ 1237680 w 1295999"/>
              <a:gd name="connsiteY36" fmla="*/ 237935 h 301519"/>
              <a:gd name="connsiteX37" fmla="*/ 1207949 w 1295999"/>
              <a:gd name="connsiteY37" fmla="*/ 215969 h 301519"/>
              <a:gd name="connsiteX38" fmla="*/ 1179361 w 1295999"/>
              <a:gd name="connsiteY38" fmla="*/ 210189 h 301519"/>
              <a:gd name="connsiteX39" fmla="*/ 1103889 w 1295999"/>
              <a:gd name="connsiteY39" fmla="*/ 145448 h 301519"/>
              <a:gd name="connsiteX40" fmla="*/ 1194227 w 1295999"/>
              <a:gd name="connsiteY40" fmla="*/ 72615 h 301519"/>
              <a:gd name="connsiteX41" fmla="*/ 959735 w 1295999"/>
              <a:gd name="connsiteY41" fmla="*/ 72615 h 301519"/>
              <a:gd name="connsiteX42" fmla="*/ 1023759 w 1295999"/>
              <a:gd name="connsiteY42" fmla="*/ 93425 h 301519"/>
              <a:gd name="connsiteX43" fmla="*/ 1023759 w 1295999"/>
              <a:gd name="connsiteY43" fmla="*/ 74927 h 301519"/>
              <a:gd name="connsiteX44" fmla="*/ 1078637 w 1295999"/>
              <a:gd name="connsiteY44" fmla="*/ 74927 h 301519"/>
              <a:gd name="connsiteX45" fmla="*/ 1078637 w 1295999"/>
              <a:gd name="connsiteY45" fmla="*/ 296895 h 301519"/>
              <a:gd name="connsiteX46" fmla="*/ 1023759 w 1295999"/>
              <a:gd name="connsiteY46" fmla="*/ 296895 h 301519"/>
              <a:gd name="connsiteX47" fmla="*/ 1023759 w 1295999"/>
              <a:gd name="connsiteY47" fmla="*/ 281866 h 301519"/>
              <a:gd name="connsiteX48" fmla="*/ 959735 w 1295999"/>
              <a:gd name="connsiteY48" fmla="*/ 301519 h 301519"/>
              <a:gd name="connsiteX49" fmla="*/ 845405 w 1295999"/>
              <a:gd name="connsiteY49" fmla="*/ 187067 h 301519"/>
              <a:gd name="connsiteX50" fmla="*/ 959735 w 1295999"/>
              <a:gd name="connsiteY50" fmla="*/ 72615 h 301519"/>
              <a:gd name="connsiteX51" fmla="*/ 113040 w 1295999"/>
              <a:gd name="connsiteY51" fmla="*/ 72615 h 301519"/>
              <a:gd name="connsiteX52" fmla="*/ 178124 w 1295999"/>
              <a:gd name="connsiteY52" fmla="*/ 93425 h 301519"/>
              <a:gd name="connsiteX53" fmla="*/ 178124 w 1295999"/>
              <a:gd name="connsiteY53" fmla="*/ 74927 h 301519"/>
              <a:gd name="connsiteX54" fmla="*/ 231789 w 1295999"/>
              <a:gd name="connsiteY54" fmla="*/ 74927 h 301519"/>
              <a:gd name="connsiteX55" fmla="*/ 231789 w 1295999"/>
              <a:gd name="connsiteY55" fmla="*/ 296895 h 301519"/>
              <a:gd name="connsiteX56" fmla="*/ 178124 w 1295999"/>
              <a:gd name="connsiteY56" fmla="*/ 296895 h 301519"/>
              <a:gd name="connsiteX57" fmla="*/ 178124 w 1295999"/>
              <a:gd name="connsiteY57" fmla="*/ 281866 h 301519"/>
              <a:gd name="connsiteX58" fmla="*/ 113040 w 1295999"/>
              <a:gd name="connsiteY58" fmla="*/ 301519 h 301519"/>
              <a:gd name="connsiteX59" fmla="*/ 0 w 1295999"/>
              <a:gd name="connsiteY59" fmla="*/ 187067 h 301519"/>
              <a:gd name="connsiteX60" fmla="*/ 113040 w 1295999"/>
              <a:gd name="connsiteY60" fmla="*/ 72615 h 301519"/>
              <a:gd name="connsiteX61" fmla="*/ 768887 w 1295999"/>
              <a:gd name="connsiteY61" fmla="*/ 0 h 301519"/>
              <a:gd name="connsiteX62" fmla="*/ 823765 w 1295999"/>
              <a:gd name="connsiteY62" fmla="*/ 0 h 301519"/>
              <a:gd name="connsiteX63" fmla="*/ 823765 w 1295999"/>
              <a:gd name="connsiteY63" fmla="*/ 296898 h 301519"/>
              <a:gd name="connsiteX64" fmla="*/ 768887 w 1295999"/>
              <a:gd name="connsiteY64" fmla="*/ 296898 h 301519"/>
              <a:gd name="connsiteX65" fmla="*/ 768887 w 1295999"/>
              <a:gd name="connsiteY65" fmla="*/ 281880 h 301519"/>
              <a:gd name="connsiteX66" fmla="*/ 703719 w 1295999"/>
              <a:gd name="connsiteY66" fmla="*/ 301519 h 301519"/>
              <a:gd name="connsiteX67" fmla="*/ 590533 w 1295999"/>
              <a:gd name="connsiteY67" fmla="*/ 187150 h 301519"/>
              <a:gd name="connsiteX68" fmla="*/ 703719 w 1295999"/>
              <a:gd name="connsiteY68" fmla="*/ 72781 h 301519"/>
              <a:gd name="connsiteX69" fmla="*/ 768887 w 1295999"/>
              <a:gd name="connsiteY69" fmla="*/ 93575 h 301519"/>
              <a:gd name="connsiteX70" fmla="*/ 768887 w 1295999"/>
              <a:gd name="connsiteY70" fmla="*/ 0 h 301519"/>
              <a:gd name="connsiteX71" fmla="*/ 514071 w 1295999"/>
              <a:gd name="connsiteY71" fmla="*/ 0 h 301519"/>
              <a:gd name="connsiteX72" fmla="*/ 568893 w 1295999"/>
              <a:gd name="connsiteY72" fmla="*/ 0 h 301519"/>
              <a:gd name="connsiteX73" fmla="*/ 568893 w 1295999"/>
              <a:gd name="connsiteY73" fmla="*/ 55303 h 301519"/>
              <a:gd name="connsiteX74" fmla="*/ 514071 w 1295999"/>
              <a:gd name="connsiteY74" fmla="*/ 55303 h 301519"/>
              <a:gd name="connsiteX75" fmla="*/ 432857 w 1295999"/>
              <a:gd name="connsiteY75" fmla="*/ 0 h 301519"/>
              <a:gd name="connsiteX76" fmla="*/ 487622 w 1295999"/>
              <a:gd name="connsiteY76" fmla="*/ 0 h 301519"/>
              <a:gd name="connsiteX77" fmla="*/ 487622 w 1295999"/>
              <a:gd name="connsiteY77" fmla="*/ 296898 h 301519"/>
              <a:gd name="connsiteX78" fmla="*/ 432857 w 1295999"/>
              <a:gd name="connsiteY78" fmla="*/ 296898 h 301519"/>
              <a:gd name="connsiteX79" fmla="*/ 432857 w 1295999"/>
              <a:gd name="connsiteY79" fmla="*/ 281880 h 301519"/>
              <a:gd name="connsiteX80" fmla="*/ 367824 w 1295999"/>
              <a:gd name="connsiteY80" fmla="*/ 301519 h 301519"/>
              <a:gd name="connsiteX81" fmla="*/ 254871 w 1295999"/>
              <a:gd name="connsiteY81" fmla="*/ 187150 h 301519"/>
              <a:gd name="connsiteX82" fmla="*/ 367824 w 1295999"/>
              <a:gd name="connsiteY82" fmla="*/ 72781 h 301519"/>
              <a:gd name="connsiteX83" fmla="*/ 432857 w 1295999"/>
              <a:gd name="connsiteY83" fmla="*/ 93575 h 301519"/>
              <a:gd name="connsiteX84" fmla="*/ 432857 w 1295999"/>
              <a:gd name="connsiteY84" fmla="*/ 0 h 30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95999" h="301519">
                <a:moveTo>
                  <a:pt x="962020" y="123589"/>
                </a:moveTo>
                <a:cubicBezTo>
                  <a:pt x="927361" y="123589"/>
                  <a:pt x="899264" y="152009"/>
                  <a:pt x="899264" y="187067"/>
                </a:cubicBezTo>
                <a:cubicBezTo>
                  <a:pt x="899264" y="222125"/>
                  <a:pt x="927361" y="250545"/>
                  <a:pt x="962020" y="250545"/>
                </a:cubicBezTo>
                <a:cubicBezTo>
                  <a:pt x="996679" y="250545"/>
                  <a:pt x="1024776" y="222125"/>
                  <a:pt x="1024776" y="187067"/>
                </a:cubicBezTo>
                <a:cubicBezTo>
                  <a:pt x="1024776" y="152009"/>
                  <a:pt x="996679" y="123589"/>
                  <a:pt x="962020" y="123589"/>
                </a:cubicBezTo>
                <a:close/>
                <a:moveTo>
                  <a:pt x="706668" y="123589"/>
                </a:moveTo>
                <a:cubicBezTo>
                  <a:pt x="672274" y="123589"/>
                  <a:pt x="644392" y="152009"/>
                  <a:pt x="644392" y="187067"/>
                </a:cubicBezTo>
                <a:cubicBezTo>
                  <a:pt x="644392" y="222125"/>
                  <a:pt x="672274" y="250545"/>
                  <a:pt x="706668" y="250545"/>
                </a:cubicBezTo>
                <a:cubicBezTo>
                  <a:pt x="741062" y="250545"/>
                  <a:pt x="768944" y="222125"/>
                  <a:pt x="768944" y="187067"/>
                </a:cubicBezTo>
                <a:cubicBezTo>
                  <a:pt x="768944" y="152009"/>
                  <a:pt x="741062" y="123589"/>
                  <a:pt x="706668" y="123589"/>
                </a:cubicBezTo>
                <a:close/>
                <a:moveTo>
                  <a:pt x="370526" y="123589"/>
                </a:moveTo>
                <a:cubicBezTo>
                  <a:pt x="336132" y="123589"/>
                  <a:pt x="308250" y="152009"/>
                  <a:pt x="308250" y="187067"/>
                </a:cubicBezTo>
                <a:cubicBezTo>
                  <a:pt x="308250" y="222125"/>
                  <a:pt x="336132" y="250545"/>
                  <a:pt x="370526" y="250545"/>
                </a:cubicBezTo>
                <a:cubicBezTo>
                  <a:pt x="404920" y="250545"/>
                  <a:pt x="432802" y="222125"/>
                  <a:pt x="432802" y="187067"/>
                </a:cubicBezTo>
                <a:cubicBezTo>
                  <a:pt x="432802" y="152009"/>
                  <a:pt x="404920" y="123589"/>
                  <a:pt x="370526" y="123589"/>
                </a:cubicBezTo>
                <a:close/>
                <a:moveTo>
                  <a:pt x="115172" y="123589"/>
                </a:moveTo>
                <a:cubicBezTo>
                  <a:pt x="80513" y="123589"/>
                  <a:pt x="52416" y="152009"/>
                  <a:pt x="52416" y="187067"/>
                </a:cubicBezTo>
                <a:cubicBezTo>
                  <a:pt x="52416" y="222125"/>
                  <a:pt x="80513" y="250545"/>
                  <a:pt x="115172" y="250545"/>
                </a:cubicBezTo>
                <a:cubicBezTo>
                  <a:pt x="149831" y="250545"/>
                  <a:pt x="177928" y="222125"/>
                  <a:pt x="177928" y="187067"/>
                </a:cubicBezTo>
                <a:cubicBezTo>
                  <a:pt x="177928" y="152009"/>
                  <a:pt x="149831" y="123589"/>
                  <a:pt x="115172" y="123589"/>
                </a:cubicBezTo>
                <a:close/>
                <a:moveTo>
                  <a:pt x="514071" y="75019"/>
                </a:moveTo>
                <a:lnTo>
                  <a:pt x="568893" y="75019"/>
                </a:lnTo>
                <a:lnTo>
                  <a:pt x="568893" y="296710"/>
                </a:lnTo>
                <a:lnTo>
                  <a:pt x="514071" y="296710"/>
                </a:lnTo>
                <a:close/>
                <a:moveTo>
                  <a:pt x="1194227" y="72615"/>
                </a:moveTo>
                <a:cubicBezTo>
                  <a:pt x="1250259" y="72615"/>
                  <a:pt x="1284564" y="101517"/>
                  <a:pt x="1287995" y="145448"/>
                </a:cubicBezTo>
                <a:cubicBezTo>
                  <a:pt x="1287995" y="145448"/>
                  <a:pt x="1287995" y="145448"/>
                  <a:pt x="1231963" y="145448"/>
                </a:cubicBezTo>
                <a:cubicBezTo>
                  <a:pt x="1231963" y="128107"/>
                  <a:pt x="1220527" y="114234"/>
                  <a:pt x="1193083" y="114234"/>
                </a:cubicBezTo>
                <a:cubicBezTo>
                  <a:pt x="1173644" y="114234"/>
                  <a:pt x="1158778" y="121171"/>
                  <a:pt x="1158778" y="136200"/>
                </a:cubicBezTo>
                <a:cubicBezTo>
                  <a:pt x="1158778" y="148916"/>
                  <a:pt x="1174787" y="153541"/>
                  <a:pt x="1196514" y="158165"/>
                </a:cubicBezTo>
                <a:cubicBezTo>
                  <a:pt x="1196514" y="158165"/>
                  <a:pt x="1196514" y="158165"/>
                  <a:pt x="1231963" y="165102"/>
                </a:cubicBezTo>
                <a:cubicBezTo>
                  <a:pt x="1276560" y="173194"/>
                  <a:pt x="1295999" y="194004"/>
                  <a:pt x="1295999" y="228686"/>
                </a:cubicBezTo>
                <a:cubicBezTo>
                  <a:pt x="1295999" y="278398"/>
                  <a:pt x="1253689" y="301519"/>
                  <a:pt x="1201088" y="301519"/>
                </a:cubicBezTo>
                <a:cubicBezTo>
                  <a:pt x="1138195" y="301519"/>
                  <a:pt x="1100459" y="270305"/>
                  <a:pt x="1099315" y="225218"/>
                </a:cubicBezTo>
                <a:cubicBezTo>
                  <a:pt x="1099315" y="225218"/>
                  <a:pt x="1099315" y="225218"/>
                  <a:pt x="1154204" y="225218"/>
                </a:cubicBezTo>
                <a:cubicBezTo>
                  <a:pt x="1155347" y="241403"/>
                  <a:pt x="1166782" y="259900"/>
                  <a:pt x="1202231" y="259900"/>
                </a:cubicBezTo>
                <a:cubicBezTo>
                  <a:pt x="1227389" y="259900"/>
                  <a:pt x="1237680" y="248339"/>
                  <a:pt x="1237680" y="237935"/>
                </a:cubicBezTo>
                <a:cubicBezTo>
                  <a:pt x="1237680" y="226374"/>
                  <a:pt x="1228532" y="219437"/>
                  <a:pt x="1207949" y="215969"/>
                </a:cubicBezTo>
                <a:cubicBezTo>
                  <a:pt x="1207949" y="215969"/>
                  <a:pt x="1207949" y="215969"/>
                  <a:pt x="1179361" y="210189"/>
                </a:cubicBezTo>
                <a:cubicBezTo>
                  <a:pt x="1143912" y="204408"/>
                  <a:pt x="1103889" y="196316"/>
                  <a:pt x="1103889" y="145448"/>
                </a:cubicBezTo>
                <a:cubicBezTo>
                  <a:pt x="1103889" y="103829"/>
                  <a:pt x="1137051" y="72615"/>
                  <a:pt x="1194227" y="72615"/>
                </a:cubicBezTo>
                <a:close/>
                <a:moveTo>
                  <a:pt x="959735" y="72615"/>
                </a:moveTo>
                <a:cubicBezTo>
                  <a:pt x="983744" y="72615"/>
                  <a:pt x="1005466" y="79552"/>
                  <a:pt x="1023759" y="93425"/>
                </a:cubicBezTo>
                <a:cubicBezTo>
                  <a:pt x="1023759" y="93425"/>
                  <a:pt x="1023759" y="93425"/>
                  <a:pt x="1023759" y="74927"/>
                </a:cubicBezTo>
                <a:cubicBezTo>
                  <a:pt x="1023759" y="74927"/>
                  <a:pt x="1023759" y="74927"/>
                  <a:pt x="1078637" y="74927"/>
                </a:cubicBezTo>
                <a:cubicBezTo>
                  <a:pt x="1078637" y="74927"/>
                  <a:pt x="1078637" y="74927"/>
                  <a:pt x="1078637" y="296895"/>
                </a:cubicBezTo>
                <a:cubicBezTo>
                  <a:pt x="1078637" y="296895"/>
                  <a:pt x="1078637" y="296895"/>
                  <a:pt x="1023759" y="296895"/>
                </a:cubicBezTo>
                <a:cubicBezTo>
                  <a:pt x="1023759" y="296895"/>
                  <a:pt x="1023759" y="296895"/>
                  <a:pt x="1023759" y="281866"/>
                </a:cubicBezTo>
                <a:cubicBezTo>
                  <a:pt x="1005466" y="294583"/>
                  <a:pt x="983744" y="301519"/>
                  <a:pt x="959735" y="301519"/>
                </a:cubicBezTo>
                <a:cubicBezTo>
                  <a:pt x="896853" y="301519"/>
                  <a:pt x="845405" y="250652"/>
                  <a:pt x="845405" y="187067"/>
                </a:cubicBezTo>
                <a:cubicBezTo>
                  <a:pt x="845405" y="123483"/>
                  <a:pt x="896853" y="72615"/>
                  <a:pt x="959735" y="72615"/>
                </a:cubicBezTo>
                <a:close/>
                <a:moveTo>
                  <a:pt x="113040" y="72615"/>
                </a:moveTo>
                <a:cubicBezTo>
                  <a:pt x="137018" y="72615"/>
                  <a:pt x="159855" y="79552"/>
                  <a:pt x="178124" y="93425"/>
                </a:cubicBezTo>
                <a:cubicBezTo>
                  <a:pt x="178124" y="93425"/>
                  <a:pt x="178124" y="93425"/>
                  <a:pt x="178124" y="74927"/>
                </a:cubicBezTo>
                <a:cubicBezTo>
                  <a:pt x="178124" y="74927"/>
                  <a:pt x="178124" y="74927"/>
                  <a:pt x="231789" y="74927"/>
                </a:cubicBezTo>
                <a:cubicBezTo>
                  <a:pt x="231789" y="74927"/>
                  <a:pt x="231789" y="74927"/>
                  <a:pt x="231789" y="296895"/>
                </a:cubicBezTo>
                <a:cubicBezTo>
                  <a:pt x="231789" y="296895"/>
                  <a:pt x="231789" y="296895"/>
                  <a:pt x="178124" y="296895"/>
                </a:cubicBezTo>
                <a:cubicBezTo>
                  <a:pt x="178124" y="296895"/>
                  <a:pt x="178124" y="296895"/>
                  <a:pt x="178124" y="281866"/>
                </a:cubicBezTo>
                <a:cubicBezTo>
                  <a:pt x="159855" y="294583"/>
                  <a:pt x="137018" y="301519"/>
                  <a:pt x="113040" y="301519"/>
                </a:cubicBezTo>
                <a:cubicBezTo>
                  <a:pt x="50240" y="301519"/>
                  <a:pt x="0" y="250652"/>
                  <a:pt x="0" y="187067"/>
                </a:cubicBezTo>
                <a:cubicBezTo>
                  <a:pt x="0" y="123483"/>
                  <a:pt x="50240" y="72615"/>
                  <a:pt x="113040" y="72615"/>
                </a:cubicBezTo>
                <a:close/>
                <a:moveTo>
                  <a:pt x="768887" y="0"/>
                </a:moveTo>
                <a:cubicBezTo>
                  <a:pt x="768887" y="0"/>
                  <a:pt x="768887" y="0"/>
                  <a:pt x="823765" y="0"/>
                </a:cubicBezTo>
                <a:cubicBezTo>
                  <a:pt x="823765" y="0"/>
                  <a:pt x="823765" y="0"/>
                  <a:pt x="823765" y="296898"/>
                </a:cubicBezTo>
                <a:cubicBezTo>
                  <a:pt x="823765" y="296898"/>
                  <a:pt x="823765" y="296898"/>
                  <a:pt x="768887" y="296898"/>
                </a:cubicBezTo>
                <a:cubicBezTo>
                  <a:pt x="768887" y="296898"/>
                  <a:pt x="768887" y="296898"/>
                  <a:pt x="768887" y="281880"/>
                </a:cubicBezTo>
                <a:cubicBezTo>
                  <a:pt x="750594" y="294588"/>
                  <a:pt x="727729" y="301519"/>
                  <a:pt x="703719" y="301519"/>
                </a:cubicBezTo>
                <a:cubicBezTo>
                  <a:pt x="641981" y="301519"/>
                  <a:pt x="590533" y="250688"/>
                  <a:pt x="590533" y="187150"/>
                </a:cubicBezTo>
                <a:cubicBezTo>
                  <a:pt x="590533" y="123611"/>
                  <a:pt x="641981" y="72781"/>
                  <a:pt x="703719" y="72781"/>
                </a:cubicBezTo>
                <a:cubicBezTo>
                  <a:pt x="727729" y="72781"/>
                  <a:pt x="750594" y="79712"/>
                  <a:pt x="768887" y="93575"/>
                </a:cubicBezTo>
                <a:cubicBezTo>
                  <a:pt x="768887" y="93575"/>
                  <a:pt x="768887" y="93575"/>
                  <a:pt x="768887" y="0"/>
                </a:cubicBezTo>
                <a:close/>
                <a:moveTo>
                  <a:pt x="514071" y="0"/>
                </a:moveTo>
                <a:lnTo>
                  <a:pt x="568893" y="0"/>
                </a:lnTo>
                <a:lnTo>
                  <a:pt x="568893" y="55303"/>
                </a:lnTo>
                <a:lnTo>
                  <a:pt x="514071" y="55303"/>
                </a:lnTo>
                <a:close/>
                <a:moveTo>
                  <a:pt x="432857" y="0"/>
                </a:moveTo>
                <a:cubicBezTo>
                  <a:pt x="432857" y="0"/>
                  <a:pt x="432857" y="0"/>
                  <a:pt x="487622" y="0"/>
                </a:cubicBezTo>
                <a:cubicBezTo>
                  <a:pt x="487622" y="0"/>
                  <a:pt x="487622" y="0"/>
                  <a:pt x="487622" y="296898"/>
                </a:cubicBezTo>
                <a:cubicBezTo>
                  <a:pt x="487622" y="296898"/>
                  <a:pt x="487622" y="296898"/>
                  <a:pt x="432857" y="296898"/>
                </a:cubicBezTo>
                <a:cubicBezTo>
                  <a:pt x="432857" y="296898"/>
                  <a:pt x="432857" y="296898"/>
                  <a:pt x="432857" y="281880"/>
                </a:cubicBezTo>
                <a:cubicBezTo>
                  <a:pt x="414602" y="294588"/>
                  <a:pt x="391784" y="301519"/>
                  <a:pt x="367824" y="301519"/>
                </a:cubicBezTo>
                <a:cubicBezTo>
                  <a:pt x="305072" y="301519"/>
                  <a:pt x="254871" y="250688"/>
                  <a:pt x="254871" y="187150"/>
                </a:cubicBezTo>
                <a:cubicBezTo>
                  <a:pt x="254871" y="123611"/>
                  <a:pt x="305072" y="72781"/>
                  <a:pt x="367824" y="72781"/>
                </a:cubicBezTo>
                <a:cubicBezTo>
                  <a:pt x="391784" y="72781"/>
                  <a:pt x="414602" y="79712"/>
                  <a:pt x="432857" y="93575"/>
                </a:cubicBezTo>
                <a:cubicBezTo>
                  <a:pt x="432857" y="93575"/>
                  <a:pt x="432857" y="93575"/>
                  <a:pt x="432857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49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5232D5-2341-4EA3-9A49-EFA4B2DA6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E0360F-7E9C-4772-A307-A0B67E3B443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263AB9C-3C65-442C-B186-7803FA95843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 bwMode="gray">
          <a:xfrm>
            <a:off x="6768048" y="3161463"/>
            <a:ext cx="1296055" cy="871084"/>
          </a:xfrm>
          <a:custGeom>
            <a:avLst/>
            <a:gdLst>
              <a:gd name="connsiteX0" fmla="*/ 962421 w 1296055"/>
              <a:gd name="connsiteY0" fmla="*/ 695176 h 871084"/>
              <a:gd name="connsiteX1" fmla="*/ 900261 w 1296055"/>
              <a:gd name="connsiteY1" fmla="*/ 757970 h 871084"/>
              <a:gd name="connsiteX2" fmla="*/ 962421 w 1296055"/>
              <a:gd name="connsiteY2" fmla="*/ 820764 h 871084"/>
              <a:gd name="connsiteX3" fmla="*/ 1024581 w 1296055"/>
              <a:gd name="connsiteY3" fmla="*/ 757970 h 871084"/>
              <a:gd name="connsiteX4" fmla="*/ 962421 w 1296055"/>
              <a:gd name="connsiteY4" fmla="*/ 695176 h 871084"/>
              <a:gd name="connsiteX5" fmla="*/ 707228 w 1296055"/>
              <a:gd name="connsiteY5" fmla="*/ 695176 h 871084"/>
              <a:gd name="connsiteX6" fmla="*/ 644856 w 1296055"/>
              <a:gd name="connsiteY6" fmla="*/ 757970 h 871084"/>
              <a:gd name="connsiteX7" fmla="*/ 707228 w 1296055"/>
              <a:gd name="connsiteY7" fmla="*/ 820764 h 871084"/>
              <a:gd name="connsiteX8" fmla="*/ 769600 w 1296055"/>
              <a:gd name="connsiteY8" fmla="*/ 757970 h 871084"/>
              <a:gd name="connsiteX9" fmla="*/ 707228 w 1296055"/>
              <a:gd name="connsiteY9" fmla="*/ 695176 h 871084"/>
              <a:gd name="connsiteX10" fmla="*/ 371056 w 1296055"/>
              <a:gd name="connsiteY10" fmla="*/ 695176 h 871084"/>
              <a:gd name="connsiteX11" fmla="*/ 308262 w 1296055"/>
              <a:gd name="connsiteY11" fmla="*/ 757970 h 871084"/>
              <a:gd name="connsiteX12" fmla="*/ 371056 w 1296055"/>
              <a:gd name="connsiteY12" fmla="*/ 820764 h 871084"/>
              <a:gd name="connsiteX13" fmla="*/ 433850 w 1296055"/>
              <a:gd name="connsiteY13" fmla="*/ 757970 h 871084"/>
              <a:gd name="connsiteX14" fmla="*/ 371056 w 1296055"/>
              <a:gd name="connsiteY14" fmla="*/ 695176 h 871084"/>
              <a:gd name="connsiteX15" fmla="*/ 116074 w 1296055"/>
              <a:gd name="connsiteY15" fmla="*/ 695176 h 871084"/>
              <a:gd name="connsiteX16" fmla="*/ 53280 w 1296055"/>
              <a:gd name="connsiteY16" fmla="*/ 757970 h 871084"/>
              <a:gd name="connsiteX17" fmla="*/ 116074 w 1296055"/>
              <a:gd name="connsiteY17" fmla="*/ 820764 h 871084"/>
              <a:gd name="connsiteX18" fmla="*/ 178868 w 1296055"/>
              <a:gd name="connsiteY18" fmla="*/ 757970 h 871084"/>
              <a:gd name="connsiteX19" fmla="*/ 116074 w 1296055"/>
              <a:gd name="connsiteY19" fmla="*/ 695176 h 871084"/>
              <a:gd name="connsiteX20" fmla="*/ 514616 w 1296055"/>
              <a:gd name="connsiteY20" fmla="*/ 646970 h 871084"/>
              <a:gd name="connsiteX21" fmla="*/ 568742 w 1296055"/>
              <a:gd name="connsiteY21" fmla="*/ 646970 h 871084"/>
              <a:gd name="connsiteX22" fmla="*/ 568742 w 1296055"/>
              <a:gd name="connsiteY22" fmla="*/ 867278 h 871084"/>
              <a:gd name="connsiteX23" fmla="*/ 514616 w 1296055"/>
              <a:gd name="connsiteY23" fmla="*/ 867278 h 871084"/>
              <a:gd name="connsiteX24" fmla="*/ 1195519 w 1296055"/>
              <a:gd name="connsiteY24" fmla="*/ 644856 h 871084"/>
              <a:gd name="connsiteX25" fmla="*/ 1288012 w 1296055"/>
              <a:gd name="connsiteY25" fmla="*/ 716244 h 871084"/>
              <a:gd name="connsiteX26" fmla="*/ 1232717 w 1296055"/>
              <a:gd name="connsiteY26" fmla="*/ 716244 h 871084"/>
              <a:gd name="connsiteX27" fmla="*/ 1193508 w 1296055"/>
              <a:gd name="connsiteY27" fmla="*/ 686080 h 871084"/>
              <a:gd name="connsiteX28" fmla="*/ 1159326 w 1296055"/>
              <a:gd name="connsiteY28" fmla="*/ 707195 h 871084"/>
              <a:gd name="connsiteX29" fmla="*/ 1197530 w 1296055"/>
              <a:gd name="connsiteY29" fmla="*/ 729315 h 871084"/>
              <a:gd name="connsiteX30" fmla="*/ 1232717 w 1296055"/>
              <a:gd name="connsiteY30" fmla="*/ 736353 h 871084"/>
              <a:gd name="connsiteX31" fmla="*/ 1296055 w 1296055"/>
              <a:gd name="connsiteY31" fmla="*/ 798691 h 871084"/>
              <a:gd name="connsiteX32" fmla="*/ 1202557 w 1296055"/>
              <a:gd name="connsiteY32" fmla="*/ 871084 h 871084"/>
              <a:gd name="connsiteX33" fmla="*/ 1099004 w 1296055"/>
              <a:gd name="connsiteY33" fmla="*/ 795675 h 871084"/>
              <a:gd name="connsiteX34" fmla="*/ 1155305 w 1296055"/>
              <a:gd name="connsiteY34" fmla="*/ 795675 h 871084"/>
              <a:gd name="connsiteX35" fmla="*/ 1203562 w 1296055"/>
              <a:gd name="connsiteY35" fmla="*/ 829860 h 871084"/>
              <a:gd name="connsiteX36" fmla="*/ 1237744 w 1296055"/>
              <a:gd name="connsiteY36" fmla="*/ 807740 h 871084"/>
              <a:gd name="connsiteX37" fmla="*/ 1208589 w 1296055"/>
              <a:gd name="connsiteY37" fmla="*/ 786626 h 871084"/>
              <a:gd name="connsiteX38" fmla="*/ 1179433 w 1296055"/>
              <a:gd name="connsiteY38" fmla="*/ 781598 h 871084"/>
              <a:gd name="connsiteX39" fmla="*/ 1104031 w 1296055"/>
              <a:gd name="connsiteY39" fmla="*/ 716244 h 871084"/>
              <a:gd name="connsiteX40" fmla="*/ 1195519 w 1296055"/>
              <a:gd name="connsiteY40" fmla="*/ 644856 h 871084"/>
              <a:gd name="connsiteX41" fmla="*/ 959538 w 1296055"/>
              <a:gd name="connsiteY41" fmla="*/ 644856 h 871084"/>
              <a:gd name="connsiteX42" fmla="*/ 1024861 w 1296055"/>
              <a:gd name="connsiteY42" fmla="*/ 664965 h 871084"/>
              <a:gd name="connsiteX43" fmla="*/ 1024861 w 1296055"/>
              <a:gd name="connsiteY43" fmla="*/ 646867 h 871084"/>
              <a:gd name="connsiteX44" fmla="*/ 1079129 w 1296055"/>
              <a:gd name="connsiteY44" fmla="*/ 646867 h 871084"/>
              <a:gd name="connsiteX45" fmla="*/ 1079129 w 1296055"/>
              <a:gd name="connsiteY45" fmla="*/ 867062 h 871084"/>
              <a:gd name="connsiteX46" fmla="*/ 1024861 w 1296055"/>
              <a:gd name="connsiteY46" fmla="*/ 867062 h 871084"/>
              <a:gd name="connsiteX47" fmla="*/ 1024861 w 1296055"/>
              <a:gd name="connsiteY47" fmla="*/ 850975 h 871084"/>
              <a:gd name="connsiteX48" fmla="*/ 959538 w 1296055"/>
              <a:gd name="connsiteY48" fmla="*/ 871084 h 871084"/>
              <a:gd name="connsiteX49" fmla="*/ 846981 w 1296055"/>
              <a:gd name="connsiteY49" fmla="*/ 757467 h 871084"/>
              <a:gd name="connsiteX50" fmla="*/ 959538 w 1296055"/>
              <a:gd name="connsiteY50" fmla="*/ 644856 h 871084"/>
              <a:gd name="connsiteX51" fmla="*/ 113561 w 1296055"/>
              <a:gd name="connsiteY51" fmla="*/ 644856 h 871084"/>
              <a:gd name="connsiteX52" fmla="*/ 177880 w 1296055"/>
              <a:gd name="connsiteY52" fmla="*/ 664965 h 871084"/>
              <a:gd name="connsiteX53" fmla="*/ 177880 w 1296055"/>
              <a:gd name="connsiteY53" fmla="*/ 646867 h 871084"/>
              <a:gd name="connsiteX54" fmla="*/ 232148 w 1296055"/>
              <a:gd name="connsiteY54" fmla="*/ 646867 h 871084"/>
              <a:gd name="connsiteX55" fmla="*/ 232148 w 1296055"/>
              <a:gd name="connsiteY55" fmla="*/ 867062 h 871084"/>
              <a:gd name="connsiteX56" fmla="*/ 177880 w 1296055"/>
              <a:gd name="connsiteY56" fmla="*/ 867062 h 871084"/>
              <a:gd name="connsiteX57" fmla="*/ 177880 w 1296055"/>
              <a:gd name="connsiteY57" fmla="*/ 850975 h 871084"/>
              <a:gd name="connsiteX58" fmla="*/ 113561 w 1296055"/>
              <a:gd name="connsiteY58" fmla="*/ 871084 h 871084"/>
              <a:gd name="connsiteX59" fmla="*/ 0 w 1296055"/>
              <a:gd name="connsiteY59" fmla="*/ 757467 h 871084"/>
              <a:gd name="connsiteX60" fmla="*/ 113561 w 1296055"/>
              <a:gd name="connsiteY60" fmla="*/ 644856 h 871084"/>
              <a:gd name="connsiteX61" fmla="*/ 332788 w 1296055"/>
              <a:gd name="connsiteY61" fmla="*/ 397484 h 871084"/>
              <a:gd name="connsiteX62" fmla="*/ 433005 w 1296055"/>
              <a:gd name="connsiteY62" fmla="*/ 572547 h 871084"/>
              <a:gd name="connsiteX63" fmla="*/ 433807 w 1296055"/>
              <a:gd name="connsiteY63" fmla="*/ 572547 h 871084"/>
              <a:gd name="connsiteX64" fmla="*/ 487130 w 1296055"/>
              <a:gd name="connsiteY64" fmla="*/ 572547 h 871084"/>
              <a:gd name="connsiteX65" fmla="*/ 487130 w 1296055"/>
              <a:gd name="connsiteY65" fmla="*/ 867063 h 871084"/>
              <a:gd name="connsiteX66" fmla="*/ 432961 w 1296055"/>
              <a:gd name="connsiteY66" fmla="*/ 867063 h 871084"/>
              <a:gd name="connsiteX67" fmla="*/ 432961 w 1296055"/>
              <a:gd name="connsiteY67" fmla="*/ 850981 h 871084"/>
              <a:gd name="connsiteX68" fmla="*/ 368760 w 1296055"/>
              <a:gd name="connsiteY68" fmla="*/ 871084 h 871084"/>
              <a:gd name="connsiteX69" fmla="*/ 255405 w 1296055"/>
              <a:gd name="connsiteY69" fmla="*/ 757499 h 871084"/>
              <a:gd name="connsiteX70" fmla="*/ 368760 w 1296055"/>
              <a:gd name="connsiteY70" fmla="*/ 644920 h 871084"/>
              <a:gd name="connsiteX71" fmla="*/ 432961 w 1296055"/>
              <a:gd name="connsiteY71" fmla="*/ 665023 h 871084"/>
              <a:gd name="connsiteX72" fmla="*/ 432961 w 1296055"/>
              <a:gd name="connsiteY72" fmla="*/ 572547 h 871084"/>
              <a:gd name="connsiteX73" fmla="*/ 178868 w 1296055"/>
              <a:gd name="connsiteY73" fmla="*/ 572547 h 871084"/>
              <a:gd name="connsiteX74" fmla="*/ 141657 w 1296055"/>
              <a:gd name="connsiteY74" fmla="*/ 507004 h 871084"/>
              <a:gd name="connsiteX75" fmla="*/ 555633 w 1296055"/>
              <a:gd name="connsiteY75" fmla="*/ 200856 h 871084"/>
              <a:gd name="connsiteX76" fmla="*/ 769599 w 1296055"/>
              <a:gd name="connsiteY76" fmla="*/ 572547 h 871084"/>
              <a:gd name="connsiteX77" fmla="*/ 770304 w 1296055"/>
              <a:gd name="connsiteY77" fmla="*/ 572547 h 871084"/>
              <a:gd name="connsiteX78" fmla="*/ 823724 w 1296055"/>
              <a:gd name="connsiteY78" fmla="*/ 572547 h 871084"/>
              <a:gd name="connsiteX79" fmla="*/ 823724 w 1296055"/>
              <a:gd name="connsiteY79" fmla="*/ 867063 h 871084"/>
              <a:gd name="connsiteX80" fmla="*/ 769456 w 1296055"/>
              <a:gd name="connsiteY80" fmla="*/ 867063 h 871084"/>
              <a:gd name="connsiteX81" fmla="*/ 769456 w 1296055"/>
              <a:gd name="connsiteY81" fmla="*/ 850981 h 871084"/>
              <a:gd name="connsiteX82" fmla="*/ 704133 w 1296055"/>
              <a:gd name="connsiteY82" fmla="*/ 871084 h 871084"/>
              <a:gd name="connsiteX83" fmla="*/ 591576 w 1296055"/>
              <a:gd name="connsiteY83" fmla="*/ 757499 h 871084"/>
              <a:gd name="connsiteX84" fmla="*/ 704133 w 1296055"/>
              <a:gd name="connsiteY84" fmla="*/ 644920 h 871084"/>
              <a:gd name="connsiteX85" fmla="*/ 769456 w 1296055"/>
              <a:gd name="connsiteY85" fmla="*/ 665023 h 871084"/>
              <a:gd name="connsiteX86" fmla="*/ 769456 w 1296055"/>
              <a:gd name="connsiteY86" fmla="*/ 572547 h 871084"/>
              <a:gd name="connsiteX87" fmla="*/ 568742 w 1296055"/>
              <a:gd name="connsiteY87" fmla="*/ 572547 h 871084"/>
              <a:gd name="connsiteX88" fmla="*/ 568742 w 1296055"/>
              <a:gd name="connsiteY88" fmla="*/ 626672 h 871084"/>
              <a:gd name="connsiteX89" fmla="*/ 514616 w 1296055"/>
              <a:gd name="connsiteY89" fmla="*/ 626672 h 871084"/>
              <a:gd name="connsiteX90" fmla="*/ 514616 w 1296055"/>
              <a:gd name="connsiteY90" fmla="*/ 572547 h 871084"/>
              <a:gd name="connsiteX91" fmla="*/ 364925 w 1296055"/>
              <a:gd name="connsiteY91" fmla="*/ 310799 h 871084"/>
              <a:gd name="connsiteX92" fmla="*/ 775519 w 1296055"/>
              <a:gd name="connsiteY92" fmla="*/ 0 h 871084"/>
              <a:gd name="connsiteX93" fmla="*/ 1106192 w 1296055"/>
              <a:gd name="connsiteY93" fmla="*/ 572547 h 871084"/>
              <a:gd name="connsiteX94" fmla="*/ 850787 w 1296055"/>
              <a:gd name="connsiteY94" fmla="*/ 572547 h 871084"/>
              <a:gd name="connsiteX95" fmla="*/ 585656 w 1296055"/>
              <a:gd name="connsiteY95" fmla="*/ 110366 h 87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96055" h="871084">
                <a:moveTo>
                  <a:pt x="962421" y="695176"/>
                </a:moveTo>
                <a:cubicBezTo>
                  <a:pt x="928091" y="695176"/>
                  <a:pt x="900261" y="723290"/>
                  <a:pt x="900261" y="757970"/>
                </a:cubicBezTo>
                <a:cubicBezTo>
                  <a:pt x="900261" y="792650"/>
                  <a:pt x="928091" y="820764"/>
                  <a:pt x="962421" y="820764"/>
                </a:cubicBezTo>
                <a:cubicBezTo>
                  <a:pt x="996751" y="820764"/>
                  <a:pt x="1024581" y="792650"/>
                  <a:pt x="1024581" y="757970"/>
                </a:cubicBezTo>
                <a:cubicBezTo>
                  <a:pt x="1024581" y="723290"/>
                  <a:pt x="996751" y="695176"/>
                  <a:pt x="962421" y="695176"/>
                </a:cubicBezTo>
                <a:close/>
                <a:moveTo>
                  <a:pt x="707228" y="695176"/>
                </a:moveTo>
                <a:cubicBezTo>
                  <a:pt x="672781" y="695176"/>
                  <a:pt x="644856" y="723290"/>
                  <a:pt x="644856" y="757970"/>
                </a:cubicBezTo>
                <a:cubicBezTo>
                  <a:pt x="644856" y="792650"/>
                  <a:pt x="672781" y="820764"/>
                  <a:pt x="707228" y="820764"/>
                </a:cubicBezTo>
                <a:cubicBezTo>
                  <a:pt x="741675" y="820764"/>
                  <a:pt x="769600" y="792650"/>
                  <a:pt x="769600" y="757970"/>
                </a:cubicBezTo>
                <a:cubicBezTo>
                  <a:pt x="769600" y="723290"/>
                  <a:pt x="741675" y="695176"/>
                  <a:pt x="707228" y="695176"/>
                </a:cubicBezTo>
                <a:close/>
                <a:moveTo>
                  <a:pt x="371056" y="695176"/>
                </a:moveTo>
                <a:cubicBezTo>
                  <a:pt x="336376" y="695176"/>
                  <a:pt x="308262" y="723290"/>
                  <a:pt x="308262" y="757970"/>
                </a:cubicBezTo>
                <a:cubicBezTo>
                  <a:pt x="308262" y="792650"/>
                  <a:pt x="336376" y="820764"/>
                  <a:pt x="371056" y="820764"/>
                </a:cubicBezTo>
                <a:cubicBezTo>
                  <a:pt x="405736" y="820764"/>
                  <a:pt x="433850" y="792650"/>
                  <a:pt x="433850" y="757970"/>
                </a:cubicBezTo>
                <a:cubicBezTo>
                  <a:pt x="433850" y="723290"/>
                  <a:pt x="405736" y="695176"/>
                  <a:pt x="371056" y="695176"/>
                </a:cubicBezTo>
                <a:close/>
                <a:moveTo>
                  <a:pt x="116074" y="695176"/>
                </a:moveTo>
                <a:cubicBezTo>
                  <a:pt x="81394" y="695176"/>
                  <a:pt x="53280" y="723290"/>
                  <a:pt x="53280" y="757970"/>
                </a:cubicBezTo>
                <a:cubicBezTo>
                  <a:pt x="53280" y="792650"/>
                  <a:pt x="81394" y="820764"/>
                  <a:pt x="116074" y="820764"/>
                </a:cubicBezTo>
                <a:cubicBezTo>
                  <a:pt x="150754" y="820764"/>
                  <a:pt x="178868" y="792650"/>
                  <a:pt x="178868" y="757970"/>
                </a:cubicBezTo>
                <a:cubicBezTo>
                  <a:pt x="178868" y="723290"/>
                  <a:pt x="150754" y="695176"/>
                  <a:pt x="116074" y="695176"/>
                </a:cubicBezTo>
                <a:close/>
                <a:moveTo>
                  <a:pt x="514616" y="646970"/>
                </a:moveTo>
                <a:lnTo>
                  <a:pt x="568742" y="646970"/>
                </a:lnTo>
                <a:lnTo>
                  <a:pt x="568742" y="867278"/>
                </a:lnTo>
                <a:lnTo>
                  <a:pt x="514616" y="867278"/>
                </a:lnTo>
                <a:close/>
                <a:moveTo>
                  <a:pt x="1195519" y="644856"/>
                </a:moveTo>
                <a:cubicBezTo>
                  <a:pt x="1250814" y="644856"/>
                  <a:pt x="1284996" y="673009"/>
                  <a:pt x="1288012" y="716244"/>
                </a:cubicBezTo>
                <a:cubicBezTo>
                  <a:pt x="1288012" y="716244"/>
                  <a:pt x="1288012" y="716244"/>
                  <a:pt x="1232717" y="716244"/>
                </a:cubicBezTo>
                <a:cubicBezTo>
                  <a:pt x="1232717" y="700156"/>
                  <a:pt x="1220653" y="686080"/>
                  <a:pt x="1193508" y="686080"/>
                </a:cubicBezTo>
                <a:cubicBezTo>
                  <a:pt x="1174406" y="686080"/>
                  <a:pt x="1159326" y="692113"/>
                  <a:pt x="1159326" y="707195"/>
                </a:cubicBezTo>
                <a:cubicBezTo>
                  <a:pt x="1159326" y="720265"/>
                  <a:pt x="1175412" y="725293"/>
                  <a:pt x="1197530" y="729315"/>
                </a:cubicBezTo>
                <a:cubicBezTo>
                  <a:pt x="1197530" y="729315"/>
                  <a:pt x="1197530" y="729315"/>
                  <a:pt x="1232717" y="736353"/>
                </a:cubicBezTo>
                <a:cubicBezTo>
                  <a:pt x="1276953" y="744396"/>
                  <a:pt x="1296055" y="764506"/>
                  <a:pt x="1296055" y="798691"/>
                </a:cubicBezTo>
                <a:cubicBezTo>
                  <a:pt x="1296055" y="848964"/>
                  <a:pt x="1253830" y="871084"/>
                  <a:pt x="1202557" y="871084"/>
                </a:cubicBezTo>
                <a:cubicBezTo>
                  <a:pt x="1139219" y="871084"/>
                  <a:pt x="1101015" y="839915"/>
                  <a:pt x="1099004" y="795675"/>
                </a:cubicBezTo>
                <a:cubicBezTo>
                  <a:pt x="1099004" y="795675"/>
                  <a:pt x="1099004" y="795675"/>
                  <a:pt x="1155305" y="795675"/>
                </a:cubicBezTo>
                <a:cubicBezTo>
                  <a:pt x="1155305" y="810757"/>
                  <a:pt x="1167369" y="829860"/>
                  <a:pt x="1203562" y="829860"/>
                </a:cubicBezTo>
                <a:cubicBezTo>
                  <a:pt x="1227691" y="829860"/>
                  <a:pt x="1237744" y="818800"/>
                  <a:pt x="1237744" y="807740"/>
                </a:cubicBezTo>
                <a:cubicBezTo>
                  <a:pt x="1237744" y="795675"/>
                  <a:pt x="1228696" y="790648"/>
                  <a:pt x="1208589" y="786626"/>
                </a:cubicBezTo>
                <a:cubicBezTo>
                  <a:pt x="1208589" y="786626"/>
                  <a:pt x="1208589" y="786626"/>
                  <a:pt x="1179433" y="781598"/>
                </a:cubicBezTo>
                <a:cubicBezTo>
                  <a:pt x="1144246" y="774560"/>
                  <a:pt x="1104031" y="766517"/>
                  <a:pt x="1104031" y="716244"/>
                </a:cubicBezTo>
                <a:cubicBezTo>
                  <a:pt x="1104031" y="676025"/>
                  <a:pt x="1138213" y="644856"/>
                  <a:pt x="1195519" y="644856"/>
                </a:cubicBezTo>
                <a:close/>
                <a:moveTo>
                  <a:pt x="959538" y="644856"/>
                </a:moveTo>
                <a:cubicBezTo>
                  <a:pt x="983657" y="644856"/>
                  <a:pt x="1006771" y="651894"/>
                  <a:pt x="1024861" y="664965"/>
                </a:cubicBezTo>
                <a:cubicBezTo>
                  <a:pt x="1024861" y="664965"/>
                  <a:pt x="1024861" y="664965"/>
                  <a:pt x="1024861" y="646867"/>
                </a:cubicBezTo>
                <a:cubicBezTo>
                  <a:pt x="1024861" y="646867"/>
                  <a:pt x="1024861" y="646867"/>
                  <a:pt x="1079129" y="646867"/>
                </a:cubicBezTo>
                <a:cubicBezTo>
                  <a:pt x="1079129" y="646867"/>
                  <a:pt x="1079129" y="646867"/>
                  <a:pt x="1079129" y="867062"/>
                </a:cubicBezTo>
                <a:cubicBezTo>
                  <a:pt x="1079129" y="867062"/>
                  <a:pt x="1079129" y="867062"/>
                  <a:pt x="1024861" y="867062"/>
                </a:cubicBezTo>
                <a:cubicBezTo>
                  <a:pt x="1024861" y="867062"/>
                  <a:pt x="1024861" y="867062"/>
                  <a:pt x="1024861" y="850975"/>
                </a:cubicBezTo>
                <a:cubicBezTo>
                  <a:pt x="1006771" y="864046"/>
                  <a:pt x="983657" y="871084"/>
                  <a:pt x="959538" y="871084"/>
                </a:cubicBezTo>
                <a:cubicBezTo>
                  <a:pt x="897230" y="871084"/>
                  <a:pt x="846981" y="820811"/>
                  <a:pt x="846981" y="757467"/>
                </a:cubicBezTo>
                <a:cubicBezTo>
                  <a:pt x="846981" y="695129"/>
                  <a:pt x="897230" y="644856"/>
                  <a:pt x="959538" y="644856"/>
                </a:cubicBezTo>
                <a:close/>
                <a:moveTo>
                  <a:pt x="113561" y="644856"/>
                </a:moveTo>
                <a:cubicBezTo>
                  <a:pt x="137681" y="644856"/>
                  <a:pt x="159790" y="651894"/>
                  <a:pt x="177880" y="664965"/>
                </a:cubicBezTo>
                <a:cubicBezTo>
                  <a:pt x="177880" y="664965"/>
                  <a:pt x="177880" y="664965"/>
                  <a:pt x="177880" y="646867"/>
                </a:cubicBezTo>
                <a:cubicBezTo>
                  <a:pt x="177880" y="646867"/>
                  <a:pt x="177880" y="646867"/>
                  <a:pt x="232148" y="646867"/>
                </a:cubicBezTo>
                <a:cubicBezTo>
                  <a:pt x="232148" y="646867"/>
                  <a:pt x="232148" y="646867"/>
                  <a:pt x="232148" y="867062"/>
                </a:cubicBezTo>
                <a:cubicBezTo>
                  <a:pt x="232148" y="867062"/>
                  <a:pt x="232148" y="867062"/>
                  <a:pt x="177880" y="867062"/>
                </a:cubicBezTo>
                <a:cubicBezTo>
                  <a:pt x="177880" y="867062"/>
                  <a:pt x="177880" y="867062"/>
                  <a:pt x="177880" y="850975"/>
                </a:cubicBezTo>
                <a:cubicBezTo>
                  <a:pt x="159790" y="864046"/>
                  <a:pt x="137681" y="871084"/>
                  <a:pt x="113561" y="871084"/>
                </a:cubicBezTo>
                <a:cubicBezTo>
                  <a:pt x="50248" y="871084"/>
                  <a:pt x="0" y="820811"/>
                  <a:pt x="0" y="757467"/>
                </a:cubicBezTo>
                <a:cubicBezTo>
                  <a:pt x="0" y="695129"/>
                  <a:pt x="50248" y="644856"/>
                  <a:pt x="113561" y="644856"/>
                </a:cubicBezTo>
                <a:close/>
                <a:moveTo>
                  <a:pt x="332788" y="397484"/>
                </a:moveTo>
                <a:lnTo>
                  <a:pt x="433005" y="572547"/>
                </a:lnTo>
                <a:lnTo>
                  <a:pt x="433807" y="572547"/>
                </a:lnTo>
                <a:cubicBezTo>
                  <a:pt x="436346" y="572547"/>
                  <a:pt x="446503" y="572547"/>
                  <a:pt x="487130" y="572547"/>
                </a:cubicBezTo>
                <a:cubicBezTo>
                  <a:pt x="487130" y="572547"/>
                  <a:pt x="487130" y="572547"/>
                  <a:pt x="487130" y="867063"/>
                </a:cubicBezTo>
                <a:cubicBezTo>
                  <a:pt x="487130" y="867063"/>
                  <a:pt x="487130" y="867063"/>
                  <a:pt x="432961" y="867063"/>
                </a:cubicBezTo>
                <a:cubicBezTo>
                  <a:pt x="432961" y="867063"/>
                  <a:pt x="432961" y="867063"/>
                  <a:pt x="432961" y="850981"/>
                </a:cubicBezTo>
                <a:cubicBezTo>
                  <a:pt x="414904" y="864048"/>
                  <a:pt x="392835" y="871084"/>
                  <a:pt x="368760" y="871084"/>
                </a:cubicBezTo>
                <a:cubicBezTo>
                  <a:pt x="305562" y="871084"/>
                  <a:pt x="255405" y="820825"/>
                  <a:pt x="255405" y="757499"/>
                </a:cubicBezTo>
                <a:cubicBezTo>
                  <a:pt x="255405" y="695178"/>
                  <a:pt x="305562" y="644920"/>
                  <a:pt x="368760" y="644920"/>
                </a:cubicBezTo>
                <a:cubicBezTo>
                  <a:pt x="392835" y="644920"/>
                  <a:pt x="414904" y="651956"/>
                  <a:pt x="432961" y="665023"/>
                </a:cubicBezTo>
                <a:cubicBezTo>
                  <a:pt x="432961" y="665023"/>
                  <a:pt x="432961" y="665023"/>
                  <a:pt x="432961" y="572547"/>
                </a:cubicBezTo>
                <a:lnTo>
                  <a:pt x="178868" y="572547"/>
                </a:lnTo>
                <a:lnTo>
                  <a:pt x="141657" y="507004"/>
                </a:lnTo>
                <a:close/>
                <a:moveTo>
                  <a:pt x="555633" y="200856"/>
                </a:moveTo>
                <a:lnTo>
                  <a:pt x="769599" y="572547"/>
                </a:lnTo>
                <a:lnTo>
                  <a:pt x="770304" y="572547"/>
                </a:lnTo>
                <a:cubicBezTo>
                  <a:pt x="772848" y="572547"/>
                  <a:pt x="783023" y="572547"/>
                  <a:pt x="823724" y="572547"/>
                </a:cubicBezTo>
                <a:cubicBezTo>
                  <a:pt x="823724" y="572547"/>
                  <a:pt x="823724" y="572547"/>
                  <a:pt x="823724" y="867063"/>
                </a:cubicBezTo>
                <a:cubicBezTo>
                  <a:pt x="823724" y="867063"/>
                  <a:pt x="823724" y="867063"/>
                  <a:pt x="769456" y="867063"/>
                </a:cubicBezTo>
                <a:cubicBezTo>
                  <a:pt x="769456" y="867063"/>
                  <a:pt x="769456" y="867063"/>
                  <a:pt x="769456" y="850981"/>
                </a:cubicBezTo>
                <a:cubicBezTo>
                  <a:pt x="751366" y="864048"/>
                  <a:pt x="728252" y="871084"/>
                  <a:pt x="704133" y="871084"/>
                </a:cubicBezTo>
                <a:cubicBezTo>
                  <a:pt x="641825" y="871084"/>
                  <a:pt x="591576" y="820825"/>
                  <a:pt x="591576" y="757499"/>
                </a:cubicBezTo>
                <a:cubicBezTo>
                  <a:pt x="591576" y="695178"/>
                  <a:pt x="641825" y="644920"/>
                  <a:pt x="704133" y="644920"/>
                </a:cubicBezTo>
                <a:cubicBezTo>
                  <a:pt x="728252" y="644920"/>
                  <a:pt x="751366" y="651956"/>
                  <a:pt x="769456" y="665023"/>
                </a:cubicBezTo>
                <a:cubicBezTo>
                  <a:pt x="769456" y="665023"/>
                  <a:pt x="769456" y="665023"/>
                  <a:pt x="769456" y="572547"/>
                </a:cubicBezTo>
                <a:lnTo>
                  <a:pt x="568742" y="572547"/>
                </a:lnTo>
                <a:lnTo>
                  <a:pt x="568742" y="626672"/>
                </a:lnTo>
                <a:lnTo>
                  <a:pt x="514616" y="626672"/>
                </a:lnTo>
                <a:lnTo>
                  <a:pt x="514616" y="572547"/>
                </a:lnTo>
                <a:lnTo>
                  <a:pt x="364925" y="310799"/>
                </a:lnTo>
                <a:close/>
                <a:moveTo>
                  <a:pt x="775519" y="0"/>
                </a:moveTo>
                <a:lnTo>
                  <a:pt x="1106192" y="572547"/>
                </a:lnTo>
                <a:lnTo>
                  <a:pt x="850787" y="572547"/>
                </a:lnTo>
                <a:lnTo>
                  <a:pt x="585656" y="11036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62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50423A5-26E1-44EC-A20A-3492C942C7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007FC5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6357334-A6F0-47AA-BEF2-8EAC464113D6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6767719" y="2772813"/>
            <a:ext cx="1296000" cy="1259574"/>
          </a:xfrm>
          <a:custGeom>
            <a:avLst/>
            <a:gdLst>
              <a:gd name="connsiteX0" fmla="*/ 955140 w 1289296"/>
              <a:gd name="connsiteY0" fmla="*/ 1076565 h 1253058"/>
              <a:gd name="connsiteX1" fmla="*/ 891054 w 1289296"/>
              <a:gd name="connsiteY1" fmla="*/ 1139771 h 1253058"/>
              <a:gd name="connsiteX2" fmla="*/ 955140 w 1289296"/>
              <a:gd name="connsiteY2" fmla="*/ 1201957 h 1253058"/>
              <a:gd name="connsiteX3" fmla="*/ 1015157 w 1289296"/>
              <a:gd name="connsiteY3" fmla="*/ 1139771 h 1253058"/>
              <a:gd name="connsiteX4" fmla="*/ 955140 w 1289296"/>
              <a:gd name="connsiteY4" fmla="*/ 1076565 h 1253058"/>
              <a:gd name="connsiteX5" fmla="*/ 703316 w 1289296"/>
              <a:gd name="connsiteY5" fmla="*/ 1076565 h 1253058"/>
              <a:gd name="connsiteX6" fmla="*/ 641129 w 1289296"/>
              <a:gd name="connsiteY6" fmla="*/ 1139771 h 1253058"/>
              <a:gd name="connsiteX7" fmla="*/ 703316 w 1289296"/>
              <a:gd name="connsiteY7" fmla="*/ 1201957 h 1253058"/>
              <a:gd name="connsiteX8" fmla="*/ 766521 w 1289296"/>
              <a:gd name="connsiteY8" fmla="*/ 1139771 h 1253058"/>
              <a:gd name="connsiteX9" fmla="*/ 703316 w 1289296"/>
              <a:gd name="connsiteY9" fmla="*/ 1076565 h 1253058"/>
              <a:gd name="connsiteX10" fmla="*/ 368473 w 1289296"/>
              <a:gd name="connsiteY10" fmla="*/ 1076565 h 1253058"/>
              <a:gd name="connsiteX11" fmla="*/ 303173 w 1289296"/>
              <a:gd name="connsiteY11" fmla="*/ 1139771 h 1253058"/>
              <a:gd name="connsiteX12" fmla="*/ 368473 w 1289296"/>
              <a:gd name="connsiteY12" fmla="*/ 1201957 h 1253058"/>
              <a:gd name="connsiteX13" fmla="*/ 430712 w 1289296"/>
              <a:gd name="connsiteY13" fmla="*/ 1139771 h 1253058"/>
              <a:gd name="connsiteX14" fmla="*/ 368473 w 1289296"/>
              <a:gd name="connsiteY14" fmla="*/ 1076565 h 1253058"/>
              <a:gd name="connsiteX15" fmla="*/ 115568 w 1289296"/>
              <a:gd name="connsiteY15" fmla="*/ 1076565 h 1253058"/>
              <a:gd name="connsiteX16" fmla="*/ 53249 w 1289296"/>
              <a:gd name="connsiteY16" fmla="*/ 1139771 h 1253058"/>
              <a:gd name="connsiteX17" fmla="*/ 115568 w 1289296"/>
              <a:gd name="connsiteY17" fmla="*/ 1201957 h 1253058"/>
              <a:gd name="connsiteX18" fmla="*/ 179929 w 1289296"/>
              <a:gd name="connsiteY18" fmla="*/ 1139771 h 1253058"/>
              <a:gd name="connsiteX19" fmla="*/ 115568 w 1289296"/>
              <a:gd name="connsiteY19" fmla="*/ 1076565 h 1253058"/>
              <a:gd name="connsiteX20" fmla="*/ 512302 w 1289296"/>
              <a:gd name="connsiteY20" fmla="*/ 1029328 h 1253058"/>
              <a:gd name="connsiteX21" fmla="*/ 565551 w 1289296"/>
              <a:gd name="connsiteY21" fmla="*/ 1029328 h 1253058"/>
              <a:gd name="connsiteX22" fmla="*/ 565551 w 1289296"/>
              <a:gd name="connsiteY22" fmla="*/ 1247905 h 1253058"/>
              <a:gd name="connsiteX23" fmla="*/ 512302 w 1289296"/>
              <a:gd name="connsiteY23" fmla="*/ 1247905 h 1253058"/>
              <a:gd name="connsiteX24" fmla="*/ 1186657 w 1289296"/>
              <a:gd name="connsiteY24" fmla="*/ 1026322 h 1253058"/>
              <a:gd name="connsiteX25" fmla="*/ 1279516 w 1289296"/>
              <a:gd name="connsiteY25" fmla="*/ 1097815 h 1253058"/>
              <a:gd name="connsiteX26" fmla="*/ 1224413 w 1289296"/>
              <a:gd name="connsiteY26" fmla="*/ 1097815 h 1253058"/>
              <a:gd name="connsiteX27" fmla="*/ 1188698 w 1289296"/>
              <a:gd name="connsiteY27" fmla="*/ 1068197 h 1253058"/>
              <a:gd name="connsiteX28" fmla="*/ 1150942 w 1289296"/>
              <a:gd name="connsiteY28" fmla="*/ 1087602 h 1253058"/>
              <a:gd name="connsiteX29" fmla="*/ 1232576 w 1289296"/>
              <a:gd name="connsiteY29" fmla="*/ 1118242 h 1253058"/>
              <a:gd name="connsiteX30" fmla="*/ 1288700 w 1289296"/>
              <a:gd name="connsiteY30" fmla="*/ 1177479 h 1253058"/>
              <a:gd name="connsiteX31" fmla="*/ 1189718 w 1289296"/>
              <a:gd name="connsiteY31" fmla="*/ 1253058 h 1253058"/>
              <a:gd name="connsiteX32" fmla="*/ 1090736 w 1289296"/>
              <a:gd name="connsiteY32" fmla="*/ 1177479 h 1253058"/>
              <a:gd name="connsiteX33" fmla="*/ 1147880 w 1289296"/>
              <a:gd name="connsiteY33" fmla="*/ 1177479 h 1253058"/>
              <a:gd name="connsiteX34" fmla="*/ 1192780 w 1289296"/>
              <a:gd name="connsiteY34" fmla="*/ 1212205 h 1253058"/>
              <a:gd name="connsiteX35" fmla="*/ 1229515 w 1289296"/>
              <a:gd name="connsiteY35" fmla="*/ 1186671 h 1253058"/>
              <a:gd name="connsiteX36" fmla="*/ 1182575 w 1289296"/>
              <a:gd name="connsiteY36" fmla="*/ 1165223 h 1253058"/>
              <a:gd name="connsiteX37" fmla="*/ 1126451 w 1289296"/>
              <a:gd name="connsiteY37" fmla="*/ 1149903 h 1253058"/>
              <a:gd name="connsiteX38" fmla="*/ 1095838 w 1289296"/>
              <a:gd name="connsiteY38" fmla="*/ 1096794 h 1253058"/>
              <a:gd name="connsiteX39" fmla="*/ 1186657 w 1289296"/>
              <a:gd name="connsiteY39" fmla="*/ 1026322 h 1253058"/>
              <a:gd name="connsiteX40" fmla="*/ 952138 w 1289296"/>
              <a:gd name="connsiteY40" fmla="*/ 1026322 h 1253058"/>
              <a:gd name="connsiteX41" fmla="*/ 1015429 w 1289296"/>
              <a:gd name="connsiteY41" fmla="*/ 1045727 h 1253058"/>
              <a:gd name="connsiteX42" fmla="*/ 1015429 w 1289296"/>
              <a:gd name="connsiteY42" fmla="*/ 1029386 h 1253058"/>
              <a:gd name="connsiteX43" fmla="*/ 1070553 w 1289296"/>
              <a:gd name="connsiteY43" fmla="*/ 1029386 h 1253058"/>
              <a:gd name="connsiteX44" fmla="*/ 1070553 w 1289296"/>
              <a:gd name="connsiteY44" fmla="*/ 1247951 h 1253058"/>
              <a:gd name="connsiteX45" fmla="*/ 1015429 w 1289296"/>
              <a:gd name="connsiteY45" fmla="*/ 1247951 h 1253058"/>
              <a:gd name="connsiteX46" fmla="*/ 1015429 w 1289296"/>
              <a:gd name="connsiteY46" fmla="*/ 1233653 h 1253058"/>
              <a:gd name="connsiteX47" fmla="*/ 952138 w 1289296"/>
              <a:gd name="connsiteY47" fmla="*/ 1253058 h 1253058"/>
              <a:gd name="connsiteX48" fmla="*/ 837805 w 1289296"/>
              <a:gd name="connsiteY48" fmla="*/ 1139690 h 1253058"/>
              <a:gd name="connsiteX49" fmla="*/ 952138 w 1289296"/>
              <a:gd name="connsiteY49" fmla="*/ 1026322 h 1253058"/>
              <a:gd name="connsiteX50" fmla="*/ 113441 w 1289296"/>
              <a:gd name="connsiteY50" fmla="*/ 1026322 h 1253058"/>
              <a:gd name="connsiteX51" fmla="*/ 179871 w 1289296"/>
              <a:gd name="connsiteY51" fmla="*/ 1045727 h 1253058"/>
              <a:gd name="connsiteX52" fmla="*/ 179871 w 1289296"/>
              <a:gd name="connsiteY52" fmla="*/ 1029386 h 1253058"/>
              <a:gd name="connsiteX53" fmla="*/ 234036 w 1289296"/>
              <a:gd name="connsiteY53" fmla="*/ 1029386 h 1253058"/>
              <a:gd name="connsiteX54" fmla="*/ 234036 w 1289296"/>
              <a:gd name="connsiteY54" fmla="*/ 1247951 h 1253058"/>
              <a:gd name="connsiteX55" fmla="*/ 179871 w 1289296"/>
              <a:gd name="connsiteY55" fmla="*/ 1247951 h 1253058"/>
              <a:gd name="connsiteX56" fmla="*/ 179871 w 1289296"/>
              <a:gd name="connsiteY56" fmla="*/ 1233653 h 1253058"/>
              <a:gd name="connsiteX57" fmla="*/ 113441 w 1289296"/>
              <a:gd name="connsiteY57" fmla="*/ 1253058 h 1253058"/>
              <a:gd name="connsiteX58" fmla="*/ 0 w 1289296"/>
              <a:gd name="connsiteY58" fmla="*/ 1139690 h 1253058"/>
              <a:gd name="connsiteX59" fmla="*/ 113441 w 1289296"/>
              <a:gd name="connsiteY59" fmla="*/ 1026322 h 1253058"/>
              <a:gd name="connsiteX60" fmla="*/ 766282 w 1289296"/>
              <a:gd name="connsiteY60" fmla="*/ 954179 h 1253058"/>
              <a:gd name="connsiteX61" fmla="*/ 819340 w 1289296"/>
              <a:gd name="connsiteY61" fmla="*/ 954179 h 1253058"/>
              <a:gd name="connsiteX62" fmla="*/ 819340 w 1289296"/>
              <a:gd name="connsiteY62" fmla="*/ 1247958 h 1253058"/>
              <a:gd name="connsiteX63" fmla="*/ 766282 w 1289296"/>
              <a:gd name="connsiteY63" fmla="*/ 1247958 h 1253058"/>
              <a:gd name="connsiteX64" fmla="*/ 766282 w 1289296"/>
              <a:gd name="connsiteY64" fmla="*/ 1233677 h 1253058"/>
              <a:gd name="connsiteX65" fmla="*/ 702000 w 1289296"/>
              <a:gd name="connsiteY65" fmla="*/ 1253058 h 1253058"/>
              <a:gd name="connsiteX66" fmla="*/ 588740 w 1289296"/>
              <a:gd name="connsiteY66" fmla="*/ 1139831 h 1253058"/>
              <a:gd name="connsiteX67" fmla="*/ 702000 w 1289296"/>
              <a:gd name="connsiteY67" fmla="*/ 1026604 h 1253058"/>
              <a:gd name="connsiteX68" fmla="*/ 766282 w 1289296"/>
              <a:gd name="connsiteY68" fmla="*/ 1045985 h 1253058"/>
              <a:gd name="connsiteX69" fmla="*/ 766282 w 1289296"/>
              <a:gd name="connsiteY69" fmla="*/ 954179 h 1253058"/>
              <a:gd name="connsiteX70" fmla="*/ 512302 w 1289296"/>
              <a:gd name="connsiteY70" fmla="*/ 954179 h 1253058"/>
              <a:gd name="connsiteX71" fmla="*/ 565551 w 1289296"/>
              <a:gd name="connsiteY71" fmla="*/ 954179 h 1253058"/>
              <a:gd name="connsiteX72" fmla="*/ 565551 w 1289296"/>
              <a:gd name="connsiteY72" fmla="*/ 1009145 h 1253058"/>
              <a:gd name="connsiteX73" fmla="*/ 512302 w 1289296"/>
              <a:gd name="connsiteY73" fmla="*/ 1009145 h 1253058"/>
              <a:gd name="connsiteX74" fmla="*/ 430753 w 1289296"/>
              <a:gd name="connsiteY74" fmla="*/ 954179 h 1253058"/>
              <a:gd name="connsiteX75" fmla="*/ 484819 w 1289296"/>
              <a:gd name="connsiteY75" fmla="*/ 954179 h 1253058"/>
              <a:gd name="connsiteX76" fmla="*/ 484819 w 1289296"/>
              <a:gd name="connsiteY76" fmla="*/ 1247958 h 1253058"/>
              <a:gd name="connsiteX77" fmla="*/ 430753 w 1289296"/>
              <a:gd name="connsiteY77" fmla="*/ 1247958 h 1253058"/>
              <a:gd name="connsiteX78" fmla="*/ 430753 w 1289296"/>
              <a:gd name="connsiteY78" fmla="*/ 1233677 h 1253058"/>
              <a:gd name="connsiteX79" fmla="*/ 365466 w 1289296"/>
              <a:gd name="connsiteY79" fmla="*/ 1253058 h 1253058"/>
              <a:gd name="connsiteX80" fmla="*/ 251213 w 1289296"/>
              <a:gd name="connsiteY80" fmla="*/ 1139831 h 1253058"/>
              <a:gd name="connsiteX81" fmla="*/ 365466 w 1289296"/>
              <a:gd name="connsiteY81" fmla="*/ 1026604 h 1253058"/>
              <a:gd name="connsiteX82" fmla="*/ 430753 w 1289296"/>
              <a:gd name="connsiteY82" fmla="*/ 1045985 h 1253058"/>
              <a:gd name="connsiteX83" fmla="*/ 430753 w 1289296"/>
              <a:gd name="connsiteY83" fmla="*/ 954179 h 1253058"/>
              <a:gd name="connsiteX84" fmla="*/ 743767 w 1289296"/>
              <a:gd name="connsiteY84" fmla="*/ 779403 h 1253058"/>
              <a:gd name="connsiteX85" fmla="*/ 1000985 w 1289296"/>
              <a:gd name="connsiteY85" fmla="*/ 779403 h 1253058"/>
              <a:gd name="connsiteX86" fmla="*/ 735601 w 1289296"/>
              <a:gd name="connsiteY86" fmla="*/ 886759 h 1253058"/>
              <a:gd name="connsiteX87" fmla="*/ 743767 w 1289296"/>
              <a:gd name="connsiteY87" fmla="*/ 779403 h 1253058"/>
              <a:gd name="connsiteX88" fmla="*/ 566409 w 1289296"/>
              <a:gd name="connsiteY88" fmla="*/ 779403 h 1253058"/>
              <a:gd name="connsiteX89" fmla="*/ 728731 w 1289296"/>
              <a:gd name="connsiteY89" fmla="*/ 779403 h 1253058"/>
              <a:gd name="connsiteX90" fmla="*/ 648081 w 1289296"/>
              <a:gd name="connsiteY90" fmla="*/ 893630 h 1253058"/>
              <a:gd name="connsiteX91" fmla="*/ 566409 w 1289296"/>
              <a:gd name="connsiteY91" fmla="*/ 779403 h 1253058"/>
              <a:gd name="connsiteX92" fmla="*/ 294154 w 1289296"/>
              <a:gd name="connsiteY92" fmla="*/ 779403 h 1253058"/>
              <a:gd name="connsiteX93" fmla="*/ 554013 w 1289296"/>
              <a:gd name="connsiteY93" fmla="*/ 779403 h 1253058"/>
              <a:gd name="connsiteX94" fmla="*/ 558089 w 1289296"/>
              <a:gd name="connsiteY94" fmla="*/ 886759 h 1253058"/>
              <a:gd name="connsiteX95" fmla="*/ 294154 w 1289296"/>
              <a:gd name="connsiteY95" fmla="*/ 779403 h 1253058"/>
              <a:gd name="connsiteX96" fmla="*/ 178639 w 1289296"/>
              <a:gd name="connsiteY96" fmla="*/ 685788 h 1253058"/>
              <a:gd name="connsiteX97" fmla="*/ 1116500 w 1289296"/>
              <a:gd name="connsiteY97" fmla="*/ 685788 h 1253058"/>
              <a:gd name="connsiteX98" fmla="*/ 1064454 w 1289296"/>
              <a:gd name="connsiteY98" fmla="*/ 731736 h 1253058"/>
              <a:gd name="connsiteX99" fmla="*/ 226603 w 1289296"/>
              <a:gd name="connsiteY99" fmla="*/ 731736 h 1253058"/>
              <a:gd name="connsiteX100" fmla="*/ 178639 w 1289296"/>
              <a:gd name="connsiteY100" fmla="*/ 685788 h 1253058"/>
              <a:gd name="connsiteX101" fmla="*/ 103061 w 1289296"/>
              <a:gd name="connsiteY101" fmla="*/ 583586 h 1253058"/>
              <a:gd name="connsiteX102" fmla="*/ 1192938 w 1289296"/>
              <a:gd name="connsiteY102" fmla="*/ 583586 h 1253058"/>
              <a:gd name="connsiteX103" fmla="*/ 1158242 w 1289296"/>
              <a:gd name="connsiteY103" fmla="*/ 633829 h 1253058"/>
              <a:gd name="connsiteX104" fmla="*/ 136737 w 1289296"/>
              <a:gd name="connsiteY104" fmla="*/ 633829 h 1253058"/>
              <a:gd name="connsiteX105" fmla="*/ 103061 w 1289296"/>
              <a:gd name="connsiteY105" fmla="*/ 583586 h 1253058"/>
              <a:gd name="connsiteX106" fmla="*/ 1287839 w 1289296"/>
              <a:gd name="connsiteY106" fmla="*/ 249924 h 1253058"/>
              <a:gd name="connsiteX107" fmla="*/ 1218479 w 1289296"/>
              <a:gd name="connsiteY107" fmla="*/ 535920 h 1253058"/>
              <a:gd name="connsiteX108" fmla="*/ 842098 w 1289296"/>
              <a:gd name="connsiteY108" fmla="*/ 535920 h 1253058"/>
              <a:gd name="connsiteX109" fmla="*/ 894118 w 1289296"/>
              <a:gd name="connsiteY109" fmla="*/ 465443 h 1253058"/>
              <a:gd name="connsiteX110" fmla="*/ 1287839 w 1289296"/>
              <a:gd name="connsiteY110" fmla="*/ 249924 h 1253058"/>
              <a:gd name="connsiteX111" fmla="*/ 9286 w 1289296"/>
              <a:gd name="connsiteY111" fmla="*/ 249924 h 1253058"/>
              <a:gd name="connsiteX112" fmla="*/ 404027 w 1289296"/>
              <a:gd name="connsiteY112" fmla="*/ 465443 h 1253058"/>
              <a:gd name="connsiteX113" fmla="*/ 456047 w 1289296"/>
              <a:gd name="connsiteY113" fmla="*/ 535920 h 1253058"/>
              <a:gd name="connsiteX114" fmla="*/ 77626 w 1289296"/>
              <a:gd name="connsiteY114" fmla="*/ 535920 h 1253058"/>
              <a:gd name="connsiteX115" fmla="*/ 9286 w 1289296"/>
              <a:gd name="connsiteY115" fmla="*/ 249924 h 1253058"/>
              <a:gd name="connsiteX116" fmla="*/ 647919 w 1289296"/>
              <a:gd name="connsiteY116" fmla="*/ 0 h 1253058"/>
              <a:gd name="connsiteX117" fmla="*/ 816334 w 1289296"/>
              <a:gd name="connsiteY117" fmla="*/ 445070 h 1253058"/>
              <a:gd name="connsiteX118" fmla="*/ 811231 w 1289296"/>
              <a:gd name="connsiteY118" fmla="*/ 535921 h 1253058"/>
              <a:gd name="connsiteX119" fmla="*/ 484608 w 1289296"/>
              <a:gd name="connsiteY119" fmla="*/ 535921 h 1253058"/>
              <a:gd name="connsiteX120" fmla="*/ 480525 w 1289296"/>
              <a:gd name="connsiteY120" fmla="*/ 445070 h 1253058"/>
              <a:gd name="connsiteX121" fmla="*/ 647919 w 1289296"/>
              <a:gd name="connsiteY121" fmla="*/ 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89296" h="1253058">
                <a:moveTo>
                  <a:pt x="955140" y="1076565"/>
                </a:moveTo>
                <a:cubicBezTo>
                  <a:pt x="920554" y="1076565"/>
                  <a:pt x="891054" y="1105110"/>
                  <a:pt x="891054" y="1139771"/>
                </a:cubicBezTo>
                <a:cubicBezTo>
                  <a:pt x="891054" y="1173413"/>
                  <a:pt x="920554" y="1201957"/>
                  <a:pt x="955140" y="1201957"/>
                </a:cubicBezTo>
                <a:cubicBezTo>
                  <a:pt x="987692" y="1201957"/>
                  <a:pt x="1015157" y="1173413"/>
                  <a:pt x="1015157" y="1139771"/>
                </a:cubicBezTo>
                <a:cubicBezTo>
                  <a:pt x="1015157" y="1105110"/>
                  <a:pt x="987692" y="1076565"/>
                  <a:pt x="955140" y="1076565"/>
                </a:cubicBezTo>
                <a:close/>
                <a:moveTo>
                  <a:pt x="703316" y="1076565"/>
                </a:moveTo>
                <a:cubicBezTo>
                  <a:pt x="669674" y="1076565"/>
                  <a:pt x="641129" y="1105110"/>
                  <a:pt x="641129" y="1139771"/>
                </a:cubicBezTo>
                <a:cubicBezTo>
                  <a:pt x="641129" y="1173413"/>
                  <a:pt x="669674" y="1201957"/>
                  <a:pt x="703316" y="1201957"/>
                </a:cubicBezTo>
                <a:cubicBezTo>
                  <a:pt x="736957" y="1201957"/>
                  <a:pt x="766521" y="1173413"/>
                  <a:pt x="766521" y="1139771"/>
                </a:cubicBezTo>
                <a:cubicBezTo>
                  <a:pt x="766521" y="1105110"/>
                  <a:pt x="736957" y="1076565"/>
                  <a:pt x="703316" y="1076565"/>
                </a:cubicBezTo>
                <a:close/>
                <a:moveTo>
                  <a:pt x="368473" y="1076565"/>
                </a:moveTo>
                <a:cubicBezTo>
                  <a:pt x="332762" y="1076565"/>
                  <a:pt x="303173" y="1105110"/>
                  <a:pt x="303173" y="1139771"/>
                </a:cubicBezTo>
                <a:cubicBezTo>
                  <a:pt x="303173" y="1173413"/>
                  <a:pt x="332762" y="1201957"/>
                  <a:pt x="368473" y="1201957"/>
                </a:cubicBezTo>
                <a:cubicBezTo>
                  <a:pt x="401123" y="1201957"/>
                  <a:pt x="430712" y="1173413"/>
                  <a:pt x="430712" y="1139771"/>
                </a:cubicBezTo>
                <a:cubicBezTo>
                  <a:pt x="430712" y="1105110"/>
                  <a:pt x="401123" y="1076565"/>
                  <a:pt x="368473" y="1076565"/>
                </a:cubicBezTo>
                <a:close/>
                <a:moveTo>
                  <a:pt x="115568" y="1076565"/>
                </a:moveTo>
                <a:cubicBezTo>
                  <a:pt x="81854" y="1076565"/>
                  <a:pt x="53249" y="1105110"/>
                  <a:pt x="53249" y="1139771"/>
                </a:cubicBezTo>
                <a:cubicBezTo>
                  <a:pt x="53249" y="1173413"/>
                  <a:pt x="81854" y="1201957"/>
                  <a:pt x="115568" y="1201957"/>
                </a:cubicBezTo>
                <a:cubicBezTo>
                  <a:pt x="151324" y="1201957"/>
                  <a:pt x="179929" y="1173413"/>
                  <a:pt x="179929" y="1139771"/>
                </a:cubicBezTo>
                <a:cubicBezTo>
                  <a:pt x="179929" y="1105110"/>
                  <a:pt x="151324" y="1076565"/>
                  <a:pt x="115568" y="1076565"/>
                </a:cubicBezTo>
                <a:close/>
                <a:moveTo>
                  <a:pt x="512302" y="1029328"/>
                </a:moveTo>
                <a:lnTo>
                  <a:pt x="565551" y="1029328"/>
                </a:lnTo>
                <a:lnTo>
                  <a:pt x="565551" y="1247905"/>
                </a:lnTo>
                <a:lnTo>
                  <a:pt x="512302" y="1247905"/>
                </a:lnTo>
                <a:close/>
                <a:moveTo>
                  <a:pt x="1186657" y="1026322"/>
                </a:moveTo>
                <a:cubicBezTo>
                  <a:pt x="1240740" y="1026322"/>
                  <a:pt x="1275435" y="1055941"/>
                  <a:pt x="1279516" y="1097815"/>
                </a:cubicBezTo>
                <a:cubicBezTo>
                  <a:pt x="1279516" y="1097815"/>
                  <a:pt x="1279516" y="1097815"/>
                  <a:pt x="1224413" y="1097815"/>
                </a:cubicBezTo>
                <a:cubicBezTo>
                  <a:pt x="1223393" y="1086581"/>
                  <a:pt x="1222372" y="1068197"/>
                  <a:pt x="1188698" y="1068197"/>
                </a:cubicBezTo>
                <a:cubicBezTo>
                  <a:pt x="1167269" y="1068197"/>
                  <a:pt x="1152983" y="1072282"/>
                  <a:pt x="1150942" y="1087602"/>
                </a:cubicBezTo>
                <a:cubicBezTo>
                  <a:pt x="1150942" y="1110071"/>
                  <a:pt x="1196861" y="1109050"/>
                  <a:pt x="1232576" y="1118242"/>
                </a:cubicBezTo>
                <a:cubicBezTo>
                  <a:pt x="1266251" y="1127434"/>
                  <a:pt x="1288700" y="1147861"/>
                  <a:pt x="1288700" y="1177479"/>
                </a:cubicBezTo>
                <a:cubicBezTo>
                  <a:pt x="1288700" y="1231610"/>
                  <a:pt x="1243801" y="1253058"/>
                  <a:pt x="1189718" y="1253058"/>
                </a:cubicBezTo>
                <a:cubicBezTo>
                  <a:pt x="1129513" y="1253058"/>
                  <a:pt x="1091757" y="1222418"/>
                  <a:pt x="1090736" y="1177479"/>
                </a:cubicBezTo>
                <a:cubicBezTo>
                  <a:pt x="1090736" y="1177479"/>
                  <a:pt x="1090736" y="1177479"/>
                  <a:pt x="1147880" y="1177479"/>
                </a:cubicBezTo>
                <a:cubicBezTo>
                  <a:pt x="1147880" y="1191778"/>
                  <a:pt x="1156044" y="1212205"/>
                  <a:pt x="1192780" y="1212205"/>
                </a:cubicBezTo>
                <a:cubicBezTo>
                  <a:pt x="1218290" y="1212205"/>
                  <a:pt x="1229515" y="1197906"/>
                  <a:pt x="1229515" y="1186671"/>
                </a:cubicBezTo>
                <a:cubicBezTo>
                  <a:pt x="1228495" y="1170330"/>
                  <a:pt x="1207066" y="1167266"/>
                  <a:pt x="1182575" y="1165223"/>
                </a:cubicBezTo>
                <a:cubicBezTo>
                  <a:pt x="1160126" y="1161138"/>
                  <a:pt x="1140737" y="1156031"/>
                  <a:pt x="1126451" y="1149903"/>
                </a:cubicBezTo>
                <a:cubicBezTo>
                  <a:pt x="1107063" y="1139690"/>
                  <a:pt x="1095838" y="1119263"/>
                  <a:pt x="1095838" y="1096794"/>
                </a:cubicBezTo>
                <a:cubicBezTo>
                  <a:pt x="1095838" y="1056962"/>
                  <a:pt x="1129513" y="1026322"/>
                  <a:pt x="1186657" y="1026322"/>
                </a:cubicBezTo>
                <a:close/>
                <a:moveTo>
                  <a:pt x="952138" y="1026322"/>
                </a:moveTo>
                <a:cubicBezTo>
                  <a:pt x="976637" y="1026322"/>
                  <a:pt x="998075" y="1032450"/>
                  <a:pt x="1015429" y="1045727"/>
                </a:cubicBezTo>
                <a:cubicBezTo>
                  <a:pt x="1015429" y="1029386"/>
                  <a:pt x="1015429" y="1029386"/>
                  <a:pt x="1015429" y="1029386"/>
                </a:cubicBezTo>
                <a:cubicBezTo>
                  <a:pt x="1070553" y="1029386"/>
                  <a:pt x="1070553" y="1029386"/>
                  <a:pt x="1070553" y="1029386"/>
                </a:cubicBezTo>
                <a:cubicBezTo>
                  <a:pt x="1070553" y="1247951"/>
                  <a:pt x="1070553" y="1247951"/>
                  <a:pt x="1070553" y="1247951"/>
                </a:cubicBezTo>
                <a:cubicBezTo>
                  <a:pt x="1015429" y="1247951"/>
                  <a:pt x="1015429" y="1247951"/>
                  <a:pt x="1015429" y="1247951"/>
                </a:cubicBezTo>
                <a:cubicBezTo>
                  <a:pt x="1015429" y="1233653"/>
                  <a:pt x="1015429" y="1233653"/>
                  <a:pt x="1015429" y="1233653"/>
                </a:cubicBezTo>
                <a:cubicBezTo>
                  <a:pt x="998075" y="1245909"/>
                  <a:pt x="976637" y="1253058"/>
                  <a:pt x="952138" y="1253058"/>
                </a:cubicBezTo>
                <a:cubicBezTo>
                  <a:pt x="889867" y="1253058"/>
                  <a:pt x="837805" y="1201991"/>
                  <a:pt x="837805" y="1139690"/>
                </a:cubicBezTo>
                <a:cubicBezTo>
                  <a:pt x="837805" y="1076367"/>
                  <a:pt x="889867" y="1026322"/>
                  <a:pt x="952138" y="1026322"/>
                </a:cubicBezTo>
                <a:close/>
                <a:moveTo>
                  <a:pt x="113441" y="1026322"/>
                </a:moveTo>
                <a:cubicBezTo>
                  <a:pt x="137969" y="1026322"/>
                  <a:pt x="161475" y="1032450"/>
                  <a:pt x="179871" y="1045727"/>
                </a:cubicBezTo>
                <a:cubicBezTo>
                  <a:pt x="179871" y="1029386"/>
                  <a:pt x="179871" y="1029386"/>
                  <a:pt x="179871" y="1029386"/>
                </a:cubicBezTo>
                <a:cubicBezTo>
                  <a:pt x="234036" y="1029386"/>
                  <a:pt x="234036" y="1029386"/>
                  <a:pt x="234036" y="1029386"/>
                </a:cubicBezTo>
                <a:cubicBezTo>
                  <a:pt x="234036" y="1247951"/>
                  <a:pt x="234036" y="1247951"/>
                  <a:pt x="234036" y="1247951"/>
                </a:cubicBezTo>
                <a:cubicBezTo>
                  <a:pt x="179871" y="1247951"/>
                  <a:pt x="179871" y="1247951"/>
                  <a:pt x="179871" y="1247951"/>
                </a:cubicBezTo>
                <a:cubicBezTo>
                  <a:pt x="179871" y="1233653"/>
                  <a:pt x="179871" y="1233653"/>
                  <a:pt x="179871" y="1233653"/>
                </a:cubicBezTo>
                <a:cubicBezTo>
                  <a:pt x="161475" y="1245909"/>
                  <a:pt x="138991" y="1253058"/>
                  <a:pt x="113441" y="1253058"/>
                </a:cubicBezTo>
                <a:cubicBezTo>
                  <a:pt x="51100" y="1253058"/>
                  <a:pt x="0" y="1201991"/>
                  <a:pt x="0" y="1139690"/>
                </a:cubicBezTo>
                <a:cubicBezTo>
                  <a:pt x="0" y="1076367"/>
                  <a:pt x="51100" y="1026322"/>
                  <a:pt x="113441" y="1026322"/>
                </a:cubicBezTo>
                <a:close/>
                <a:moveTo>
                  <a:pt x="766282" y="954179"/>
                </a:moveTo>
                <a:cubicBezTo>
                  <a:pt x="819340" y="954179"/>
                  <a:pt x="819340" y="954179"/>
                  <a:pt x="819340" y="954179"/>
                </a:cubicBezTo>
                <a:cubicBezTo>
                  <a:pt x="819340" y="1247958"/>
                  <a:pt x="819340" y="1247958"/>
                  <a:pt x="819340" y="1247958"/>
                </a:cubicBezTo>
                <a:cubicBezTo>
                  <a:pt x="766282" y="1247958"/>
                  <a:pt x="766282" y="1247958"/>
                  <a:pt x="766282" y="1247958"/>
                </a:cubicBezTo>
                <a:cubicBezTo>
                  <a:pt x="766282" y="1233677"/>
                  <a:pt x="766282" y="1233677"/>
                  <a:pt x="766282" y="1233677"/>
                </a:cubicBezTo>
                <a:cubicBezTo>
                  <a:pt x="748936" y="1245918"/>
                  <a:pt x="725468" y="1253058"/>
                  <a:pt x="702000" y="1253058"/>
                </a:cubicBezTo>
                <a:cubicBezTo>
                  <a:pt x="638738" y="1253058"/>
                  <a:pt x="588740" y="1202055"/>
                  <a:pt x="588740" y="1139831"/>
                </a:cubicBezTo>
                <a:cubicBezTo>
                  <a:pt x="588740" y="1076587"/>
                  <a:pt x="638738" y="1026604"/>
                  <a:pt x="702000" y="1026604"/>
                </a:cubicBezTo>
                <a:cubicBezTo>
                  <a:pt x="725468" y="1026604"/>
                  <a:pt x="746895" y="1032724"/>
                  <a:pt x="766282" y="1045985"/>
                </a:cubicBezTo>
                <a:cubicBezTo>
                  <a:pt x="766282" y="954179"/>
                  <a:pt x="766282" y="954179"/>
                  <a:pt x="766282" y="954179"/>
                </a:cubicBezTo>
                <a:close/>
                <a:moveTo>
                  <a:pt x="512302" y="954179"/>
                </a:moveTo>
                <a:lnTo>
                  <a:pt x="565551" y="954179"/>
                </a:lnTo>
                <a:lnTo>
                  <a:pt x="565551" y="1009145"/>
                </a:lnTo>
                <a:lnTo>
                  <a:pt x="512302" y="1009145"/>
                </a:lnTo>
                <a:close/>
                <a:moveTo>
                  <a:pt x="430753" y="954179"/>
                </a:moveTo>
                <a:cubicBezTo>
                  <a:pt x="484819" y="954179"/>
                  <a:pt x="484819" y="954179"/>
                  <a:pt x="484819" y="954179"/>
                </a:cubicBezTo>
                <a:cubicBezTo>
                  <a:pt x="484819" y="1247958"/>
                  <a:pt x="484819" y="1247958"/>
                  <a:pt x="484819" y="1247958"/>
                </a:cubicBezTo>
                <a:cubicBezTo>
                  <a:pt x="430753" y="1247958"/>
                  <a:pt x="430753" y="1247958"/>
                  <a:pt x="430753" y="1247958"/>
                </a:cubicBezTo>
                <a:cubicBezTo>
                  <a:pt x="430753" y="1233677"/>
                  <a:pt x="430753" y="1233677"/>
                  <a:pt x="430753" y="1233677"/>
                </a:cubicBezTo>
                <a:cubicBezTo>
                  <a:pt x="411371" y="1245918"/>
                  <a:pt x="389949" y="1253058"/>
                  <a:pt x="365466" y="1253058"/>
                </a:cubicBezTo>
                <a:cubicBezTo>
                  <a:pt x="303239" y="1253058"/>
                  <a:pt x="251213" y="1202055"/>
                  <a:pt x="251213" y="1139831"/>
                </a:cubicBezTo>
                <a:cubicBezTo>
                  <a:pt x="251213" y="1076587"/>
                  <a:pt x="303239" y="1026604"/>
                  <a:pt x="365466" y="1026604"/>
                </a:cubicBezTo>
                <a:cubicBezTo>
                  <a:pt x="389949" y="1026604"/>
                  <a:pt x="411371" y="1032724"/>
                  <a:pt x="430753" y="1045985"/>
                </a:cubicBezTo>
                <a:cubicBezTo>
                  <a:pt x="430753" y="954179"/>
                  <a:pt x="430753" y="954179"/>
                  <a:pt x="430753" y="954179"/>
                </a:cubicBezTo>
                <a:close/>
                <a:moveTo>
                  <a:pt x="743767" y="779403"/>
                </a:moveTo>
                <a:cubicBezTo>
                  <a:pt x="743767" y="779403"/>
                  <a:pt x="743767" y="779403"/>
                  <a:pt x="1000985" y="779403"/>
                </a:cubicBezTo>
                <a:cubicBezTo>
                  <a:pt x="910142" y="846884"/>
                  <a:pt x="811134" y="881647"/>
                  <a:pt x="735601" y="886759"/>
                </a:cubicBezTo>
                <a:cubicBezTo>
                  <a:pt x="735601" y="859153"/>
                  <a:pt x="735601" y="820301"/>
                  <a:pt x="743767" y="779403"/>
                </a:cubicBezTo>
                <a:close/>
                <a:moveTo>
                  <a:pt x="566409" y="779403"/>
                </a:moveTo>
                <a:cubicBezTo>
                  <a:pt x="566409" y="779403"/>
                  <a:pt x="566409" y="779403"/>
                  <a:pt x="728731" y="779403"/>
                </a:cubicBezTo>
                <a:cubicBezTo>
                  <a:pt x="703209" y="828358"/>
                  <a:pt x="674624" y="866093"/>
                  <a:pt x="648081" y="893630"/>
                </a:cubicBezTo>
                <a:cubicBezTo>
                  <a:pt x="618475" y="866093"/>
                  <a:pt x="593973" y="828358"/>
                  <a:pt x="566409" y="779403"/>
                </a:cubicBezTo>
                <a:close/>
                <a:moveTo>
                  <a:pt x="294154" y="779403"/>
                </a:moveTo>
                <a:cubicBezTo>
                  <a:pt x="294154" y="779403"/>
                  <a:pt x="294154" y="779403"/>
                  <a:pt x="554013" y="779403"/>
                </a:cubicBezTo>
                <a:cubicBezTo>
                  <a:pt x="559108" y="820301"/>
                  <a:pt x="559108" y="859153"/>
                  <a:pt x="558089" y="886759"/>
                </a:cubicBezTo>
                <a:cubicBezTo>
                  <a:pt x="484717" y="881647"/>
                  <a:pt x="385869" y="846884"/>
                  <a:pt x="294154" y="779403"/>
                </a:cubicBezTo>
                <a:close/>
                <a:moveTo>
                  <a:pt x="178639" y="685788"/>
                </a:moveTo>
                <a:cubicBezTo>
                  <a:pt x="178639" y="685788"/>
                  <a:pt x="178639" y="685788"/>
                  <a:pt x="1116500" y="685788"/>
                </a:cubicBezTo>
                <a:cubicBezTo>
                  <a:pt x="1104254" y="703146"/>
                  <a:pt x="1084864" y="720504"/>
                  <a:pt x="1064454" y="731736"/>
                </a:cubicBezTo>
                <a:cubicBezTo>
                  <a:pt x="1064454" y="731736"/>
                  <a:pt x="1064454" y="731736"/>
                  <a:pt x="226603" y="731736"/>
                </a:cubicBezTo>
                <a:cubicBezTo>
                  <a:pt x="210275" y="720504"/>
                  <a:pt x="193947" y="703146"/>
                  <a:pt x="178639" y="685788"/>
                </a:cubicBezTo>
                <a:close/>
                <a:moveTo>
                  <a:pt x="103061" y="583586"/>
                </a:moveTo>
                <a:cubicBezTo>
                  <a:pt x="1192938" y="583586"/>
                  <a:pt x="1192938" y="583586"/>
                  <a:pt x="1192938" y="583586"/>
                </a:cubicBezTo>
                <a:cubicBezTo>
                  <a:pt x="1184774" y="598967"/>
                  <a:pt x="1171508" y="620499"/>
                  <a:pt x="1158242" y="633829"/>
                </a:cubicBezTo>
                <a:cubicBezTo>
                  <a:pt x="136737" y="633829"/>
                  <a:pt x="136737" y="633829"/>
                  <a:pt x="136737" y="633829"/>
                </a:cubicBezTo>
                <a:cubicBezTo>
                  <a:pt x="128573" y="623575"/>
                  <a:pt x="111225" y="599992"/>
                  <a:pt x="103061" y="583586"/>
                </a:cubicBezTo>
                <a:close/>
                <a:moveTo>
                  <a:pt x="1287839" y="249924"/>
                </a:moveTo>
                <a:cubicBezTo>
                  <a:pt x="1295999" y="333680"/>
                  <a:pt x="1269479" y="433779"/>
                  <a:pt x="1218479" y="535920"/>
                </a:cubicBezTo>
                <a:cubicBezTo>
                  <a:pt x="1218479" y="535920"/>
                  <a:pt x="1218479" y="535920"/>
                  <a:pt x="842098" y="535920"/>
                </a:cubicBezTo>
                <a:cubicBezTo>
                  <a:pt x="855358" y="511406"/>
                  <a:pt x="873718" y="488935"/>
                  <a:pt x="894118" y="465443"/>
                </a:cubicBezTo>
                <a:cubicBezTo>
                  <a:pt x="1003259" y="336744"/>
                  <a:pt x="1171559" y="258095"/>
                  <a:pt x="1287839" y="249924"/>
                </a:cubicBezTo>
                <a:close/>
                <a:moveTo>
                  <a:pt x="9286" y="249924"/>
                </a:moveTo>
                <a:cubicBezTo>
                  <a:pt x="125566" y="258095"/>
                  <a:pt x="293866" y="336744"/>
                  <a:pt x="404027" y="465443"/>
                </a:cubicBezTo>
                <a:cubicBezTo>
                  <a:pt x="422387" y="488935"/>
                  <a:pt x="441767" y="511406"/>
                  <a:pt x="456047" y="535920"/>
                </a:cubicBezTo>
                <a:cubicBezTo>
                  <a:pt x="456047" y="535920"/>
                  <a:pt x="456047" y="535920"/>
                  <a:pt x="77626" y="535920"/>
                </a:cubicBezTo>
                <a:cubicBezTo>
                  <a:pt x="27646" y="433779"/>
                  <a:pt x="2146" y="333680"/>
                  <a:pt x="9286" y="249924"/>
                </a:cubicBezTo>
                <a:close/>
                <a:moveTo>
                  <a:pt x="647919" y="0"/>
                </a:moveTo>
                <a:cubicBezTo>
                  <a:pt x="735699" y="82685"/>
                  <a:pt x="816334" y="267450"/>
                  <a:pt x="816334" y="445070"/>
                </a:cubicBezTo>
                <a:cubicBezTo>
                  <a:pt x="816334" y="478756"/>
                  <a:pt x="813272" y="506318"/>
                  <a:pt x="811231" y="535921"/>
                </a:cubicBezTo>
                <a:cubicBezTo>
                  <a:pt x="811231" y="535921"/>
                  <a:pt x="811231" y="535921"/>
                  <a:pt x="484608" y="535921"/>
                </a:cubicBezTo>
                <a:cubicBezTo>
                  <a:pt x="480525" y="506318"/>
                  <a:pt x="480525" y="478756"/>
                  <a:pt x="480525" y="445070"/>
                </a:cubicBezTo>
                <a:cubicBezTo>
                  <a:pt x="480525" y="267450"/>
                  <a:pt x="559119" y="82685"/>
                  <a:pt x="64791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EBA342-E150-45B4-A1B7-02B63FD1F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63601" y="864195"/>
            <a:ext cx="4895850" cy="2015930"/>
          </a:xfrm>
        </p:spPr>
        <p:txBody>
          <a:bodyPr tIns="0" bIns="144000" anchor="b"/>
          <a:lstStyle>
            <a:lvl1pPr>
              <a:lnSpc>
                <a:spcPct val="75000"/>
              </a:lnSpc>
              <a:defRPr sz="4800" b="1" i="0" spc="20" baseline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presentation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94A67DA-B0E5-465A-9E54-5F95AD79383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63601" y="2880125"/>
            <a:ext cx="3168118" cy="576262"/>
          </a:xfrm>
        </p:spPr>
        <p:txBody>
          <a:bodyPr tIns="0" anchor="t" anchorCtr="0"/>
          <a:lstStyle>
            <a:lvl1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i="0" cap="all" spc="20" baseline="0">
                <a:solidFill>
                  <a:schemeClr val="bg1"/>
                </a:solidFill>
                <a:latin typeface="+mj-lt"/>
                <a:cs typeface="AdihausDIN" panose="020B0504020101020102" pitchFamily="34" charset="0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dihausDIN" panose="020B0604020202020204" pitchFamily="34" charset="0"/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4755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720" y="864387"/>
            <a:ext cx="1152016" cy="576000"/>
          </a:xfrm>
        </p:spPr>
        <p:txBody>
          <a:bodyPr lIns="0" anchor="t"/>
          <a:lstStyle>
            <a:lvl1pPr algn="l">
              <a:lnSpc>
                <a:spcPct val="75000"/>
              </a:lnSpc>
              <a:defRPr sz="1800" b="1" i="0" cap="all" spc="20" baseline="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75000"/>
              </a:lnSpc>
              <a:defRPr b="1" spc="20" baseline="0">
                <a:latin typeface="+mj-lt"/>
              </a:defRPr>
            </a:lvl2pPr>
            <a:lvl3pPr>
              <a:lnSpc>
                <a:spcPct val="75000"/>
              </a:lnSpc>
              <a:defRPr b="1" spc="20" baseline="0">
                <a:latin typeface="+mj-lt"/>
              </a:defRPr>
            </a:lvl3pPr>
            <a:lvl4pPr>
              <a:lnSpc>
                <a:spcPct val="75000"/>
              </a:lnSpc>
              <a:defRPr b="1" spc="20" baseline="0">
                <a:latin typeface="+mj-lt"/>
              </a:defRPr>
            </a:lvl4pPr>
            <a:lvl5pPr>
              <a:lnSpc>
                <a:spcPct val="75000"/>
              </a:lnSpc>
              <a:defRPr b="1" spc="20" baseline="0">
                <a:latin typeface="+mj-lt"/>
              </a:defRPr>
            </a:lvl5pPr>
            <a:lvl6pPr>
              <a:lnSpc>
                <a:spcPct val="75000"/>
              </a:lnSpc>
              <a:defRPr b="1" spc="20" baseline="0"/>
            </a:lvl6pPr>
            <a:lvl7pPr>
              <a:lnSpc>
                <a:spcPct val="75000"/>
              </a:lnSpc>
              <a:defRPr b="1" spc="20" baseline="0"/>
            </a:lvl7pPr>
            <a:lvl8pPr>
              <a:lnSpc>
                <a:spcPct val="75000"/>
              </a:lnSpc>
              <a:defRPr b="1" spc="20" baseline="0"/>
            </a:lvl8pPr>
            <a:lvl9pPr algn="l">
              <a:lnSpc>
                <a:spcPct val="75000"/>
              </a:lnSpc>
              <a:defRPr b="1" spc="20" baseline="0"/>
            </a:lvl9pPr>
          </a:lstStyle>
          <a:p>
            <a:pPr lvl="0"/>
            <a:r>
              <a:rPr lang="en-US" noProof="0" dirty="0"/>
              <a:t>Content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03734" y="864388"/>
            <a:ext cx="6047985" cy="3456000"/>
          </a:xfrm>
        </p:spPr>
        <p:txBody>
          <a:bodyPr anchor="t" anchorCtr="0">
            <a:normAutofit/>
          </a:bodyPr>
          <a:lstStyle>
            <a:lvl1pPr marL="288000" indent="-28800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800" b="1" i="0" cap="all" spc="20" baseline="0">
                <a:solidFill>
                  <a:schemeClr val="tx1"/>
                </a:solidFill>
                <a:latin typeface="+mj-lt"/>
              </a:defRPr>
            </a:lvl1pPr>
            <a:lvl2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normalizeH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+mj-lt"/>
              <a:buNone/>
              <a:defRPr sz="1200" b="0" i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None/>
              <a:defRPr sz="1200" b="0" cap="none" spc="0" baseline="0">
                <a:solidFill>
                  <a:schemeClr val="tx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/>
          </a:p>
          <a:p>
            <a:pPr lvl="1"/>
            <a:r>
              <a:rPr lang="en-US" noProof="0" dirty="0"/>
              <a:t>Speaker, time or additional information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AEFB2-DCCD-4136-9272-588838BFA0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99A99-0A27-4ABE-A93C-26DD139CF6F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AD181-9CB9-45A2-AEC3-7708B5734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5CC93-1CF1-471C-BB01-D88B01D43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73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C6BED9-745A-4437-B862-97F8C930B3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71215" y="72108"/>
            <a:ext cx="9073008" cy="5040560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863303" y="1151793"/>
            <a:ext cx="4896519" cy="2304690"/>
          </a:xfrm>
        </p:spPr>
        <p:txBody>
          <a:bodyPr/>
          <a:lstStyle>
            <a:lvl1pPr algn="l">
              <a:lnSpc>
                <a:spcPct val="75000"/>
              </a:lnSpc>
              <a:defRPr sz="4800" b="1" i="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bg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7pPr>
            <a:lvl8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a divider page. Fill this textbox </a:t>
            </a:r>
            <a:br>
              <a:rPr lang="en-US" dirty="0"/>
            </a:br>
            <a:r>
              <a:rPr lang="en-US" dirty="0"/>
              <a:t>with the name of the chapter.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63833" y="864195"/>
            <a:ext cx="2591990" cy="287336"/>
          </a:xfrm>
        </p:spPr>
        <p:txBody>
          <a:bodyPr anchor="t"/>
          <a:lstStyle>
            <a:lvl1pPr marL="0" indent="0" algn="l">
              <a:lnSpc>
                <a:spcPct val="75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2pPr>
            <a:lvl3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3pPr>
            <a:lvl4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4pPr>
            <a:lvl5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5pPr>
            <a:lvl6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baseline="0">
                <a:solidFill>
                  <a:schemeClr val="bg1"/>
                </a:solidFill>
                <a:latin typeface="+mj-lt"/>
              </a:defRPr>
            </a:lvl6pPr>
            <a:lvl7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7pPr>
            <a:lvl8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8pPr>
            <a:lvl9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 spc="2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Chapter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5126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388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CEE-BB18-471D-B0A7-7E46E3084CD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E99E7-3046-4107-A593-19BA37D0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E2D6-B5EF-4F25-B3BE-F859CCD73E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68056EF-5163-451E-9FA5-8EFF24552B95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B8C4-B84D-4414-ABD9-4D96C25B8B7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E837DF00-6E86-498E-B339-662636A39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958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6CD1F-3B5B-4B59-A9F6-256DD84C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2B199-2206-4D3D-BC84-D1FA2CCF450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2F4FF-1657-47A8-8899-25727D9E920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4623F181-7AAA-40D1-941D-32DC32669A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777518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250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6047879" y="2016323"/>
            <a:ext cx="2013743" cy="23048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06E7D-B6FA-45B6-BAC5-48D084D08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87734" y="288387"/>
            <a:ext cx="4895849" cy="4032249"/>
          </a:xfrm>
        </p:spPr>
        <p:txBody>
          <a:bodyPr/>
          <a:lstStyle>
            <a:lvl1pPr>
              <a:lnSpc>
                <a:spcPct val="75000"/>
              </a:lnSpc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This is a slide for typo only. You can use it for a big long key message or for a quote. Increase font size </a:t>
            </a:r>
            <a:br>
              <a:rPr lang="en-US" dirty="0"/>
            </a:br>
            <a:r>
              <a:rPr lang="en-US" dirty="0"/>
              <a:t>if necessary, </a:t>
            </a:r>
            <a:br>
              <a:rPr lang="en-US" dirty="0"/>
            </a:br>
            <a:r>
              <a:rPr lang="en-US" dirty="0"/>
              <a:t>don’t decrease it.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91EB-D249-41BF-9D6B-80504B2736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B6C60-CD6F-4CF8-A760-16499423B78F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82A5650-7F85-4653-BC08-25B6AD6808F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0DF54-8C2C-40EF-B81E-43566D7FF43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03478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4608017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AF595-D6B0-4115-BF0C-7AB35F6E2A3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21B617-5265-4D13-89ED-EF79F42F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4608017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FE3F8-3917-4ACF-87DB-524464255882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BD5C447-7C47-47F3-84B9-60B0CD8F0AFC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56A2A-A273-4213-956D-A82C498BE45E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B22B632F-0E6C-41B5-A2ED-619CB5FC918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72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622" y="288387"/>
            <a:ext cx="3456097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5472114" y="2592389"/>
            <a:ext cx="3455606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66EDC9-03D1-4091-B158-5A20203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6352-B1B7-4996-95C4-C8CC0BAE3329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92B0ED82-D447-4A1E-A388-7D7C5556CAAF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4A238-EB94-4695-B096-A261F0D8844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C94E3D7-F386-4B34-AB31-0E8D9F4ABF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0320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5471814" y="288387"/>
            <a:ext cx="1728193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7200007" y="288387"/>
            <a:ext cx="1727712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5471814" y="2592389"/>
            <a:ext cx="1728193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7200007" y="2592388"/>
            <a:ext cx="1727712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4608017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A2365-FCDD-467A-88B6-124DF70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608116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82FC-8D1A-4104-9C4E-A21C40F9C5B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772864B-0FA2-4776-8A46-D219EB14FC62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D8D5-3D06-4B24-AF6B-60DE5405221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444F0F1-83F3-46A2-B21B-6FAD549A6ED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3" y="592924"/>
            <a:ext cx="4608117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1150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3455889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E61CAB-1CD3-40DC-9357-7B9E256C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49623-D6E8-4FD8-AAA6-48512F1833A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352B4717-40DC-4DBA-9209-7C6229836929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E9A4F-6859-49C5-BEE3-A08CC29FCE26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9C3F0764-86DD-4CAC-8532-ABAA551BB6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395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032" y="288387"/>
            <a:ext cx="4608688" cy="230400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4" y="1152387"/>
            <a:ext cx="3455889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4319687" y="2592389"/>
            <a:ext cx="4608033" cy="23042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6E75-643E-46B3-B88A-A5C3C5966F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C7E6E0-F836-4EAB-8A75-37AAF7F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0260-EB3C-4A05-874E-6BB4FE9A35A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C79D21A-3680-4D47-A7FC-4F731B13ECD1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56E6-58B4-4E8A-992C-DA8DBA4537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377903C-2A71-494B-BCBB-A6A1611006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15263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 bwMode="gray">
          <a:xfrm>
            <a:off x="4319688" y="288387"/>
            <a:ext cx="2304256" cy="230466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 bwMode="gray">
          <a:xfrm>
            <a:off x="6623944" y="288387"/>
            <a:ext cx="2303775" cy="230400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 bwMode="gray">
          <a:xfrm>
            <a:off x="4319687" y="2592389"/>
            <a:ext cx="2304256" cy="230429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 bwMode="gray">
          <a:xfrm>
            <a:off x="6623943" y="2592388"/>
            <a:ext cx="2303776" cy="2305050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287735" y="1152387"/>
            <a:ext cx="3455888" cy="34560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2FC37-7699-4530-B64E-B5FF6758FD5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DA791-2B53-4DAE-A578-99757373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455889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5D6F7-F27C-4FF5-BB32-CFA80B2B075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7864DBC-B528-4359-BF9F-EE09AE8EF074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D67-F557-4ADE-81FD-4289E26802E5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612D3A3-A05C-41B1-B6A6-4FBFCC8921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3455890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12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287734" y="1152387"/>
            <a:ext cx="2303761" cy="345612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37B40-96CE-407E-9B62-DBF5BCDCA0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9386-AA9E-4FAF-845D-D8961164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303761" cy="28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49BBC-123A-4F76-94A8-07D94D51A1F6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F249A35-F4FA-4A95-9204-11809CF78FC0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FF3D-D193-4372-9A64-46D5247451D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DD649011-4EDF-4409-BCC4-CB4C98BD5DF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87734" y="592924"/>
            <a:ext cx="2303066" cy="270676"/>
          </a:xfrm>
        </p:spPr>
        <p:txBody>
          <a:bodyPr/>
          <a:lstStyle>
            <a:lvl1pPr>
              <a:lnSpc>
                <a:spcPct val="75000"/>
              </a:lnSpc>
              <a:defRPr sz="1800" b="0" cap="all" baseline="0">
                <a:solidFill>
                  <a:schemeClr val="tx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6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3.xml"/><Relationship Id="rId18" Type="http://schemas.openxmlformats.org/officeDocument/2006/relationships/slideLayout" Target="../slideLayouts/slideLayout318.xml"/><Relationship Id="rId26" Type="http://schemas.openxmlformats.org/officeDocument/2006/relationships/slideLayout" Target="../slideLayouts/slideLayout326.xml"/><Relationship Id="rId21" Type="http://schemas.openxmlformats.org/officeDocument/2006/relationships/slideLayout" Target="../slideLayouts/slideLayout321.xml"/><Relationship Id="rId34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17" Type="http://schemas.openxmlformats.org/officeDocument/2006/relationships/slideLayout" Target="../slideLayouts/slideLayout317.xml"/><Relationship Id="rId25" Type="http://schemas.openxmlformats.org/officeDocument/2006/relationships/slideLayout" Target="../slideLayouts/slideLayout325.xml"/><Relationship Id="rId33" Type="http://schemas.openxmlformats.org/officeDocument/2006/relationships/slideLayout" Target="../slideLayouts/slideLayout3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02.xml"/><Relationship Id="rId16" Type="http://schemas.openxmlformats.org/officeDocument/2006/relationships/slideLayout" Target="../slideLayouts/slideLayout316.xml"/><Relationship Id="rId20" Type="http://schemas.openxmlformats.org/officeDocument/2006/relationships/slideLayout" Target="../slideLayouts/slideLayout320.xml"/><Relationship Id="rId29" Type="http://schemas.openxmlformats.org/officeDocument/2006/relationships/slideLayout" Target="../slideLayouts/slideLayout329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24" Type="http://schemas.openxmlformats.org/officeDocument/2006/relationships/slideLayout" Target="../slideLayouts/slideLayout324.xml"/><Relationship Id="rId32" Type="http://schemas.openxmlformats.org/officeDocument/2006/relationships/slideLayout" Target="../slideLayouts/slideLayout332.xml"/><Relationship Id="rId37" Type="http://schemas.openxmlformats.org/officeDocument/2006/relationships/theme" Target="../theme/theme10.xml"/><Relationship Id="rId5" Type="http://schemas.openxmlformats.org/officeDocument/2006/relationships/slideLayout" Target="../slideLayouts/slideLayout305.xml"/><Relationship Id="rId15" Type="http://schemas.openxmlformats.org/officeDocument/2006/relationships/slideLayout" Target="../slideLayouts/slideLayout315.xml"/><Relationship Id="rId23" Type="http://schemas.openxmlformats.org/officeDocument/2006/relationships/slideLayout" Target="../slideLayouts/slideLayout323.xml"/><Relationship Id="rId28" Type="http://schemas.openxmlformats.org/officeDocument/2006/relationships/slideLayout" Target="../slideLayouts/slideLayout328.xml"/><Relationship Id="rId36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10.xml"/><Relationship Id="rId19" Type="http://schemas.openxmlformats.org/officeDocument/2006/relationships/slideLayout" Target="../slideLayouts/slideLayout319.xml"/><Relationship Id="rId31" Type="http://schemas.openxmlformats.org/officeDocument/2006/relationships/slideLayout" Target="../slideLayouts/slideLayout331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Relationship Id="rId14" Type="http://schemas.openxmlformats.org/officeDocument/2006/relationships/slideLayout" Target="../slideLayouts/slideLayout314.xml"/><Relationship Id="rId22" Type="http://schemas.openxmlformats.org/officeDocument/2006/relationships/slideLayout" Target="../slideLayouts/slideLayout322.xml"/><Relationship Id="rId27" Type="http://schemas.openxmlformats.org/officeDocument/2006/relationships/slideLayout" Target="../slideLayouts/slideLayout327.xml"/><Relationship Id="rId30" Type="http://schemas.openxmlformats.org/officeDocument/2006/relationships/slideLayout" Target="../slideLayouts/slideLayout330.xml"/><Relationship Id="rId35" Type="http://schemas.openxmlformats.org/officeDocument/2006/relationships/slideLayout" Target="../slideLayouts/slideLayout335.xml"/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9.xml"/><Relationship Id="rId18" Type="http://schemas.openxmlformats.org/officeDocument/2006/relationships/slideLayout" Target="../slideLayouts/slideLayout354.xml"/><Relationship Id="rId26" Type="http://schemas.openxmlformats.org/officeDocument/2006/relationships/slideLayout" Target="../slideLayouts/slideLayout362.xml"/><Relationship Id="rId21" Type="http://schemas.openxmlformats.org/officeDocument/2006/relationships/slideLayout" Target="../slideLayouts/slideLayout357.xml"/><Relationship Id="rId34" Type="http://schemas.openxmlformats.org/officeDocument/2006/relationships/slideLayout" Target="../slideLayouts/slideLayout370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17" Type="http://schemas.openxmlformats.org/officeDocument/2006/relationships/slideLayout" Target="../slideLayouts/slideLayout353.xml"/><Relationship Id="rId25" Type="http://schemas.openxmlformats.org/officeDocument/2006/relationships/slideLayout" Target="../slideLayouts/slideLayout361.xml"/><Relationship Id="rId33" Type="http://schemas.openxmlformats.org/officeDocument/2006/relationships/slideLayout" Target="../slideLayouts/slideLayout36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38.xml"/><Relationship Id="rId16" Type="http://schemas.openxmlformats.org/officeDocument/2006/relationships/slideLayout" Target="../slideLayouts/slideLayout352.xml"/><Relationship Id="rId20" Type="http://schemas.openxmlformats.org/officeDocument/2006/relationships/slideLayout" Target="../slideLayouts/slideLayout356.xml"/><Relationship Id="rId29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24" Type="http://schemas.openxmlformats.org/officeDocument/2006/relationships/slideLayout" Target="../slideLayouts/slideLayout360.xml"/><Relationship Id="rId32" Type="http://schemas.openxmlformats.org/officeDocument/2006/relationships/slideLayout" Target="../slideLayouts/slideLayout368.xml"/><Relationship Id="rId37" Type="http://schemas.openxmlformats.org/officeDocument/2006/relationships/theme" Target="../theme/theme11.xml"/><Relationship Id="rId5" Type="http://schemas.openxmlformats.org/officeDocument/2006/relationships/slideLayout" Target="../slideLayouts/slideLayout341.xml"/><Relationship Id="rId15" Type="http://schemas.openxmlformats.org/officeDocument/2006/relationships/slideLayout" Target="../slideLayouts/slideLayout351.xml"/><Relationship Id="rId23" Type="http://schemas.openxmlformats.org/officeDocument/2006/relationships/slideLayout" Target="../slideLayouts/slideLayout359.xml"/><Relationship Id="rId28" Type="http://schemas.openxmlformats.org/officeDocument/2006/relationships/slideLayout" Target="../slideLayouts/slideLayout364.xml"/><Relationship Id="rId36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46.xml"/><Relationship Id="rId19" Type="http://schemas.openxmlformats.org/officeDocument/2006/relationships/slideLayout" Target="../slideLayouts/slideLayout355.xml"/><Relationship Id="rId31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Relationship Id="rId14" Type="http://schemas.openxmlformats.org/officeDocument/2006/relationships/slideLayout" Target="../slideLayouts/slideLayout350.xml"/><Relationship Id="rId22" Type="http://schemas.openxmlformats.org/officeDocument/2006/relationships/slideLayout" Target="../slideLayouts/slideLayout358.xml"/><Relationship Id="rId27" Type="http://schemas.openxmlformats.org/officeDocument/2006/relationships/slideLayout" Target="../slideLayouts/slideLayout363.xml"/><Relationship Id="rId30" Type="http://schemas.openxmlformats.org/officeDocument/2006/relationships/slideLayout" Target="../slideLayouts/slideLayout366.xml"/><Relationship Id="rId35" Type="http://schemas.openxmlformats.org/officeDocument/2006/relationships/slideLayout" Target="../slideLayouts/slideLayout371.xml"/><Relationship Id="rId8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39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5.xml"/><Relationship Id="rId18" Type="http://schemas.openxmlformats.org/officeDocument/2006/relationships/slideLayout" Target="../slideLayouts/slideLayout390.xml"/><Relationship Id="rId26" Type="http://schemas.openxmlformats.org/officeDocument/2006/relationships/slideLayout" Target="../slideLayouts/slideLayout398.xml"/><Relationship Id="rId21" Type="http://schemas.openxmlformats.org/officeDocument/2006/relationships/slideLayout" Target="../slideLayouts/slideLayout393.xml"/><Relationship Id="rId34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379.xml"/><Relationship Id="rId12" Type="http://schemas.openxmlformats.org/officeDocument/2006/relationships/slideLayout" Target="../slideLayouts/slideLayout384.xml"/><Relationship Id="rId17" Type="http://schemas.openxmlformats.org/officeDocument/2006/relationships/slideLayout" Target="../slideLayouts/slideLayout389.xml"/><Relationship Id="rId25" Type="http://schemas.openxmlformats.org/officeDocument/2006/relationships/slideLayout" Target="../slideLayouts/slideLayout397.xml"/><Relationship Id="rId33" Type="http://schemas.openxmlformats.org/officeDocument/2006/relationships/slideLayout" Target="../slideLayouts/slideLayout405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4.xml"/><Relationship Id="rId16" Type="http://schemas.openxmlformats.org/officeDocument/2006/relationships/slideLayout" Target="../slideLayouts/slideLayout388.xml"/><Relationship Id="rId20" Type="http://schemas.openxmlformats.org/officeDocument/2006/relationships/slideLayout" Target="../slideLayouts/slideLayout392.xml"/><Relationship Id="rId29" Type="http://schemas.openxmlformats.org/officeDocument/2006/relationships/slideLayout" Target="../slideLayouts/slideLayout401.xml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1" Type="http://schemas.openxmlformats.org/officeDocument/2006/relationships/slideLayout" Target="../slideLayouts/slideLayout383.xml"/><Relationship Id="rId24" Type="http://schemas.openxmlformats.org/officeDocument/2006/relationships/slideLayout" Target="../slideLayouts/slideLayout396.xml"/><Relationship Id="rId32" Type="http://schemas.openxmlformats.org/officeDocument/2006/relationships/slideLayout" Target="../slideLayouts/slideLayout404.xml"/><Relationship Id="rId37" Type="http://schemas.openxmlformats.org/officeDocument/2006/relationships/theme" Target="../theme/theme12.xml"/><Relationship Id="rId5" Type="http://schemas.openxmlformats.org/officeDocument/2006/relationships/slideLayout" Target="../slideLayouts/slideLayout377.xml"/><Relationship Id="rId15" Type="http://schemas.openxmlformats.org/officeDocument/2006/relationships/slideLayout" Target="../slideLayouts/slideLayout387.xml"/><Relationship Id="rId23" Type="http://schemas.openxmlformats.org/officeDocument/2006/relationships/slideLayout" Target="../slideLayouts/slideLayout395.xml"/><Relationship Id="rId28" Type="http://schemas.openxmlformats.org/officeDocument/2006/relationships/slideLayout" Target="../slideLayouts/slideLayout400.xml"/><Relationship Id="rId36" Type="http://schemas.openxmlformats.org/officeDocument/2006/relationships/slideLayout" Target="../slideLayouts/slideLayout408.xml"/><Relationship Id="rId10" Type="http://schemas.openxmlformats.org/officeDocument/2006/relationships/slideLayout" Target="../slideLayouts/slideLayout382.xml"/><Relationship Id="rId19" Type="http://schemas.openxmlformats.org/officeDocument/2006/relationships/slideLayout" Target="../slideLayouts/slideLayout391.xml"/><Relationship Id="rId31" Type="http://schemas.openxmlformats.org/officeDocument/2006/relationships/slideLayout" Target="../slideLayouts/slideLayout403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Relationship Id="rId14" Type="http://schemas.openxmlformats.org/officeDocument/2006/relationships/slideLayout" Target="../slideLayouts/slideLayout386.xml"/><Relationship Id="rId22" Type="http://schemas.openxmlformats.org/officeDocument/2006/relationships/slideLayout" Target="../slideLayouts/slideLayout394.xml"/><Relationship Id="rId27" Type="http://schemas.openxmlformats.org/officeDocument/2006/relationships/slideLayout" Target="../slideLayouts/slideLayout399.xml"/><Relationship Id="rId30" Type="http://schemas.openxmlformats.org/officeDocument/2006/relationships/slideLayout" Target="../slideLayouts/slideLayout402.xml"/><Relationship Id="rId35" Type="http://schemas.openxmlformats.org/officeDocument/2006/relationships/slideLayout" Target="../slideLayouts/slideLayout407.xml"/><Relationship Id="rId8" Type="http://schemas.openxmlformats.org/officeDocument/2006/relationships/slideLayout" Target="../slideLayouts/slideLayout380.xml"/><Relationship Id="rId3" Type="http://schemas.openxmlformats.org/officeDocument/2006/relationships/slideLayout" Target="../slideLayouts/slideLayout375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1.xml"/><Relationship Id="rId18" Type="http://schemas.openxmlformats.org/officeDocument/2006/relationships/slideLayout" Target="../slideLayouts/slideLayout426.xml"/><Relationship Id="rId26" Type="http://schemas.openxmlformats.org/officeDocument/2006/relationships/slideLayout" Target="../slideLayouts/slideLayout434.xml"/><Relationship Id="rId21" Type="http://schemas.openxmlformats.org/officeDocument/2006/relationships/slideLayout" Target="../slideLayouts/slideLayout429.xml"/><Relationship Id="rId34" Type="http://schemas.openxmlformats.org/officeDocument/2006/relationships/slideLayout" Target="../slideLayouts/slideLayout442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17" Type="http://schemas.openxmlformats.org/officeDocument/2006/relationships/slideLayout" Target="../slideLayouts/slideLayout425.xml"/><Relationship Id="rId25" Type="http://schemas.openxmlformats.org/officeDocument/2006/relationships/slideLayout" Target="../slideLayouts/slideLayout433.xml"/><Relationship Id="rId33" Type="http://schemas.openxmlformats.org/officeDocument/2006/relationships/slideLayout" Target="../slideLayouts/slideLayout44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410.xml"/><Relationship Id="rId16" Type="http://schemas.openxmlformats.org/officeDocument/2006/relationships/slideLayout" Target="../slideLayouts/slideLayout424.xml"/><Relationship Id="rId20" Type="http://schemas.openxmlformats.org/officeDocument/2006/relationships/slideLayout" Target="../slideLayouts/slideLayout428.xml"/><Relationship Id="rId29" Type="http://schemas.openxmlformats.org/officeDocument/2006/relationships/slideLayout" Target="../slideLayouts/slideLayout437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24" Type="http://schemas.openxmlformats.org/officeDocument/2006/relationships/slideLayout" Target="../slideLayouts/slideLayout432.xml"/><Relationship Id="rId32" Type="http://schemas.openxmlformats.org/officeDocument/2006/relationships/slideLayout" Target="../slideLayouts/slideLayout440.xml"/><Relationship Id="rId37" Type="http://schemas.openxmlformats.org/officeDocument/2006/relationships/theme" Target="../theme/theme13.xml"/><Relationship Id="rId5" Type="http://schemas.openxmlformats.org/officeDocument/2006/relationships/slideLayout" Target="../slideLayouts/slideLayout413.xml"/><Relationship Id="rId15" Type="http://schemas.openxmlformats.org/officeDocument/2006/relationships/slideLayout" Target="../slideLayouts/slideLayout423.xml"/><Relationship Id="rId23" Type="http://schemas.openxmlformats.org/officeDocument/2006/relationships/slideLayout" Target="../slideLayouts/slideLayout431.xml"/><Relationship Id="rId28" Type="http://schemas.openxmlformats.org/officeDocument/2006/relationships/slideLayout" Target="../slideLayouts/slideLayout436.xml"/><Relationship Id="rId36" Type="http://schemas.openxmlformats.org/officeDocument/2006/relationships/slideLayout" Target="../slideLayouts/slideLayout444.xml"/><Relationship Id="rId10" Type="http://schemas.openxmlformats.org/officeDocument/2006/relationships/slideLayout" Target="../slideLayouts/slideLayout418.xml"/><Relationship Id="rId19" Type="http://schemas.openxmlformats.org/officeDocument/2006/relationships/slideLayout" Target="../slideLayouts/slideLayout427.xml"/><Relationship Id="rId31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Relationship Id="rId14" Type="http://schemas.openxmlformats.org/officeDocument/2006/relationships/slideLayout" Target="../slideLayouts/slideLayout422.xml"/><Relationship Id="rId22" Type="http://schemas.openxmlformats.org/officeDocument/2006/relationships/slideLayout" Target="../slideLayouts/slideLayout430.xml"/><Relationship Id="rId27" Type="http://schemas.openxmlformats.org/officeDocument/2006/relationships/slideLayout" Target="../slideLayouts/slideLayout435.xml"/><Relationship Id="rId30" Type="http://schemas.openxmlformats.org/officeDocument/2006/relationships/slideLayout" Target="../slideLayouts/slideLayout438.xml"/><Relationship Id="rId35" Type="http://schemas.openxmlformats.org/officeDocument/2006/relationships/slideLayout" Target="../slideLayouts/slideLayout443.xml"/><Relationship Id="rId8" Type="http://schemas.openxmlformats.org/officeDocument/2006/relationships/slideLayout" Target="../slideLayouts/slideLayout416.xml"/><Relationship Id="rId3" Type="http://schemas.openxmlformats.org/officeDocument/2006/relationships/slideLayout" Target="../slideLayouts/slideLayout4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9.xml"/><Relationship Id="rId33" Type="http://schemas.openxmlformats.org/officeDocument/2006/relationships/slideLayout" Target="../slideLayouts/slideLayout11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104.xml"/><Relationship Id="rId29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1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107.xml"/><Relationship Id="rId28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31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Relationship Id="rId22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14.xml"/><Relationship Id="rId35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21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5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29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32" Type="http://schemas.openxmlformats.org/officeDocument/2006/relationships/slideLayout" Target="../slideLayouts/slideLayout152.xml"/><Relationship Id="rId37" Type="http://schemas.openxmlformats.org/officeDocument/2006/relationships/theme" Target="../theme/theme5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slideLayout" Target="../slideLayouts/slideLayout148.xml"/><Relationship Id="rId36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31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Relationship Id="rId30" Type="http://schemas.openxmlformats.org/officeDocument/2006/relationships/slideLayout" Target="../slideLayouts/slideLayout150.xml"/><Relationship Id="rId35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74.xml"/><Relationship Id="rId26" Type="http://schemas.openxmlformats.org/officeDocument/2006/relationships/slideLayout" Target="../slideLayouts/slideLayout182.xml"/><Relationship Id="rId21" Type="http://schemas.openxmlformats.org/officeDocument/2006/relationships/slideLayout" Target="../slideLayouts/slideLayout177.xml"/><Relationship Id="rId34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81.xml"/><Relationship Id="rId33" Type="http://schemas.openxmlformats.org/officeDocument/2006/relationships/slideLayout" Target="../slideLayouts/slideLayout189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58.xml"/><Relationship Id="rId16" Type="http://schemas.openxmlformats.org/officeDocument/2006/relationships/slideLayout" Target="../slideLayouts/slideLayout172.xml"/><Relationship Id="rId20" Type="http://schemas.openxmlformats.org/officeDocument/2006/relationships/slideLayout" Target="../slideLayouts/slideLayout176.xml"/><Relationship Id="rId29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24" Type="http://schemas.openxmlformats.org/officeDocument/2006/relationships/slideLayout" Target="../slideLayouts/slideLayout180.xml"/><Relationship Id="rId32" Type="http://schemas.openxmlformats.org/officeDocument/2006/relationships/slideLayout" Target="../slideLayouts/slideLayout188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161.xml"/><Relationship Id="rId15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9.xml"/><Relationship Id="rId28" Type="http://schemas.openxmlformats.org/officeDocument/2006/relationships/slideLayout" Target="../slideLayouts/slideLayout184.xml"/><Relationship Id="rId36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66.xml"/><Relationship Id="rId19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70.xml"/><Relationship Id="rId22" Type="http://schemas.openxmlformats.org/officeDocument/2006/relationships/slideLayout" Target="../slideLayouts/slideLayout178.xml"/><Relationship Id="rId27" Type="http://schemas.openxmlformats.org/officeDocument/2006/relationships/slideLayout" Target="../slideLayouts/slideLayout183.xml"/><Relationship Id="rId30" Type="http://schemas.openxmlformats.org/officeDocument/2006/relationships/slideLayout" Target="../slideLayouts/slideLayout186.xml"/><Relationship Id="rId35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13.xml"/><Relationship Id="rId34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slideLayout" Target="../slideLayouts/slideLayout209.xml"/><Relationship Id="rId25" Type="http://schemas.openxmlformats.org/officeDocument/2006/relationships/slideLayout" Target="../slideLayouts/slideLayout217.xml"/><Relationship Id="rId33" Type="http://schemas.openxmlformats.org/officeDocument/2006/relationships/slideLayout" Target="../slideLayouts/slideLayout225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20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24" Type="http://schemas.openxmlformats.org/officeDocument/2006/relationships/slideLayout" Target="../slideLayouts/slideLayout216.xml"/><Relationship Id="rId32" Type="http://schemas.openxmlformats.org/officeDocument/2006/relationships/slideLayout" Target="../slideLayouts/slideLayout224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23" Type="http://schemas.openxmlformats.org/officeDocument/2006/relationships/slideLayout" Target="../slideLayouts/slideLayout215.xml"/><Relationship Id="rId28" Type="http://schemas.openxmlformats.org/officeDocument/2006/relationships/slideLayout" Target="../slideLayouts/slideLayout220.xml"/><Relationship Id="rId36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9.xml"/><Relationship Id="rId30" Type="http://schemas.openxmlformats.org/officeDocument/2006/relationships/slideLayout" Target="../slideLayouts/slideLayout222.xml"/><Relationship Id="rId35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1.xml"/><Relationship Id="rId18" Type="http://schemas.openxmlformats.org/officeDocument/2006/relationships/slideLayout" Target="../slideLayouts/slideLayout246.xml"/><Relationship Id="rId26" Type="http://schemas.openxmlformats.org/officeDocument/2006/relationships/slideLayout" Target="../slideLayouts/slideLayout254.xml"/><Relationship Id="rId21" Type="http://schemas.openxmlformats.org/officeDocument/2006/relationships/slideLayout" Target="../slideLayouts/slideLayout249.xml"/><Relationship Id="rId34" Type="http://schemas.openxmlformats.org/officeDocument/2006/relationships/slideLayout" Target="../slideLayouts/slideLayout262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17" Type="http://schemas.openxmlformats.org/officeDocument/2006/relationships/slideLayout" Target="../slideLayouts/slideLayout245.xml"/><Relationship Id="rId25" Type="http://schemas.openxmlformats.org/officeDocument/2006/relationships/slideLayout" Target="../slideLayouts/slideLayout253.xml"/><Relationship Id="rId33" Type="http://schemas.openxmlformats.org/officeDocument/2006/relationships/slideLayout" Target="../slideLayouts/slideLayout261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30.xml"/><Relationship Id="rId16" Type="http://schemas.openxmlformats.org/officeDocument/2006/relationships/slideLayout" Target="../slideLayouts/slideLayout244.xml"/><Relationship Id="rId20" Type="http://schemas.openxmlformats.org/officeDocument/2006/relationships/slideLayout" Target="../slideLayouts/slideLayout248.xml"/><Relationship Id="rId29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24" Type="http://schemas.openxmlformats.org/officeDocument/2006/relationships/slideLayout" Target="../slideLayouts/slideLayout252.xml"/><Relationship Id="rId32" Type="http://schemas.openxmlformats.org/officeDocument/2006/relationships/slideLayout" Target="../slideLayouts/slideLayout260.xml"/><Relationship Id="rId37" Type="http://schemas.openxmlformats.org/officeDocument/2006/relationships/theme" Target="../theme/theme8.xml"/><Relationship Id="rId5" Type="http://schemas.openxmlformats.org/officeDocument/2006/relationships/slideLayout" Target="../slideLayouts/slideLayout233.xml"/><Relationship Id="rId15" Type="http://schemas.openxmlformats.org/officeDocument/2006/relationships/slideLayout" Target="../slideLayouts/slideLayout243.xml"/><Relationship Id="rId23" Type="http://schemas.openxmlformats.org/officeDocument/2006/relationships/slideLayout" Target="../slideLayouts/slideLayout251.xml"/><Relationship Id="rId28" Type="http://schemas.openxmlformats.org/officeDocument/2006/relationships/slideLayout" Target="../slideLayouts/slideLayout256.xml"/><Relationship Id="rId36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38.xml"/><Relationship Id="rId19" Type="http://schemas.openxmlformats.org/officeDocument/2006/relationships/slideLayout" Target="../slideLayouts/slideLayout247.xml"/><Relationship Id="rId31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42.xml"/><Relationship Id="rId22" Type="http://schemas.openxmlformats.org/officeDocument/2006/relationships/slideLayout" Target="../slideLayouts/slideLayout250.xml"/><Relationship Id="rId27" Type="http://schemas.openxmlformats.org/officeDocument/2006/relationships/slideLayout" Target="../slideLayouts/slideLayout255.xml"/><Relationship Id="rId30" Type="http://schemas.openxmlformats.org/officeDocument/2006/relationships/slideLayout" Target="../slideLayouts/slideLayout258.xml"/><Relationship Id="rId35" Type="http://schemas.openxmlformats.org/officeDocument/2006/relationships/slideLayout" Target="../slideLayouts/slideLayout263.xml"/><Relationship Id="rId8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7.xml"/><Relationship Id="rId18" Type="http://schemas.openxmlformats.org/officeDocument/2006/relationships/slideLayout" Target="../slideLayouts/slideLayout282.xml"/><Relationship Id="rId26" Type="http://schemas.openxmlformats.org/officeDocument/2006/relationships/slideLayout" Target="../slideLayouts/slideLayout290.xml"/><Relationship Id="rId21" Type="http://schemas.openxmlformats.org/officeDocument/2006/relationships/slideLayout" Target="../slideLayouts/slideLayout285.xml"/><Relationship Id="rId34" Type="http://schemas.openxmlformats.org/officeDocument/2006/relationships/slideLayout" Target="../slideLayouts/slideLayout298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17" Type="http://schemas.openxmlformats.org/officeDocument/2006/relationships/slideLayout" Target="../slideLayouts/slideLayout281.xml"/><Relationship Id="rId25" Type="http://schemas.openxmlformats.org/officeDocument/2006/relationships/slideLayout" Target="../slideLayouts/slideLayout289.xml"/><Relationship Id="rId33" Type="http://schemas.openxmlformats.org/officeDocument/2006/relationships/slideLayout" Target="../slideLayouts/slideLayout29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66.xml"/><Relationship Id="rId16" Type="http://schemas.openxmlformats.org/officeDocument/2006/relationships/slideLayout" Target="../slideLayouts/slideLayout280.xml"/><Relationship Id="rId20" Type="http://schemas.openxmlformats.org/officeDocument/2006/relationships/slideLayout" Target="../slideLayouts/slideLayout284.xml"/><Relationship Id="rId29" Type="http://schemas.openxmlformats.org/officeDocument/2006/relationships/slideLayout" Target="../slideLayouts/slideLayout293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24" Type="http://schemas.openxmlformats.org/officeDocument/2006/relationships/slideLayout" Target="../slideLayouts/slideLayout288.xml"/><Relationship Id="rId32" Type="http://schemas.openxmlformats.org/officeDocument/2006/relationships/slideLayout" Target="../slideLayouts/slideLayout296.xml"/><Relationship Id="rId37" Type="http://schemas.openxmlformats.org/officeDocument/2006/relationships/theme" Target="../theme/theme9.xml"/><Relationship Id="rId5" Type="http://schemas.openxmlformats.org/officeDocument/2006/relationships/slideLayout" Target="../slideLayouts/slideLayout269.xml"/><Relationship Id="rId15" Type="http://schemas.openxmlformats.org/officeDocument/2006/relationships/slideLayout" Target="../slideLayouts/slideLayout279.xml"/><Relationship Id="rId23" Type="http://schemas.openxmlformats.org/officeDocument/2006/relationships/slideLayout" Target="../slideLayouts/slideLayout287.xml"/><Relationship Id="rId28" Type="http://schemas.openxmlformats.org/officeDocument/2006/relationships/slideLayout" Target="../slideLayouts/slideLayout292.xml"/><Relationship Id="rId36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74.xml"/><Relationship Id="rId19" Type="http://schemas.openxmlformats.org/officeDocument/2006/relationships/slideLayout" Target="../slideLayouts/slideLayout283.xml"/><Relationship Id="rId31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8.xml"/><Relationship Id="rId22" Type="http://schemas.openxmlformats.org/officeDocument/2006/relationships/slideLayout" Target="../slideLayouts/slideLayout286.xml"/><Relationship Id="rId27" Type="http://schemas.openxmlformats.org/officeDocument/2006/relationships/slideLayout" Target="../slideLayouts/slideLayout291.xml"/><Relationship Id="rId30" Type="http://schemas.openxmlformats.org/officeDocument/2006/relationships/slideLayout" Target="../slideLayouts/slideLayout294.xml"/><Relationship Id="rId35" Type="http://schemas.openxmlformats.org/officeDocument/2006/relationships/slideLayout" Target="../slideLayouts/slideLayout299.xml"/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94447640" name="image" descr="{&quot;templafy&quot;:{&quot;id&quot;:&quot;95b14296-8863-4625-8c67-e38199cf6793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E8CBCB4-873D-4F55-8E7E-03C1A4A21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India tech hub hackathon</a:t>
            </a:r>
          </a:p>
        </p:txBody>
      </p:sp>
      <p:sp>
        <p:nvSpPr>
          <p:cNvPr id="9" name="Date Placeholder 7">
            <a:extLst>
              <a:ext uri="{FF2B5EF4-FFF2-40B4-BE49-F238E27FC236}">
                <a16:creationId xmlns:a16="http://schemas.microsoft.com/office/drawing/2014/main" id="{C5FB049E-2704-434F-8B64-8A45DB400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34494FF2-B23A-4CBE-B36B-E5732EC480DC}" type="datetime5">
              <a:rPr lang="en-US" smtClean="0"/>
              <a:t>13-Feb-23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8" r:id="rId1"/>
    <p:sldLayoutId id="2147485509" r:id="rId2"/>
    <p:sldLayoutId id="2147485510" r:id="rId3"/>
    <p:sldLayoutId id="2147485471" r:id="rId4"/>
    <p:sldLayoutId id="2147485472" r:id="rId5"/>
    <p:sldLayoutId id="2147485473" r:id="rId6"/>
    <p:sldLayoutId id="2147485474" r:id="rId7"/>
    <p:sldLayoutId id="2147485475" r:id="rId8"/>
    <p:sldLayoutId id="2147485476" r:id="rId9"/>
    <p:sldLayoutId id="2147485477" r:id="rId10"/>
    <p:sldLayoutId id="2147485478" r:id="rId11"/>
    <p:sldLayoutId id="2147485479" r:id="rId12"/>
    <p:sldLayoutId id="2147485480" r:id="rId13"/>
    <p:sldLayoutId id="2147485481" r:id="rId14"/>
    <p:sldLayoutId id="2147485482" r:id="rId15"/>
    <p:sldLayoutId id="2147485483" r:id="rId16"/>
    <p:sldLayoutId id="2147485484" r:id="rId17"/>
    <p:sldLayoutId id="2147485485" r:id="rId18"/>
    <p:sldLayoutId id="2147485486" r:id="rId19"/>
    <p:sldLayoutId id="2147485487" r:id="rId20"/>
    <p:sldLayoutId id="2147485488" r:id="rId21"/>
    <p:sldLayoutId id="2147485489" r:id="rId22"/>
    <p:sldLayoutId id="2147485490" r:id="rId23"/>
    <p:sldLayoutId id="2147485491" r:id="rId24"/>
    <p:sldLayoutId id="2147485492" r:id="rId25"/>
    <p:sldLayoutId id="2147485493" r:id="rId26"/>
    <p:sldLayoutId id="2147485494" r:id="rId27"/>
    <p:sldLayoutId id="2147485495" r:id="rId28"/>
    <p:sldLayoutId id="2147485496" r:id="rId29"/>
    <p:sldLayoutId id="2147485497" r:id="rId30"/>
    <p:sldLayoutId id="2147485498" r:id="rId31"/>
    <p:sldLayoutId id="2147485499" r:id="rId32"/>
    <p:sldLayoutId id="2147485500" r:id="rId33"/>
    <p:sldLayoutId id="2147485501" r:id="rId34"/>
    <p:sldLayoutId id="2147485502" r:id="rId35"/>
    <p:sldLayoutId id="2147485503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6F364A5-A701-4A5C-B086-868656E517E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455C9E4-E3B3-4509-967E-CF555315F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B775834-33AE-4F6B-AB99-598DBBC0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AE8A4DC6-CF45-44BF-B1C0-940DF8D74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1017CF29-4B87-4E59-B03C-242010EE53A9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49369190" name="image" descr="{&quot;templafy&quot;:{&quot;id&quot;:&quot;07b56134-9783-49f2-bf58-3dc47bc86c98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59" r:id="rId1"/>
    <p:sldLayoutId id="2147486160" r:id="rId2"/>
    <p:sldLayoutId id="2147486161" r:id="rId3"/>
    <p:sldLayoutId id="2147486162" r:id="rId4"/>
    <p:sldLayoutId id="2147486163" r:id="rId5"/>
    <p:sldLayoutId id="2147486164" r:id="rId6"/>
    <p:sldLayoutId id="2147486165" r:id="rId7"/>
    <p:sldLayoutId id="2147486166" r:id="rId8"/>
    <p:sldLayoutId id="2147486167" r:id="rId9"/>
    <p:sldLayoutId id="2147486168" r:id="rId10"/>
    <p:sldLayoutId id="2147486169" r:id="rId11"/>
    <p:sldLayoutId id="2147486170" r:id="rId12"/>
    <p:sldLayoutId id="2147486171" r:id="rId13"/>
    <p:sldLayoutId id="2147486172" r:id="rId14"/>
    <p:sldLayoutId id="2147486173" r:id="rId15"/>
    <p:sldLayoutId id="2147486174" r:id="rId16"/>
    <p:sldLayoutId id="2147486175" r:id="rId17"/>
    <p:sldLayoutId id="2147486176" r:id="rId18"/>
    <p:sldLayoutId id="2147486177" r:id="rId19"/>
    <p:sldLayoutId id="2147486178" r:id="rId20"/>
    <p:sldLayoutId id="2147486179" r:id="rId21"/>
    <p:sldLayoutId id="2147486180" r:id="rId22"/>
    <p:sldLayoutId id="2147486181" r:id="rId23"/>
    <p:sldLayoutId id="2147486182" r:id="rId24"/>
    <p:sldLayoutId id="2147486183" r:id="rId25"/>
    <p:sldLayoutId id="2147486184" r:id="rId26"/>
    <p:sldLayoutId id="2147486185" r:id="rId27"/>
    <p:sldLayoutId id="2147486186" r:id="rId28"/>
    <p:sldLayoutId id="2147486187" r:id="rId29"/>
    <p:sldLayoutId id="2147486188" r:id="rId30"/>
    <p:sldLayoutId id="2147486189" r:id="rId31"/>
    <p:sldLayoutId id="2147486190" r:id="rId32"/>
    <p:sldLayoutId id="2147486191" r:id="rId33"/>
    <p:sldLayoutId id="2147486192" r:id="rId34"/>
    <p:sldLayoutId id="2147486193" r:id="rId35"/>
    <p:sldLayoutId id="2147486194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D7770C2-5683-4F9C-9CAC-8F44D681527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1977D8-8051-4C84-978C-C2368823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2CEE6E4C-125A-459A-ADD4-2639D110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400C7371-21E9-4F61-A599-6A557F535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C0C4C3A8-9DE2-406B-98AC-789FFDF0124B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1670199235" name="image" descr="{&quot;templafy&quot;:{&quot;id&quot;:&quot;dbdd2b5b-7099-43cb-9ee3-35c88c57fb4c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5" r:id="rId1"/>
    <p:sldLayoutId id="2147486196" r:id="rId2"/>
    <p:sldLayoutId id="2147486197" r:id="rId3"/>
    <p:sldLayoutId id="2147486198" r:id="rId4"/>
    <p:sldLayoutId id="2147486199" r:id="rId5"/>
    <p:sldLayoutId id="2147486200" r:id="rId6"/>
    <p:sldLayoutId id="2147486201" r:id="rId7"/>
    <p:sldLayoutId id="2147486202" r:id="rId8"/>
    <p:sldLayoutId id="2147486203" r:id="rId9"/>
    <p:sldLayoutId id="2147486204" r:id="rId10"/>
    <p:sldLayoutId id="2147486205" r:id="rId11"/>
    <p:sldLayoutId id="2147486206" r:id="rId12"/>
    <p:sldLayoutId id="2147486207" r:id="rId13"/>
    <p:sldLayoutId id="2147486208" r:id="rId14"/>
    <p:sldLayoutId id="2147486209" r:id="rId15"/>
    <p:sldLayoutId id="2147486210" r:id="rId16"/>
    <p:sldLayoutId id="2147486211" r:id="rId17"/>
    <p:sldLayoutId id="2147486212" r:id="rId18"/>
    <p:sldLayoutId id="2147486213" r:id="rId19"/>
    <p:sldLayoutId id="2147486214" r:id="rId20"/>
    <p:sldLayoutId id="2147486215" r:id="rId21"/>
    <p:sldLayoutId id="2147486216" r:id="rId22"/>
    <p:sldLayoutId id="2147486217" r:id="rId23"/>
    <p:sldLayoutId id="2147486218" r:id="rId24"/>
    <p:sldLayoutId id="2147486219" r:id="rId25"/>
    <p:sldLayoutId id="2147486220" r:id="rId26"/>
    <p:sldLayoutId id="2147486221" r:id="rId27"/>
    <p:sldLayoutId id="2147486222" r:id="rId28"/>
    <p:sldLayoutId id="2147486223" r:id="rId29"/>
    <p:sldLayoutId id="2147486224" r:id="rId30"/>
    <p:sldLayoutId id="2147486225" r:id="rId31"/>
    <p:sldLayoutId id="2147486226" r:id="rId32"/>
    <p:sldLayoutId id="2147486227" r:id="rId33"/>
    <p:sldLayoutId id="2147486228" r:id="rId34"/>
    <p:sldLayoutId id="2147486229" r:id="rId35"/>
    <p:sldLayoutId id="2147486230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38CE5A4-5F07-496B-8935-9865D36CED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07D24D-42B3-4CA4-B15C-64073D530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9F15ED7-D67E-4924-B1C6-4238CD2D4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D91A755C-1E84-40C3-A7A9-BD7A843EC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69E8052C-2865-42E3-938E-9DB8EF5A8215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614045013" name="image" descr="{&quot;templafy&quot;:{&quot;id&quot;:&quot;90da20f5-e883-400c-ae18-2c63b1fb1224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31" r:id="rId1"/>
    <p:sldLayoutId id="2147486232" r:id="rId2"/>
    <p:sldLayoutId id="2147486233" r:id="rId3"/>
    <p:sldLayoutId id="2147486234" r:id="rId4"/>
    <p:sldLayoutId id="2147486235" r:id="rId5"/>
    <p:sldLayoutId id="2147486236" r:id="rId6"/>
    <p:sldLayoutId id="2147486237" r:id="rId7"/>
    <p:sldLayoutId id="2147486238" r:id="rId8"/>
    <p:sldLayoutId id="2147486239" r:id="rId9"/>
    <p:sldLayoutId id="2147486240" r:id="rId10"/>
    <p:sldLayoutId id="2147486241" r:id="rId11"/>
    <p:sldLayoutId id="2147486242" r:id="rId12"/>
    <p:sldLayoutId id="2147486243" r:id="rId13"/>
    <p:sldLayoutId id="2147486244" r:id="rId14"/>
    <p:sldLayoutId id="2147486245" r:id="rId15"/>
    <p:sldLayoutId id="2147486246" r:id="rId16"/>
    <p:sldLayoutId id="2147486247" r:id="rId17"/>
    <p:sldLayoutId id="2147486248" r:id="rId18"/>
    <p:sldLayoutId id="2147486249" r:id="rId19"/>
    <p:sldLayoutId id="2147486250" r:id="rId20"/>
    <p:sldLayoutId id="2147486251" r:id="rId21"/>
    <p:sldLayoutId id="2147486252" r:id="rId22"/>
    <p:sldLayoutId id="2147486253" r:id="rId23"/>
    <p:sldLayoutId id="2147486254" r:id="rId24"/>
    <p:sldLayoutId id="2147486255" r:id="rId25"/>
    <p:sldLayoutId id="2147486256" r:id="rId26"/>
    <p:sldLayoutId id="2147486257" r:id="rId27"/>
    <p:sldLayoutId id="2147486258" r:id="rId28"/>
    <p:sldLayoutId id="2147486259" r:id="rId29"/>
    <p:sldLayoutId id="2147486260" r:id="rId30"/>
    <p:sldLayoutId id="2147486261" r:id="rId31"/>
    <p:sldLayoutId id="2147486262" r:id="rId32"/>
    <p:sldLayoutId id="2147486263" r:id="rId33"/>
    <p:sldLayoutId id="2147486264" r:id="rId34"/>
    <p:sldLayoutId id="2147486265" r:id="rId35"/>
    <p:sldLayoutId id="2147486266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3BA2B2E-41BB-4DBF-AFE1-F628F940C5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BEBF82-FD38-45E5-A721-2AE3300E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2E3892B-181C-4BD3-BF8C-5B6305870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EC822F56-E621-49D9-84AB-5EE82D1B2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A9497328-D079-4E76-A334-08F4AE277394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305584646" name="image" descr="{&quot;templafy&quot;:{&quot;id&quot;:&quot;ccb5e439-16dd-41d3-8e2a-c443f3fd5341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7" r:id="rId1"/>
    <p:sldLayoutId id="2147486268" r:id="rId2"/>
    <p:sldLayoutId id="2147486269" r:id="rId3"/>
    <p:sldLayoutId id="2147486270" r:id="rId4"/>
    <p:sldLayoutId id="2147486271" r:id="rId5"/>
    <p:sldLayoutId id="2147486272" r:id="rId6"/>
    <p:sldLayoutId id="2147486273" r:id="rId7"/>
    <p:sldLayoutId id="2147486274" r:id="rId8"/>
    <p:sldLayoutId id="2147486275" r:id="rId9"/>
    <p:sldLayoutId id="2147486276" r:id="rId10"/>
    <p:sldLayoutId id="2147486277" r:id="rId11"/>
    <p:sldLayoutId id="2147486278" r:id="rId12"/>
    <p:sldLayoutId id="2147486279" r:id="rId13"/>
    <p:sldLayoutId id="2147486280" r:id="rId14"/>
    <p:sldLayoutId id="2147486281" r:id="rId15"/>
    <p:sldLayoutId id="2147486282" r:id="rId16"/>
    <p:sldLayoutId id="2147486283" r:id="rId17"/>
    <p:sldLayoutId id="2147486284" r:id="rId18"/>
    <p:sldLayoutId id="2147486285" r:id="rId19"/>
    <p:sldLayoutId id="2147486286" r:id="rId20"/>
    <p:sldLayoutId id="2147486287" r:id="rId21"/>
    <p:sldLayoutId id="2147486288" r:id="rId22"/>
    <p:sldLayoutId id="2147486289" r:id="rId23"/>
    <p:sldLayoutId id="2147486290" r:id="rId24"/>
    <p:sldLayoutId id="2147486291" r:id="rId25"/>
    <p:sldLayoutId id="2147486292" r:id="rId26"/>
    <p:sldLayoutId id="2147486293" r:id="rId27"/>
    <p:sldLayoutId id="2147486294" r:id="rId28"/>
    <p:sldLayoutId id="2147486295" r:id="rId29"/>
    <p:sldLayoutId id="2147486296" r:id="rId30"/>
    <p:sldLayoutId id="2147486297" r:id="rId31"/>
    <p:sldLayoutId id="2147486298" r:id="rId32"/>
    <p:sldLayoutId id="2147486299" r:id="rId33"/>
    <p:sldLayoutId id="2147486300" r:id="rId34"/>
    <p:sldLayoutId id="2147486301" r:id="rId35"/>
    <p:sldLayoutId id="214748630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87C23-CC38-B3F7-7D17-C5158B12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276225"/>
            <a:ext cx="7948612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95447-D2F5-E817-D979-7EFFB97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3" y="1379538"/>
            <a:ext cx="79486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6349-CE03-BA1E-E549-AA53B972A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3413" y="4805363"/>
            <a:ext cx="2073275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330F-5B03-EE4E-961E-8D45E9BB88C1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F85B-4572-D9E9-F630-A8FB41EB0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2763" y="4805363"/>
            <a:ext cx="3109912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B67E-339E-8A8F-A7DC-9C94D4C73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08750" y="4805363"/>
            <a:ext cx="2073275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CD71-73A5-984B-B441-C9CE4A03D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04" r:id="rId1"/>
    <p:sldLayoutId id="2147486305" r:id="rId2"/>
    <p:sldLayoutId id="2147486306" r:id="rId3"/>
    <p:sldLayoutId id="2147486307" r:id="rId4"/>
    <p:sldLayoutId id="2147486308" r:id="rId5"/>
    <p:sldLayoutId id="2147486309" r:id="rId6"/>
    <p:sldLayoutId id="2147486310" r:id="rId7"/>
    <p:sldLayoutId id="2147486311" r:id="rId8"/>
    <p:sldLayoutId id="2147486312" r:id="rId9"/>
    <p:sldLayoutId id="2147486313" r:id="rId10"/>
    <p:sldLayoutId id="2147486314" r:id="rId11"/>
    <p:sldLayoutId id="21474863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D0BCFB-A7D3-4140-BBAE-525FF31C9BC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DE9530-2AB8-4552-9EDA-0FF5EAB6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900B00D-970D-4C23-BFE2-6C8CC175B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FE5FF2CE-2743-4EFD-B2E7-42E1A7D3D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9B4E999C-9AA6-4862-9EB7-E0C11672EA83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1593724289" name="image" descr="{&quot;templafy&quot;:{&quot;id&quot;:&quot;83d5088a-e3fb-4aee-b0d5-76d41e7c7107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07" r:id="rId1"/>
    <p:sldLayoutId id="2147485908" r:id="rId2"/>
    <p:sldLayoutId id="2147485909" r:id="rId3"/>
    <p:sldLayoutId id="2147485910" r:id="rId4"/>
    <p:sldLayoutId id="2147485911" r:id="rId5"/>
    <p:sldLayoutId id="2147485912" r:id="rId6"/>
    <p:sldLayoutId id="2147485913" r:id="rId7"/>
    <p:sldLayoutId id="2147485914" r:id="rId8"/>
    <p:sldLayoutId id="2147485915" r:id="rId9"/>
    <p:sldLayoutId id="2147485916" r:id="rId10"/>
    <p:sldLayoutId id="2147485917" r:id="rId11"/>
    <p:sldLayoutId id="2147485918" r:id="rId12"/>
    <p:sldLayoutId id="2147485919" r:id="rId13"/>
    <p:sldLayoutId id="2147485920" r:id="rId14"/>
    <p:sldLayoutId id="2147485921" r:id="rId15"/>
    <p:sldLayoutId id="2147485922" r:id="rId16"/>
    <p:sldLayoutId id="2147485923" r:id="rId17"/>
    <p:sldLayoutId id="2147485924" r:id="rId18"/>
    <p:sldLayoutId id="2147485925" r:id="rId19"/>
    <p:sldLayoutId id="2147485926" r:id="rId20"/>
    <p:sldLayoutId id="2147485927" r:id="rId21"/>
    <p:sldLayoutId id="2147485928" r:id="rId22"/>
    <p:sldLayoutId id="2147485929" r:id="rId23"/>
    <p:sldLayoutId id="2147485930" r:id="rId24"/>
    <p:sldLayoutId id="2147485931" r:id="rId25"/>
    <p:sldLayoutId id="2147485932" r:id="rId26"/>
    <p:sldLayoutId id="2147485933" r:id="rId27"/>
    <p:sldLayoutId id="2147485934" r:id="rId28"/>
    <p:sldLayoutId id="2147485935" r:id="rId29"/>
    <p:sldLayoutId id="2147485936" r:id="rId30"/>
    <p:sldLayoutId id="2147485937" r:id="rId31"/>
    <p:sldLayoutId id="2147485938" r:id="rId32"/>
    <p:sldLayoutId id="2147485939" r:id="rId33"/>
    <p:sldLayoutId id="2147485940" r:id="rId34"/>
    <p:sldLayoutId id="2147485941" r:id="rId35"/>
    <p:sldLayoutId id="214748594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0D05825-4A9D-44D2-BDDE-C019BFD1AAF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5CFC5D-30A2-4212-AE3A-07227011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0691E55-6E4B-4E5A-9397-AAFCFC0A8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74665397-8A69-4700-94F1-9E59E582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F6CDE76B-94F2-47CA-8B1E-A346232A0393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941717158" name="image" descr="{&quot;templafy&quot;:{&quot;id&quot;:&quot;97c4b9f3-0b70-4a99-8e4b-9139c91be3df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4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43" r:id="rId1"/>
    <p:sldLayoutId id="2147485944" r:id="rId2"/>
    <p:sldLayoutId id="2147485945" r:id="rId3"/>
    <p:sldLayoutId id="2147485946" r:id="rId4"/>
    <p:sldLayoutId id="2147485947" r:id="rId5"/>
    <p:sldLayoutId id="2147485948" r:id="rId6"/>
    <p:sldLayoutId id="2147485949" r:id="rId7"/>
    <p:sldLayoutId id="2147485950" r:id="rId8"/>
    <p:sldLayoutId id="2147485951" r:id="rId9"/>
    <p:sldLayoutId id="2147485952" r:id="rId10"/>
    <p:sldLayoutId id="2147485953" r:id="rId11"/>
    <p:sldLayoutId id="2147485954" r:id="rId12"/>
    <p:sldLayoutId id="2147485955" r:id="rId13"/>
    <p:sldLayoutId id="2147485956" r:id="rId14"/>
    <p:sldLayoutId id="2147485957" r:id="rId15"/>
    <p:sldLayoutId id="2147485958" r:id="rId16"/>
    <p:sldLayoutId id="2147485959" r:id="rId17"/>
    <p:sldLayoutId id="2147485960" r:id="rId18"/>
    <p:sldLayoutId id="2147485961" r:id="rId19"/>
    <p:sldLayoutId id="2147485962" r:id="rId20"/>
    <p:sldLayoutId id="2147485963" r:id="rId21"/>
    <p:sldLayoutId id="2147485964" r:id="rId22"/>
    <p:sldLayoutId id="2147485965" r:id="rId23"/>
    <p:sldLayoutId id="2147485966" r:id="rId24"/>
    <p:sldLayoutId id="2147485967" r:id="rId25"/>
    <p:sldLayoutId id="2147485968" r:id="rId26"/>
    <p:sldLayoutId id="2147485969" r:id="rId27"/>
    <p:sldLayoutId id="2147485970" r:id="rId28"/>
    <p:sldLayoutId id="2147485971" r:id="rId29"/>
    <p:sldLayoutId id="2147485972" r:id="rId30"/>
    <p:sldLayoutId id="2147485973" r:id="rId31"/>
    <p:sldLayoutId id="2147485974" r:id="rId32"/>
    <p:sldLayoutId id="2147485975" r:id="rId33"/>
    <p:sldLayoutId id="2147485976" r:id="rId34"/>
    <p:sldLayoutId id="2147485977" r:id="rId35"/>
    <p:sldLayoutId id="2147485978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5E3155B-23CF-4E76-A4B4-310ADD4B152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EA9F8E-D44A-4179-A949-BE714FB0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057533E-688F-43CD-946A-D41097454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1C3E3659-D8FF-40F0-B35A-005112E5F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8A000717-5C4E-41A5-8825-2ED60CCA405F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1796160284" name="image" descr="{&quot;templafy&quot;:{&quot;id&quot;:&quot;0d4c0895-65a8-4c5c-b8d0-20b51a9eddf0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4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9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88" r:id="rId10"/>
    <p:sldLayoutId id="2147485989" r:id="rId11"/>
    <p:sldLayoutId id="2147485990" r:id="rId12"/>
    <p:sldLayoutId id="2147485991" r:id="rId13"/>
    <p:sldLayoutId id="2147485992" r:id="rId14"/>
    <p:sldLayoutId id="2147485993" r:id="rId15"/>
    <p:sldLayoutId id="2147485994" r:id="rId16"/>
    <p:sldLayoutId id="2147485995" r:id="rId17"/>
    <p:sldLayoutId id="2147485996" r:id="rId18"/>
    <p:sldLayoutId id="2147485997" r:id="rId19"/>
    <p:sldLayoutId id="2147485998" r:id="rId20"/>
    <p:sldLayoutId id="2147485999" r:id="rId21"/>
    <p:sldLayoutId id="2147486000" r:id="rId22"/>
    <p:sldLayoutId id="2147486001" r:id="rId23"/>
    <p:sldLayoutId id="2147486002" r:id="rId24"/>
    <p:sldLayoutId id="2147486003" r:id="rId25"/>
    <p:sldLayoutId id="2147486004" r:id="rId26"/>
    <p:sldLayoutId id="2147486005" r:id="rId27"/>
    <p:sldLayoutId id="2147486006" r:id="rId28"/>
    <p:sldLayoutId id="2147486007" r:id="rId29"/>
    <p:sldLayoutId id="2147486008" r:id="rId30"/>
    <p:sldLayoutId id="2147486009" r:id="rId31"/>
    <p:sldLayoutId id="2147486010" r:id="rId32"/>
    <p:sldLayoutId id="2147486011" r:id="rId33"/>
    <p:sldLayoutId id="2147486012" r:id="rId34"/>
    <p:sldLayoutId id="2147486013" r:id="rId35"/>
    <p:sldLayoutId id="2147486014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75EA0C9-1558-45AB-931E-15A3192C38D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A31C33B-0BF3-4755-8723-C94AF981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7CB6B8B3-20F1-4D2C-9FA5-4343EF45F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29223C46-0302-498C-B78A-0389D0F04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972C84B4-CFD1-47CB-83FC-CC009C3CFA64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856198368" name="image" descr="{&quot;templafy&quot;:{&quot;id&quot;:&quot;4145c788-2d35-467b-8993-a6d19eb558c5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5" r:id="rId1"/>
    <p:sldLayoutId id="2147486016" r:id="rId2"/>
    <p:sldLayoutId id="2147486017" r:id="rId3"/>
    <p:sldLayoutId id="2147486018" r:id="rId4"/>
    <p:sldLayoutId id="2147486019" r:id="rId5"/>
    <p:sldLayoutId id="2147486020" r:id="rId6"/>
    <p:sldLayoutId id="2147486021" r:id="rId7"/>
    <p:sldLayoutId id="2147486022" r:id="rId8"/>
    <p:sldLayoutId id="2147486023" r:id="rId9"/>
    <p:sldLayoutId id="2147486024" r:id="rId10"/>
    <p:sldLayoutId id="2147486025" r:id="rId11"/>
    <p:sldLayoutId id="2147486026" r:id="rId12"/>
    <p:sldLayoutId id="2147486027" r:id="rId13"/>
    <p:sldLayoutId id="2147486028" r:id="rId14"/>
    <p:sldLayoutId id="2147486029" r:id="rId15"/>
    <p:sldLayoutId id="2147486030" r:id="rId16"/>
    <p:sldLayoutId id="2147486031" r:id="rId17"/>
    <p:sldLayoutId id="2147486032" r:id="rId18"/>
    <p:sldLayoutId id="2147486033" r:id="rId19"/>
    <p:sldLayoutId id="2147486034" r:id="rId20"/>
    <p:sldLayoutId id="2147486035" r:id="rId21"/>
    <p:sldLayoutId id="2147486036" r:id="rId22"/>
    <p:sldLayoutId id="2147486037" r:id="rId23"/>
    <p:sldLayoutId id="2147486038" r:id="rId24"/>
    <p:sldLayoutId id="2147486039" r:id="rId25"/>
    <p:sldLayoutId id="2147486040" r:id="rId26"/>
    <p:sldLayoutId id="2147486041" r:id="rId27"/>
    <p:sldLayoutId id="2147486042" r:id="rId28"/>
    <p:sldLayoutId id="2147486043" r:id="rId29"/>
    <p:sldLayoutId id="2147486044" r:id="rId30"/>
    <p:sldLayoutId id="2147486045" r:id="rId31"/>
    <p:sldLayoutId id="2147486046" r:id="rId32"/>
    <p:sldLayoutId id="2147486047" r:id="rId33"/>
    <p:sldLayoutId id="2147486048" r:id="rId34"/>
    <p:sldLayoutId id="2147486049" r:id="rId35"/>
    <p:sldLayoutId id="2147486050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8087221-6636-4218-9DE0-44EF38D7110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F75E8C-02C4-4D8D-AB1E-4F1952FFD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92EFD71-FCBF-4C17-9548-46E86E41C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F6755B76-4D67-47FD-9738-CD8443623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1753FDD8-1846-48D2-9057-324DE30C4C26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31739787" name="image" descr="{&quot;templafy&quot;:{&quot;id&quot;:&quot;d262953c-def8-46af-be55-e316bc28a0e5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51" r:id="rId1"/>
    <p:sldLayoutId id="2147486052" r:id="rId2"/>
    <p:sldLayoutId id="2147486053" r:id="rId3"/>
    <p:sldLayoutId id="2147486054" r:id="rId4"/>
    <p:sldLayoutId id="2147486055" r:id="rId5"/>
    <p:sldLayoutId id="2147486056" r:id="rId6"/>
    <p:sldLayoutId id="2147486057" r:id="rId7"/>
    <p:sldLayoutId id="2147486058" r:id="rId8"/>
    <p:sldLayoutId id="2147486059" r:id="rId9"/>
    <p:sldLayoutId id="2147486060" r:id="rId10"/>
    <p:sldLayoutId id="2147486061" r:id="rId11"/>
    <p:sldLayoutId id="2147486062" r:id="rId12"/>
    <p:sldLayoutId id="2147486063" r:id="rId13"/>
    <p:sldLayoutId id="2147486064" r:id="rId14"/>
    <p:sldLayoutId id="2147486065" r:id="rId15"/>
    <p:sldLayoutId id="2147486066" r:id="rId16"/>
    <p:sldLayoutId id="2147486067" r:id="rId17"/>
    <p:sldLayoutId id="2147486068" r:id="rId18"/>
    <p:sldLayoutId id="2147486069" r:id="rId19"/>
    <p:sldLayoutId id="2147486070" r:id="rId20"/>
    <p:sldLayoutId id="2147486071" r:id="rId21"/>
    <p:sldLayoutId id="2147486072" r:id="rId22"/>
    <p:sldLayoutId id="2147486073" r:id="rId23"/>
    <p:sldLayoutId id="2147486074" r:id="rId24"/>
    <p:sldLayoutId id="2147486075" r:id="rId25"/>
    <p:sldLayoutId id="2147486076" r:id="rId26"/>
    <p:sldLayoutId id="2147486077" r:id="rId27"/>
    <p:sldLayoutId id="2147486078" r:id="rId28"/>
    <p:sldLayoutId id="2147486079" r:id="rId29"/>
    <p:sldLayoutId id="2147486080" r:id="rId30"/>
    <p:sldLayoutId id="2147486081" r:id="rId31"/>
    <p:sldLayoutId id="2147486082" r:id="rId32"/>
    <p:sldLayoutId id="2147486083" r:id="rId33"/>
    <p:sldLayoutId id="2147486084" r:id="rId34"/>
    <p:sldLayoutId id="2147486085" r:id="rId35"/>
    <p:sldLayoutId id="2147486086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9213477F-FCD4-407D-9BA0-034E5720E2D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1CEBD2-A78D-4F05-ADF5-5977CC9A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93D6CD-9F5B-4DBD-BAA9-55B551437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5385AE0C-EF36-4908-9A31-58FE2FBF9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0DCC7872-CE46-4CE8-AEFF-609559F2E721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858133379" name="image" descr="{&quot;templafy&quot;:{&quot;id&quot;:&quot;5680683d-68e6-49e5-815d-06949d338310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87" r:id="rId1"/>
    <p:sldLayoutId id="2147486088" r:id="rId2"/>
    <p:sldLayoutId id="2147486089" r:id="rId3"/>
    <p:sldLayoutId id="2147486090" r:id="rId4"/>
    <p:sldLayoutId id="2147486091" r:id="rId5"/>
    <p:sldLayoutId id="2147486092" r:id="rId6"/>
    <p:sldLayoutId id="2147486093" r:id="rId7"/>
    <p:sldLayoutId id="2147486094" r:id="rId8"/>
    <p:sldLayoutId id="2147486095" r:id="rId9"/>
    <p:sldLayoutId id="2147486096" r:id="rId10"/>
    <p:sldLayoutId id="2147486097" r:id="rId11"/>
    <p:sldLayoutId id="2147486098" r:id="rId12"/>
    <p:sldLayoutId id="2147486099" r:id="rId13"/>
    <p:sldLayoutId id="2147486100" r:id="rId14"/>
    <p:sldLayoutId id="2147486101" r:id="rId15"/>
    <p:sldLayoutId id="2147486102" r:id="rId16"/>
    <p:sldLayoutId id="2147486103" r:id="rId17"/>
    <p:sldLayoutId id="2147486104" r:id="rId18"/>
    <p:sldLayoutId id="2147486105" r:id="rId19"/>
    <p:sldLayoutId id="2147486106" r:id="rId20"/>
    <p:sldLayoutId id="2147486107" r:id="rId21"/>
    <p:sldLayoutId id="2147486108" r:id="rId22"/>
    <p:sldLayoutId id="2147486109" r:id="rId23"/>
    <p:sldLayoutId id="2147486110" r:id="rId24"/>
    <p:sldLayoutId id="2147486111" r:id="rId25"/>
    <p:sldLayoutId id="2147486112" r:id="rId26"/>
    <p:sldLayoutId id="2147486113" r:id="rId27"/>
    <p:sldLayoutId id="2147486114" r:id="rId28"/>
    <p:sldLayoutId id="2147486115" r:id="rId29"/>
    <p:sldLayoutId id="2147486116" r:id="rId30"/>
    <p:sldLayoutId id="2147486117" r:id="rId31"/>
    <p:sldLayoutId id="2147486118" r:id="rId32"/>
    <p:sldLayoutId id="2147486119" r:id="rId33"/>
    <p:sldLayoutId id="2147486120" r:id="rId34"/>
    <p:sldLayoutId id="2147486121" r:id="rId35"/>
    <p:sldLayoutId id="2147486122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/>
          </a:p>
          <a:p>
            <a:pPr lvl="1"/>
            <a:r>
              <a:rPr lang="en-US" noProof="0" dirty="0"/>
              <a:t>Second level </a:t>
            </a:r>
            <a:endParaRPr lang="en-US"/>
          </a:p>
          <a:p>
            <a:pPr lvl="2"/>
            <a:r>
              <a:rPr lang="en-US" noProof="0" dirty="0"/>
              <a:t>Third level </a:t>
            </a:r>
            <a:endParaRPr lang="en-US"/>
          </a:p>
          <a:p>
            <a:pPr lvl="3"/>
            <a:r>
              <a:rPr lang="en-US" noProof="0" dirty="0"/>
              <a:t>Fourth level </a:t>
            </a:r>
            <a:endParaRPr lang="en-US"/>
          </a:p>
          <a:p>
            <a:pPr lvl="4"/>
            <a:r>
              <a:rPr lang="en-US" noProof="0" dirty="0"/>
              <a:t>Fifth level </a:t>
            </a:r>
            <a:endParaRPr lang="en-US"/>
          </a:p>
          <a:p>
            <a:pPr marL="0" lvl="5" indent="0" algn="l" defTabSz="921477" rtl="0" eaLnBrk="1" latinLnBrk="0" hangingPunct="1">
              <a:lnSpc>
                <a:spcPct val="75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itchFamily="2" charset="2"/>
              <a:buNone/>
              <a:tabLst>
                <a:tab pos="990269" algn="l"/>
              </a:tabLst>
            </a:pPr>
            <a:r>
              <a:rPr lang="en-US" noProof="0" dirty="0"/>
              <a:t>SIXTH LEVEL</a:t>
            </a:r>
            <a:endParaRPr lang="en-US"/>
          </a:p>
          <a:p>
            <a:pPr lvl="6"/>
            <a:r>
              <a:rPr lang="en-US" noProof="0" dirty="0"/>
              <a:t>Seventh Level</a:t>
            </a:r>
            <a:endParaRPr lang="en-US"/>
          </a:p>
          <a:p>
            <a:pPr lvl="7"/>
            <a:r>
              <a:rPr lang="en-US" noProof="0" dirty="0" err="1"/>
              <a:t>Eighth</a:t>
            </a:r>
            <a:r>
              <a:rPr lang="en-US" noProof="0" dirty="0"/>
              <a:t> Level</a:t>
            </a:r>
            <a:endParaRPr lang="en-US"/>
          </a:p>
          <a:p>
            <a:pPr lvl="8"/>
            <a:r>
              <a:rPr lang="en-US" noProof="0" dirty="0" err="1"/>
              <a:t>Ninth</a:t>
            </a:r>
            <a:r>
              <a:rPr lang="en-US" noProof="0" dirty="0"/>
              <a:t> Level</a:t>
            </a:r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0AD439E-D4A8-4DC3-97D9-37939C5FB38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1DCF3E-A59B-43A5-9879-D3C363B56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288543" cy="288091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defRPr sz="600" b="0" i="0" cap="all" spc="30" baseline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21A0457-B18E-46A2-9614-D69AC892F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3733" y="4897438"/>
            <a:ext cx="6624505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en-US" sz="600" b="0" i="0" cap="all" spc="30" baseline="0" smtClean="0"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Presentation </a:t>
            </a:r>
            <a:r>
              <a:rPr lang="en-US" dirty="0" err="1"/>
              <a:t>Title</a:t>
            </a:r>
            <a:endParaRPr lang="en-US" dirty="0"/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4C148406-E647-4BD2-9A1E-37FD75BF6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4499" y="4896644"/>
            <a:ext cx="576264" cy="2881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80000"/>
              </a:lnSpc>
              <a:defRPr lang="en-US" sz="600" b="0" i="0" kern="1200" cap="all" spc="30" baseline="0" smtClean="0">
                <a:solidFill>
                  <a:schemeClr val="tx1"/>
                </a:solidFill>
                <a:latin typeface="+mj-lt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fld id="{688AD204-0254-46BC-B37A-F8898C8E1C6B}" type="datetime5">
              <a:rPr lang="en-US" smtClean="0"/>
              <a:t>13-Feb-23</a:t>
            </a:fld>
            <a:endParaRPr lang="en-US" dirty="0"/>
          </a:p>
        </p:txBody>
      </p:sp>
      <p:pic>
        <p:nvPicPr>
          <p:cNvPr id="2026969025" name="image" descr="{&quot;templafy&quot;:{&quot;id&quot;:&quot;6a236022-1f45-4a4c-ad1d-a5f0c25a1a6d&quot;}}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7600" y="4896000"/>
            <a:ext cx="360000" cy="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23" r:id="rId1"/>
    <p:sldLayoutId id="2147486124" r:id="rId2"/>
    <p:sldLayoutId id="2147486125" r:id="rId3"/>
    <p:sldLayoutId id="2147486126" r:id="rId4"/>
    <p:sldLayoutId id="2147486127" r:id="rId5"/>
    <p:sldLayoutId id="2147486128" r:id="rId6"/>
    <p:sldLayoutId id="2147486129" r:id="rId7"/>
    <p:sldLayoutId id="2147486130" r:id="rId8"/>
    <p:sldLayoutId id="2147486131" r:id="rId9"/>
    <p:sldLayoutId id="2147486132" r:id="rId10"/>
    <p:sldLayoutId id="2147486133" r:id="rId11"/>
    <p:sldLayoutId id="2147486134" r:id="rId12"/>
    <p:sldLayoutId id="2147486135" r:id="rId13"/>
    <p:sldLayoutId id="2147486136" r:id="rId14"/>
    <p:sldLayoutId id="2147486137" r:id="rId15"/>
    <p:sldLayoutId id="2147486138" r:id="rId16"/>
    <p:sldLayoutId id="2147486139" r:id="rId17"/>
    <p:sldLayoutId id="2147486140" r:id="rId18"/>
    <p:sldLayoutId id="2147486141" r:id="rId19"/>
    <p:sldLayoutId id="2147486142" r:id="rId20"/>
    <p:sldLayoutId id="2147486143" r:id="rId21"/>
    <p:sldLayoutId id="2147486144" r:id="rId22"/>
    <p:sldLayoutId id="2147486145" r:id="rId23"/>
    <p:sldLayoutId id="2147486146" r:id="rId24"/>
    <p:sldLayoutId id="2147486147" r:id="rId25"/>
    <p:sldLayoutId id="2147486148" r:id="rId26"/>
    <p:sldLayoutId id="2147486149" r:id="rId27"/>
    <p:sldLayoutId id="2147486150" r:id="rId28"/>
    <p:sldLayoutId id="2147486151" r:id="rId29"/>
    <p:sldLayoutId id="2147486152" r:id="rId30"/>
    <p:sldLayoutId id="2147486153" r:id="rId31"/>
    <p:sldLayoutId id="2147486154" r:id="rId32"/>
    <p:sldLayoutId id="2147486155" r:id="rId33"/>
    <p:sldLayoutId id="2147486156" r:id="rId34"/>
    <p:sldLayoutId id="2147486157" r:id="rId35"/>
    <p:sldLayoutId id="2147486158" r:id="rId36"/>
  </p:sldLayoutIdLst>
  <p:transition>
    <p:fade/>
  </p:transition>
  <p:hf hdr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400" b="1" i="0" kern="1200" cap="all" spc="2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lphaLcPeriod"/>
        <a:tabLst>
          <a:tab pos="990230" algn="l"/>
        </a:tabLst>
        <a:defRPr sz="1200" kern="1200">
          <a:solidFill>
            <a:schemeClr val="tx1"/>
          </a:solidFill>
          <a:latin typeface="+mn-lt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5000"/>
        </a:lnSpc>
        <a:spcBef>
          <a:spcPts val="12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800" b="1" i="0" kern="1200" cap="all" spc="20" baseline="0" noProof="0" dirty="0">
          <a:solidFill>
            <a:schemeClr val="tx1"/>
          </a:solidFill>
          <a:latin typeface="+mj-lt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baseline="0">
          <a:solidFill>
            <a:schemeClr val="tx2"/>
          </a:solidFill>
          <a:latin typeface="+mn-lt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>
          <p15:clr>
            <a:srgbClr val="F26B43"/>
          </p15:clr>
        </p15:guide>
        <p15:guide id="2" orient="horz" pos="1633">
          <p15:clr>
            <a:srgbClr val="F26B43"/>
          </p15:clr>
        </p15:guide>
        <p15:guide id="3" pos="2721">
          <p15:clr>
            <a:srgbClr val="F26B43"/>
          </p15:clr>
        </p15:guide>
        <p15:guide id="4" pos="2540">
          <p15:clr>
            <a:srgbClr val="F26B43"/>
          </p15:clr>
        </p15:guide>
        <p15:guide id="5" pos="2358">
          <p15:clr>
            <a:srgbClr val="F26B43"/>
          </p15:clr>
        </p15:guide>
        <p15:guide id="6" pos="2177">
          <p15:clr>
            <a:srgbClr val="F26B43"/>
          </p15:clr>
        </p15:guide>
        <p15:guide id="7" pos="1995">
          <p15:clr>
            <a:srgbClr val="F26B43"/>
          </p15:clr>
        </p15:guide>
        <p15:guide id="8" pos="1814">
          <p15:clr>
            <a:srgbClr val="F26B43"/>
          </p15:clr>
        </p15:guide>
        <p15:guide id="9" pos="1632">
          <p15:clr>
            <a:srgbClr val="F26B43"/>
          </p15:clr>
        </p15:guide>
        <p15:guide id="10" pos="1451">
          <p15:clr>
            <a:srgbClr val="F26B43"/>
          </p15:clr>
        </p15:guide>
        <p15:guide id="11" pos="1270">
          <p15:clr>
            <a:srgbClr val="F26B43"/>
          </p15:clr>
        </p15:guide>
        <p15:guide id="12" pos="1088">
          <p15:clr>
            <a:srgbClr val="F26B43"/>
          </p15:clr>
        </p15:guide>
        <p15:guide id="13" pos="907">
          <p15:clr>
            <a:srgbClr val="F26B43"/>
          </p15:clr>
        </p15:guide>
        <p15:guide id="14" pos="725">
          <p15:clr>
            <a:srgbClr val="F26B43"/>
          </p15:clr>
        </p15:guide>
        <p15:guide id="15" pos="544">
          <p15:clr>
            <a:srgbClr val="F26B43"/>
          </p15:clr>
        </p15:guide>
        <p15:guide id="16" pos="362">
          <p15:clr>
            <a:srgbClr val="F26B43"/>
          </p15:clr>
        </p15:guide>
        <p15:guide id="17" pos="181">
          <p15:clr>
            <a:srgbClr val="F26B43"/>
          </p15:clr>
        </p15:guide>
        <p15:guide id="18" pos="3084">
          <p15:clr>
            <a:srgbClr val="F26B43"/>
          </p15:clr>
        </p15:guide>
        <p15:guide id="19" pos="3265">
          <p15:clr>
            <a:srgbClr val="F26B43"/>
          </p15:clr>
        </p15:guide>
        <p15:guide id="20" pos="3447">
          <p15:clr>
            <a:srgbClr val="F26B43"/>
          </p15:clr>
        </p15:guide>
        <p15:guide id="21" pos="3810">
          <p15:clr>
            <a:srgbClr val="F26B43"/>
          </p15:clr>
        </p15:guide>
        <p15:guide id="22" pos="3628">
          <p15:clr>
            <a:srgbClr val="F26B43"/>
          </p15:clr>
        </p15:guide>
        <p15:guide id="23" pos="3991">
          <p15:clr>
            <a:srgbClr val="F26B43"/>
          </p15:clr>
        </p15:guide>
        <p15:guide id="24" pos="4173">
          <p15:clr>
            <a:srgbClr val="F26B43"/>
          </p15:clr>
        </p15:guide>
        <p15:guide id="25" pos="4354">
          <p15:clr>
            <a:srgbClr val="F26B43"/>
          </p15:clr>
        </p15:guide>
        <p15:guide id="26" pos="4535">
          <p15:clr>
            <a:srgbClr val="F26B43"/>
          </p15:clr>
        </p15:guide>
        <p15:guide id="27" pos="4717">
          <p15:clr>
            <a:srgbClr val="F26B43"/>
          </p15:clr>
        </p15:guide>
        <p15:guide id="28" pos="4898">
          <p15:clr>
            <a:srgbClr val="F26B43"/>
          </p15:clr>
        </p15:guide>
        <p15:guide id="29" pos="5080">
          <p15:clr>
            <a:srgbClr val="F26B43"/>
          </p15:clr>
        </p15:guide>
        <p15:guide id="30" pos="5261">
          <p15:clr>
            <a:srgbClr val="F26B43"/>
          </p15:clr>
        </p15:guide>
        <p15:guide id="31" pos="5443">
          <p15:clr>
            <a:srgbClr val="F26B43"/>
          </p15:clr>
        </p15:guide>
        <p15:guide id="32" pos="5624">
          <p15:clr>
            <a:srgbClr val="F26B43"/>
          </p15:clr>
        </p15:guide>
        <p15:guide id="33" orient="horz" pos="1452">
          <p15:clr>
            <a:srgbClr val="F26B43"/>
          </p15:clr>
        </p15:guide>
        <p15:guide id="34" orient="horz" pos="1270">
          <p15:clr>
            <a:srgbClr val="F26B43"/>
          </p15:clr>
        </p15:guide>
        <p15:guide id="35" orient="horz" pos="1089">
          <p15:clr>
            <a:srgbClr val="F26B43"/>
          </p15:clr>
        </p15:guide>
        <p15:guide id="36" orient="horz" pos="907">
          <p15:clr>
            <a:srgbClr val="F26B43"/>
          </p15:clr>
        </p15:guide>
        <p15:guide id="37" orient="horz" pos="726">
          <p15:clr>
            <a:srgbClr val="F26B43"/>
          </p15:clr>
        </p15:guide>
        <p15:guide id="38" orient="horz" pos="544">
          <p15:clr>
            <a:srgbClr val="F26B43"/>
          </p15:clr>
        </p15:guide>
        <p15:guide id="39" orient="horz" pos="363">
          <p15:clr>
            <a:srgbClr val="F26B43"/>
          </p15:clr>
        </p15:guide>
        <p15:guide id="40" orient="horz" pos="182">
          <p15:clr>
            <a:srgbClr val="F26B43"/>
          </p15:clr>
        </p15:guide>
        <p15:guide id="41" orient="horz" pos="1814">
          <p15:clr>
            <a:srgbClr val="F26B43"/>
          </p15:clr>
        </p15:guide>
        <p15:guide id="42" orient="horz" pos="1996">
          <p15:clr>
            <a:srgbClr val="F26B43"/>
          </p15:clr>
        </p15:guide>
        <p15:guide id="43" orient="horz" pos="2177">
          <p15:clr>
            <a:srgbClr val="F26B43"/>
          </p15:clr>
        </p15:guide>
        <p15:guide id="44" orient="horz" pos="2359">
          <p15:clr>
            <a:srgbClr val="F26B43"/>
          </p15:clr>
        </p15:guide>
        <p15:guide id="45" orient="horz" pos="2540">
          <p15:clr>
            <a:srgbClr val="F26B43"/>
          </p15:clr>
        </p15:guide>
        <p15:guide id="46" orient="horz" pos="2722">
          <p15:clr>
            <a:srgbClr val="F26B43"/>
          </p15:clr>
        </p15:guide>
        <p15:guide id="47" orient="horz" pos="2903">
          <p15:clr>
            <a:srgbClr val="F26B43"/>
          </p15:clr>
        </p15:guide>
        <p15:guide id="48" orient="horz" pos="3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peed.web.dev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">
            <a:extLst>
              <a:ext uri="{FF2B5EF4-FFF2-40B4-BE49-F238E27FC236}">
                <a16:creationId xmlns:a16="http://schemas.microsoft.com/office/drawing/2014/main" id="{978BA558-C94B-4C7F-E288-8FAFB721C27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15438" cy="5184775"/>
          </a:xfrm>
        </p:spPr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BDFE7D-2E31-8C58-08E6-40BBB67C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864195"/>
            <a:ext cx="4895850" cy="2015930"/>
          </a:xfrm>
        </p:spPr>
        <p:txBody>
          <a:bodyPr anchor="b">
            <a:normAutofit/>
          </a:bodyPr>
          <a:lstStyle/>
          <a:p>
            <a:r>
              <a:rPr lang="en-US" dirty="0"/>
              <a:t>FE TECH MEETUP</a:t>
            </a:r>
            <a:br>
              <a:rPr lang="en-US" dirty="0"/>
            </a:br>
            <a:r>
              <a:rPr lang="en-US" b="0" dirty="0"/>
              <a:t>India tech hub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A9D7EDC-5F0B-24BB-A58D-F3A7DCC74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1" y="2880125"/>
            <a:ext cx="3168118" cy="576262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EE67D95-9C97-DD96-5A06-C4553F564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68048" y="3240459"/>
            <a:ext cx="1080031" cy="7920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9177A-4332-0678-FE0A-374B0624AD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43B256-367F-A31C-5AE5-D1EB6BC96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5714D2-F861-DFA9-37D2-CCF320CA87F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26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4147" y="864324"/>
            <a:ext cx="6047986" cy="3456126"/>
          </a:xfrm>
        </p:spPr>
        <p:txBody>
          <a:bodyPr>
            <a:normAutofit/>
          </a:bodyPr>
          <a:lstStyle/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Page load time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Minify CSS and JS contents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Optimize images + web fonts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Use Cache headers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Encourage Lazy loading on contents wherever possible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Minimizing the number of requests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Avoid </a:t>
            </a:r>
            <a:r>
              <a:rPr lang="en-US" dirty="0" err="1"/>
              <a:t>iframes</a:t>
            </a:r>
            <a:r>
              <a:rPr lang="en-US" dirty="0"/>
              <a:t> and redirects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US" dirty="0"/>
              <a:t>Use browser cache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95D1342-E77D-B128-734B-86E3C3C0F4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10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IMPROVE PERFORMANCE IN WEB APPLICATIONS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976059-BD1E-2599-3FE4-8700C03FA105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4DAF9E5-C796-0652-BE30-49937E861AE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7D743-6280-0D34-1560-C09FA0B24D84}"/>
              </a:ext>
            </a:extLst>
          </p:cNvPr>
          <p:cNvSpPr txBox="1"/>
          <p:nvPr/>
        </p:nvSpPr>
        <p:spPr bwMode="gray">
          <a:xfrm>
            <a:off x="1141111" y="497252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buSzPct val="90000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387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787850"/>
            <a:ext cx="7056784" cy="3888432"/>
          </a:xfrm>
        </p:spPr>
        <p:txBody>
          <a:bodyPr>
            <a:normAutofit/>
          </a:bodyPr>
          <a:lstStyle/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React 16.5+ adds support for a new DevTools profiler plugin, You need to install react Dev tool Extension in the browser to be able to record the application performance in the profiler tab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The Profiler tab is very convenient as it provides a visual representation of render times and allows navigation through commits while viewing props and states of components. As a result, it allows for faster analysis and investigation of performance issues`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Recording Performance- Once the you are ready, you can record the application profiler –</a:t>
            </a:r>
            <a:br>
              <a:rPr lang="en-IN" dirty="0"/>
            </a:br>
            <a:r>
              <a:rPr lang="en-IN" dirty="0"/>
              <a:t> Click on the Record button in the Profiler tab, Use the application as you would usually and then click on the red record button to stop the recording</a:t>
            </a:r>
          </a:p>
          <a:p>
            <a:pPr marL="228600" indent="-228600" defTabSz="919842">
              <a:buFont typeface="AdihausDIN" pitchFamily="34" charset="0"/>
              <a:buAutoNum type="arabicPeriod"/>
            </a:pPr>
            <a:r>
              <a:rPr lang="en-IN" dirty="0"/>
              <a:t>Reading Performance -React works in two phases - Render phase and Commit phase, the React profiler collects information in the commit phase and groups the performance info by a commit. 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95D1342-E77D-B128-734B-86E3C3C0F4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REACT PROFILING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976059-BD1E-2599-3FE4-8700C03FA105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4DAF9E5-C796-0652-BE30-49937E861AE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7D743-6280-0D34-1560-C09FA0B24D84}"/>
              </a:ext>
            </a:extLst>
          </p:cNvPr>
          <p:cNvSpPr txBox="1"/>
          <p:nvPr/>
        </p:nvSpPr>
        <p:spPr bwMode="gray">
          <a:xfrm>
            <a:off x="1141111" y="4972522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000" indent="-180000" algn="l">
              <a:lnSpc>
                <a:spcPct val="9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5259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664504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Avoid Reconciliation - </a:t>
            </a:r>
            <a:r>
              <a:rPr lang="en-US" dirty="0" err="1"/>
              <a:t>Memoizing</a:t>
            </a:r>
            <a:r>
              <a:rPr lang="en-US" dirty="0"/>
              <a:t> React components + </a:t>
            </a:r>
            <a:r>
              <a:rPr lang="en-US" dirty="0" err="1"/>
              <a:t>useCallbacks</a:t>
            </a:r>
            <a:r>
              <a:rPr lang="en-US" dirty="0"/>
              <a:t> to prevent unnecessary re-renders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Keeping component state local where possible and closer to the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Follow react best practices - Avoid overuse of </a:t>
            </a:r>
            <a:r>
              <a:rPr lang="en-US" dirty="0" err="1"/>
              <a:t>useEffect</a:t>
            </a:r>
            <a:r>
              <a:rPr lang="en-US" dirty="0"/>
              <a:t> + </a:t>
            </a:r>
            <a:r>
              <a:rPr lang="en-US" dirty="0" err="1"/>
              <a:t>useState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Virtualization- react-window and react-virtualized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Immutable data 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C791616-E2D1-9EA6-84AB-C6703AFCBDD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POINTS Performance in react applications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8748678-84D9-8CB7-83C1-F01416B418B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2E9EC6-88B8-6F40-B5E2-E5AE14963EA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63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47" y="1224235"/>
            <a:ext cx="4895850" cy="201593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55309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1760"/>
            <a:ext cx="9215438" cy="5184775"/>
          </a:xfrm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31" y="144115"/>
            <a:ext cx="4895850" cy="79208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27FDC7AF-4E93-DE2B-6E9C-E1B28E9A8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39" y="925167"/>
            <a:ext cx="6012455" cy="30600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developer.mozilla.org</a:t>
            </a:r>
            <a:r>
              <a:rPr lang="en-IN" cap="none" dirty="0"/>
              <a:t>/</a:t>
            </a:r>
            <a:r>
              <a:rPr lang="en-IN" cap="none" dirty="0" err="1"/>
              <a:t>en</a:t>
            </a:r>
            <a:r>
              <a:rPr lang="en-IN" cap="none" dirty="0"/>
              <a:t>-US/docs/Learn/Performance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www.plerdy.com</a:t>
            </a:r>
            <a:r>
              <a:rPr lang="en-IN" cap="none" dirty="0"/>
              <a:t>/blog/website-speed-factors-and-tools/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web.dev</a:t>
            </a:r>
            <a:r>
              <a:rPr lang="en-IN" cap="none" dirty="0"/>
              <a:t>/</a:t>
            </a:r>
            <a:r>
              <a:rPr lang="en-IN" cap="none" dirty="0" err="1"/>
              <a:t>lcp</a:t>
            </a:r>
            <a:r>
              <a:rPr lang="en-IN" cap="none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IN" cap="none" dirty="0"/>
              <a:t>https://</a:t>
            </a:r>
            <a:r>
              <a:rPr lang="en-IN" cap="none" dirty="0" err="1"/>
              <a:t>reactjs.org</a:t>
            </a:r>
            <a:r>
              <a:rPr lang="en-IN" cap="none" dirty="0"/>
              <a:t>/docs/optimizing-</a:t>
            </a:r>
            <a:r>
              <a:rPr lang="en-IN" cap="none" dirty="0" err="1"/>
              <a:t>performance.html</a:t>
            </a:r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endParaRPr lang="en-IN" cap="none" dirty="0"/>
          </a:p>
          <a:p>
            <a:pPr marL="342900" indent="-342900">
              <a:buFont typeface="+mj-lt"/>
              <a:buAutoNum type="arabicPeriod"/>
            </a:pPr>
            <a:endParaRPr lang="en-IN" cap="none" dirty="0"/>
          </a:p>
          <a:p>
            <a:endParaRPr lang="en-IN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61327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F1B306-F80F-6248-5BFC-96898D4E8E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FEC07C-37A5-AB6C-FB1F-C3F9C036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575" y="1224235"/>
            <a:ext cx="4895850" cy="20159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BFFC9-D240-9B98-9117-C3A0EA2BD3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C0F3D-CA7B-AEC1-C2C0-78FD60F2BA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87692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247" y="671432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Web performance is all about making websites fast, including making slow processes seem 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Web performance refers to how quickly site content loads and renders in a web browser, and how well it responds to user interaction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Part of good user experience is ensuring the content is quick to load and responsive to user interaction. This is known as web performance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9AD4E2A-E984-0F74-AE06-6BA29529CD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Web Performance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D53DD0FD-CC7D-0CEF-B5E9-05B2906F99A3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15B751D4-97AD-E5AE-5DC0-1F6951DA61B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7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6438" y="720179"/>
            <a:ext cx="6047986" cy="34561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Bad performing sites increase site abandonment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Site speed directly affects bounce rates, conversion, revenue, user satisfaction, and search engine ranking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impacts conversion; improving web performance improves conversion. Site visitors expect a site to load in two seconds or less; sometimes even less on mobile (where it generally takes longer). These same site visitors begin abandoning slow sites at 3 seconds.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Research also concludes that a one-second delay in page load speed can translate into a 7% reduction in conversion rates</a:t>
            </a:r>
            <a:r>
              <a:rPr lang="en-IN" b="0" i="0" dirty="0">
                <a:solidFill>
                  <a:srgbClr val="001E4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cap="none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F0201F9-37D2-C847-C382-E67962677B5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Why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61AA63D-0D52-F966-CF9E-2968A3FB300B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452C153-F59D-3CA0-BA0E-7CA53225887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55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0619E4-CAC1-D74B-F072-A55980D2073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9351" y="864324"/>
            <a:ext cx="6047986" cy="345612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Navigation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DNS Lookup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TCP Handshake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Response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Parsing + Render(Critical path rendering)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Interactivity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7FC42-DFFA-7CC2-2692-12CF74B840B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3DBD5-1152-B5B0-5733-854F0F3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website loads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39AC-A4E0-DE42-2524-49855154B0D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233E-61DA-81A5-3EBB-A35F2D194CF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PERFORMANCE</a:t>
            </a:r>
          </a:p>
        </p:txBody>
      </p:sp>
    </p:spTree>
    <p:extLst>
      <p:ext uri="{BB962C8B-B14F-4D97-AF65-F5344CB8AC3E}">
        <p14:creationId xmlns:p14="http://schemas.microsoft.com/office/powerpoint/2010/main" val="22882088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634F1-693D-F7F6-04AB-2F84849BB4E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5</a:t>
            </a:fld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5533-A694-ACFD-762D-2F9D5D143CF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5357-0247-8CDA-DD62-D5338AF17F9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 PERFORMANCE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BA1042E3-0FB7-1D02-E756-D6059CB1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19" y="274637"/>
            <a:ext cx="6502400" cy="463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9793E-94C2-1622-81D0-407F84D5779B}"/>
              </a:ext>
            </a:extLst>
          </p:cNvPr>
          <p:cNvSpPr txBox="1"/>
          <p:nvPr/>
        </p:nvSpPr>
        <p:spPr bwMode="gray">
          <a:xfrm>
            <a:off x="1080655" y="4980709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180000" indent="-180000" algn="l">
              <a:lnSpc>
                <a:spcPct val="9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7327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825172"/>
            <a:ext cx="6264504" cy="396016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 </a:t>
            </a:r>
            <a:endParaRPr lang="en-GB" sz="1400" dirty="0"/>
          </a:p>
          <a:p>
            <a:r>
              <a:rPr lang="en-IN" dirty="0"/>
              <a:t>1. Web hosting</a:t>
            </a:r>
          </a:p>
          <a:p>
            <a:r>
              <a:rPr lang="en-IN" dirty="0"/>
              <a:t>2. Size of files</a:t>
            </a:r>
          </a:p>
          <a:p>
            <a:r>
              <a:rPr lang="en-IN" dirty="0"/>
              <a:t>3. Number of HTTP requests.</a:t>
            </a:r>
          </a:p>
          <a:p>
            <a:r>
              <a:rPr lang="en-IN" dirty="0"/>
              <a:t>4. Absence of CDN</a:t>
            </a:r>
          </a:p>
          <a:p>
            <a:r>
              <a:rPr lang="en-IN" dirty="0"/>
              <a:t>5. Mediocre coding</a:t>
            </a:r>
          </a:p>
          <a:p>
            <a:r>
              <a:rPr lang="en-IN" dirty="0"/>
              <a:t>6. The number of redirections</a:t>
            </a:r>
          </a:p>
          <a:p>
            <a:r>
              <a:rPr lang="en-IN" dirty="0"/>
              <a:t>7. Hotlinking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6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Factors affecting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4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4" y="864324"/>
            <a:ext cx="6047986" cy="3456126"/>
          </a:xfrm>
        </p:spPr>
        <p:txBody>
          <a:bodyPr>
            <a:normAutofit/>
          </a:bodyPr>
          <a:lstStyle/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Lighthouse</a:t>
            </a:r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https://pagespeed.web.dev/</a:t>
            </a:r>
            <a:endParaRPr lang="en-US" dirty="0"/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www.webpagetest.org</a:t>
            </a:r>
            <a:r>
              <a:rPr lang="en-US" dirty="0"/>
              <a:t>/</a:t>
            </a:r>
          </a:p>
          <a:p>
            <a:pPr marL="228600" indent="-228600">
              <a:buFont typeface="AdihausDIN" pitchFamily="34" charset="0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gtmetrix.com</a:t>
            </a:r>
            <a:r>
              <a:rPr lang="en-US" dirty="0"/>
              <a:t>/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Tools for Measuring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31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FA17762-FDDF-852C-5468-73B285CAD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7733" y="1152387"/>
            <a:ext cx="6047986" cy="3456126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F61434D-108F-BC21-EC5E-5535108ACE7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639176" y="4896683"/>
            <a:ext cx="288543" cy="288091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noProof="0" smtClean="0"/>
              <a:pPr>
                <a:spcAft>
                  <a:spcPts val="600"/>
                </a:spcAft>
                <a:defRPr/>
              </a:pPr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0B498-68E9-1D2F-1E2E-1897352B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7775179" cy="288000"/>
          </a:xfrm>
        </p:spPr>
        <p:txBody>
          <a:bodyPr anchor="t">
            <a:normAutofit/>
          </a:bodyPr>
          <a:lstStyle/>
          <a:p>
            <a:r>
              <a:rPr lang="en-US" dirty="0"/>
              <a:t>METRICS IN web performance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1B0D2585-D68D-89D6-D0A5-26CD19E45317}"/>
              </a:ext>
            </a:extLst>
          </p:cNvPr>
          <p:cNvSpPr>
            <a:spLocks noGrp="1"/>
          </p:cNvSpPr>
          <p:nvPr>
            <p:ph type="dt" sz="half" idx="30"/>
          </p:nvPr>
        </p:nvSpPr>
        <p:spPr>
          <a:xfrm>
            <a:off x="8064499" y="4896644"/>
            <a:ext cx="576264" cy="288132"/>
          </a:xfrm>
        </p:spPr>
        <p:txBody>
          <a:bodyPr/>
          <a:lstStyle/>
          <a:p>
            <a:pPr>
              <a:spcAft>
                <a:spcPts val="600"/>
              </a:spcAft>
            </a:pPr>
            <a:fld id="{5AE08F70-E088-4F49-AAC1-B770CCB55B33}" type="datetime5">
              <a:rPr lang="en-US" smtClean="0"/>
              <a:pPr>
                <a:spcAft>
                  <a:spcPts val="600"/>
                </a:spcAft>
              </a:pPr>
              <a:t>13-Feb-23</a:t>
            </a:fld>
            <a:endParaRPr lang="en-US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8C6BC306-8502-1C2E-57DE-04C280D901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863733" y="4897438"/>
            <a:ext cx="6624505" cy="287282"/>
          </a:xfrm>
        </p:spPr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dirty="0"/>
            </a:br>
            <a:r>
              <a:rPr lang="en-US" dirty="0"/>
              <a:t>WEB PERFORMANCE</a:t>
            </a:r>
          </a:p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86FD59-D989-C860-8D40-56F0A88BE55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062912" y="5256683"/>
            <a:ext cx="577325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E2F4D754-A9F1-41F2-9E4E-A0334A4EAF66}" type="datetime5">
              <a:rPr lang="en-US" smtClean="0"/>
              <a:pPr>
                <a:spcAft>
                  <a:spcPts val="600"/>
                </a:spcAft>
                <a:defRPr/>
              </a:pPr>
              <a:t>13-Feb-23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5AD097-4555-B1E2-E092-B0D109EFFE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3733" y="5256683"/>
            <a:ext cx="2304001" cy="72053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/>
              <a:t>2021 ADIDAS 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D5FB6-8333-351E-5333-7DD7A3CD30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39176" y="5256535"/>
            <a:ext cx="288543" cy="72256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6C8B3C2-955F-42B1-8DED-EE47D723596C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C7402-BF12-00AF-A143-1142FEB3AD38}"/>
              </a:ext>
            </a:extLst>
          </p:cNvPr>
          <p:cNvSpPr txBox="1"/>
          <p:nvPr/>
        </p:nvSpPr>
        <p:spPr bwMode="gray">
          <a:xfrm>
            <a:off x="287733" y="863461"/>
            <a:ext cx="7920386" cy="3457117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US" sz="1200" dirty="0">
                <a:latin typeface="+mn-lt"/>
                <a:cs typeface="AdihausDIN" panose="020B0504020101020102" pitchFamily="34" charset="0"/>
              </a:rPr>
              <a:t>First Contentful Paint (FCP)- </a:t>
            </a:r>
            <a:r>
              <a:rPr lang="en-IN" sz="1200" dirty="0">
                <a:latin typeface="+mn-lt"/>
                <a:cs typeface="AdihausDIN" panose="020B0504020101020102" pitchFamily="34" charset="0"/>
              </a:rPr>
              <a:t> is a performance metric that refers to the first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pixels that are getting rendered after the users access your website and how long it takes for the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user to see them.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Time to Interactive (TTI)- which measures the time until the application is rendered and can respond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to user input.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Largest Contentful Paint (LCP)- is a metric that reports the render time of the largest image or text block 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visible within the viewport, relative to when the page first started loading .To provide a good user experience,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sites should strive to have Largest Contentful Paint of 2.5 seconds or less.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Cumulative Layout shift (CLS)- is a measure of the largest burst of layout shift scores for every unexpected 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layout shift that occurs during the entire lifespan of a page.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AdihausDIN" pitchFamily="34" charset="0"/>
              <a:buAutoNum type="arabicPeriod"/>
            </a:pPr>
            <a:r>
              <a:rPr lang="en-IN" sz="1200" dirty="0">
                <a:latin typeface="+mn-lt"/>
                <a:cs typeface="AdihausDIN" panose="020B0504020101020102" pitchFamily="34" charset="0"/>
              </a:rPr>
              <a:t>Total Blocking time (TBT) -  measures the total amount of time between First Contentful Paint and Time To </a:t>
            </a:r>
            <a:br>
              <a:rPr lang="en-IN" sz="1200" dirty="0">
                <a:latin typeface="+mn-lt"/>
                <a:cs typeface="AdihausDIN" panose="020B0504020101020102" pitchFamily="34" charset="0"/>
              </a:rPr>
            </a:br>
            <a:r>
              <a:rPr lang="en-IN" sz="1200" dirty="0">
                <a:latin typeface="+mn-lt"/>
                <a:cs typeface="AdihausDIN" panose="020B0504020101020102" pitchFamily="34" charset="0"/>
              </a:rPr>
              <a:t>Interactive when the main thread is blocked from responding to user input.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endParaRPr lang="en-IN" sz="1200" dirty="0">
              <a:latin typeface="+mn-lt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49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6348F2-0571-C695-DF8B-2D9E19F5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2592387"/>
            <a:ext cx="0" cy="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71FCC-2655-2B46-A4DF-AA5BC0D4900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noProof="0" smtClean="0"/>
              <a:pPr>
                <a:defRPr/>
              </a:pPr>
              <a:t>9</a:t>
            </a:fld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A9F9-8E31-B7CB-985B-CC3391C59B41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5AE08F70-E088-4F49-AAC1-B770CCB55B33}" type="datetime5">
              <a:rPr lang="en-US" smtClean="0"/>
              <a:t>13-Feb-23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2021-E65D-56B9-90C6-749C9D90602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 defTabSz="92142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Presentation Title</a:t>
            </a:r>
            <a:endParaRPr lang="en-US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56A979-E2F3-3C03-7CF3-1230EAD6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9" y="432147"/>
            <a:ext cx="7772400" cy="359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533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: NEUTRALS">
  <a:themeElements>
    <a:clrScheme name="2021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0.xml><?xml version="1.0" encoding="utf-8"?>
<a:theme xmlns:a="http://schemas.openxmlformats.org/drawingml/2006/main" name="ADIDAS: ORIGINALS BLUE">
  <a:themeElements>
    <a:clrScheme name="2021 ORIGINALS BLUE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B2D8EE"/>
      </a:accent1>
      <a:accent2>
        <a:srgbClr val="66B2DD"/>
      </a:accent2>
      <a:accent3>
        <a:srgbClr val="007FC7"/>
      </a:accent3>
      <a:accent4>
        <a:srgbClr val="004C77"/>
      </a:accent4>
      <a:accent5>
        <a:srgbClr val="003350"/>
      </a:accent5>
      <a:accent6>
        <a:srgbClr val="001928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1.xml><?xml version="1.0" encoding="utf-8"?>
<a:theme xmlns:a="http://schemas.openxmlformats.org/drawingml/2006/main" name="ADIDAS: BRIGHT CYAN">
  <a:themeElements>
    <a:clrScheme name="2021 BRIGHT CYA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2E6F1"/>
      </a:accent1>
      <a:accent2>
        <a:srgbClr val="A6CDE2"/>
      </a:accent2>
      <a:accent3>
        <a:srgbClr val="6AABCF"/>
      </a:accent3>
      <a:accent4>
        <a:srgbClr val="40677C"/>
      </a:accent4>
      <a:accent5>
        <a:srgbClr val="2A4453"/>
      </a:accent5>
      <a:accent6>
        <a:srgbClr val="152229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2.xml><?xml version="1.0" encoding="utf-8"?>
<a:theme xmlns:a="http://schemas.openxmlformats.org/drawingml/2006/main" name="ADIDAS: SOLAR GREEN">
  <a:themeElements>
    <a:clrScheme name="2021 SOLAR GREE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E3FDC4"/>
      </a:accent1>
      <a:accent2>
        <a:srgbClr val="C8FC8B"/>
      </a:accent2>
      <a:accent3>
        <a:srgbClr val="A3FA3D"/>
      </a:accent3>
      <a:accent4>
        <a:srgbClr val="629625"/>
      </a:accent4>
      <a:accent5>
        <a:srgbClr val="416418"/>
      </a:accent5>
      <a:accent6>
        <a:srgbClr val="21320C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3.xml><?xml version="1.0" encoding="utf-8"?>
<a:theme xmlns:a="http://schemas.openxmlformats.org/drawingml/2006/main" name="ADIDAS: GREEN">
  <a:themeElements>
    <a:clrScheme name="2021 GREEN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C4D7CB"/>
      </a:accent1>
      <a:accent2>
        <a:srgbClr val="8BAF98"/>
      </a:accent2>
      <a:accent3>
        <a:srgbClr val="3D7953"/>
      </a:accent3>
      <a:accent4>
        <a:srgbClr val="254932"/>
      </a:accent4>
      <a:accent5>
        <a:srgbClr val="183021"/>
      </a:accent5>
      <a:accent6>
        <a:srgbClr val="0C1811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14.xml><?xml version="1.0" encoding="utf-8"?>
<a:theme xmlns:a="http://schemas.openxmlformats.org/drawingml/2006/main" name="Office Theme">
  <a:themeElements>
    <a:clrScheme name="ADIDAS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6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0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ADIDAS NEUTRALS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D9D7DA"/>
      </a:accent1>
      <a:accent2>
        <a:srgbClr val="C1C1C4"/>
      </a:accent2>
      <a:accent3>
        <a:srgbClr val="898A8D"/>
      </a:accent3>
      <a:accent4>
        <a:srgbClr val="6C6C6C"/>
      </a:accent4>
      <a:accent5>
        <a:srgbClr val="545458"/>
      </a:accent5>
      <a:accent6>
        <a:srgbClr val="4A4A4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6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0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IDAS: YELLOW">
  <a:themeElements>
    <a:clrScheme name="2021 YELLOW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F1B2"/>
      </a:accent1>
      <a:accent2>
        <a:srgbClr val="F1E266"/>
      </a:accent2>
      <a:accent3>
        <a:srgbClr val="E7CF00"/>
      </a:accent3>
      <a:accent4>
        <a:srgbClr val="AF9300"/>
      </a:accent4>
      <a:accent5>
        <a:srgbClr val="785900"/>
      </a:accent5>
      <a:accent6>
        <a:srgbClr val="533100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4.xml><?xml version="1.0" encoding="utf-8"?>
<a:theme xmlns:a="http://schemas.openxmlformats.org/drawingml/2006/main" name="ADIDAS: COLLEGIATE GOLD">
  <a:themeElements>
    <a:clrScheme name="2021 COLLEGIATE GOL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E3B2"/>
      </a:accent1>
      <a:accent2>
        <a:srgbClr val="F1C766"/>
      </a:accent2>
      <a:accent3>
        <a:srgbClr val="E8A200"/>
      </a:accent3>
      <a:accent4>
        <a:srgbClr val="B07400"/>
      </a:accent4>
      <a:accent5>
        <a:srgbClr val="794700"/>
      </a:accent5>
      <a:accent6>
        <a:srgbClr val="532800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5.xml><?xml version="1.0" encoding="utf-8"?>
<a:theme xmlns:a="http://schemas.openxmlformats.org/drawingml/2006/main" name="ADIDAS: SOLAR RED">
  <a:themeElements>
    <a:clrScheme name="2021 SOLAR RE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DC3C3"/>
      </a:accent1>
      <a:accent2>
        <a:srgbClr val="FB8888"/>
      </a:accent2>
      <a:accent3>
        <a:srgbClr val="F83838"/>
      </a:accent3>
      <a:accent4>
        <a:srgbClr val="952222"/>
      </a:accent4>
      <a:accent5>
        <a:srgbClr val="631616"/>
      </a:accent5>
      <a:accent6>
        <a:srgbClr val="320B0B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6.xml><?xml version="1.0" encoding="utf-8"?>
<a:theme xmlns:a="http://schemas.openxmlformats.org/drawingml/2006/main" name="ADIDAS: RED">
  <a:themeElements>
    <a:clrScheme name="2021 RED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E2BBBE"/>
      </a:accent1>
      <a:accent2>
        <a:srgbClr val="C5787F"/>
      </a:accent2>
      <a:accent3>
        <a:srgbClr val="9E1E29"/>
      </a:accent3>
      <a:accent4>
        <a:srgbClr val="5F1219"/>
      </a:accent4>
      <a:accent5>
        <a:srgbClr val="3F0C10"/>
      </a:accent5>
      <a:accent6>
        <a:srgbClr val="200608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7.xml><?xml version="1.0" encoding="utf-8"?>
<a:theme xmlns:a="http://schemas.openxmlformats.org/drawingml/2006/main" name="ADIDAS: TURBO">
  <a:themeElements>
    <a:clrScheme name="2021 TURBO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FCCD3"/>
      </a:accent1>
      <a:accent2>
        <a:srgbClr val="FF9AA7"/>
      </a:accent2>
      <a:accent3>
        <a:srgbClr val="FF576C"/>
      </a:accent3>
      <a:accent4>
        <a:srgbClr val="993441"/>
      </a:accent4>
      <a:accent5>
        <a:srgbClr val="66232B"/>
      </a:accent5>
      <a:accent6>
        <a:srgbClr val="331116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8.xml><?xml version="1.0" encoding="utf-8"?>
<a:theme xmlns:a="http://schemas.openxmlformats.org/drawingml/2006/main" name="ADIDAS: SOLAR PINK">
  <a:themeElements>
    <a:clrScheme name="2021 SOLAR PINK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F8CCDE"/>
      </a:accent1>
      <a:accent2>
        <a:srgbClr val="F19ABE"/>
      </a:accent2>
      <a:accent3>
        <a:srgbClr val="E85793"/>
      </a:accent3>
      <a:accent4>
        <a:srgbClr val="8B3458"/>
      </a:accent4>
      <a:accent5>
        <a:srgbClr val="5D233B"/>
      </a:accent5>
      <a:accent6>
        <a:srgbClr val="2E111D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theme/theme9.xml><?xml version="1.0" encoding="utf-8"?>
<a:theme xmlns:a="http://schemas.openxmlformats.org/drawingml/2006/main" name="ADIDAS: COLLEGIATE ROYAL">
  <a:themeElements>
    <a:clrScheme name="2021 COLLEGIATE ROYAL">
      <a:dk1>
        <a:sysClr val="windowText" lastClr="000000"/>
      </a:dk1>
      <a:lt1>
        <a:sysClr val="window" lastClr="FFFFFF"/>
      </a:lt1>
      <a:dk2>
        <a:srgbClr val="545458"/>
      </a:dk2>
      <a:lt2>
        <a:srgbClr val="D9D7DA"/>
      </a:lt2>
      <a:accent1>
        <a:srgbClr val="BEC4D5"/>
      </a:accent1>
      <a:accent2>
        <a:srgbClr val="7D89AC"/>
      </a:accent2>
      <a:accent3>
        <a:srgbClr val="273A74"/>
      </a:accent3>
      <a:accent4>
        <a:srgbClr val="172346"/>
      </a:accent4>
      <a:accent5>
        <a:srgbClr val="10172E"/>
      </a:accent5>
      <a:accent6>
        <a:srgbClr val="080C17"/>
      </a:accent6>
      <a:hlink>
        <a:srgbClr val="000000"/>
      </a:hlink>
      <a:folHlink>
        <a:srgbClr val="000000"/>
      </a:folHlink>
    </a:clrScheme>
    <a:fontScheme name="ADIDAS GLOBAL 2021">
      <a:majorFont>
        <a:latin typeface="adineue PRO Cond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75000"/>
          </a:lnSpc>
          <a:spcAft>
            <a:spcPts val="0"/>
          </a:spcAft>
          <a:defRPr sz="1800" b="1" cap="all" spc="20" baseline="0" dirty="0" err="1" smtClean="0">
            <a:solidFill>
              <a:schemeClr val="bg1"/>
            </a:solidFill>
            <a:latin typeface="+mj-lt"/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80000" indent="-180000" algn="l">
          <a:lnSpc>
            <a:spcPct val="90000"/>
          </a:lnSpc>
          <a:spcAft>
            <a:spcPts val="600"/>
          </a:spcAft>
          <a:buSzPct val="90000"/>
          <a:buFont typeface="Wingdings" panose="05000000000000000000" pitchFamily="2" charset="2"/>
          <a:buChar char="§"/>
          <a:defRPr sz="1200" dirty="0" err="1" smtClean="0">
            <a:latin typeface="+mn-lt"/>
          </a:defRPr>
        </a:defPPr>
      </a:lstStyle>
    </a:txDef>
  </a:objectDefaults>
  <a:extraClrSchemeLst>
    <a:extraClrScheme>
      <a:clrScheme name="2021 NEUTRALS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9D7DA"/>
        </a:accent1>
        <a:accent2>
          <a:srgbClr val="C1C1C4"/>
        </a:accent2>
        <a:accent3>
          <a:srgbClr val="898A8D"/>
        </a:accent3>
        <a:accent4>
          <a:srgbClr val="6C6C6C"/>
        </a:accent4>
        <a:accent5>
          <a:srgbClr val="545458"/>
        </a:accent5>
        <a:accent6>
          <a:srgbClr val="4A4A4D"/>
        </a:accent6>
        <a:hlink>
          <a:srgbClr val="000000"/>
        </a:hlink>
        <a:folHlink>
          <a:srgbClr val="000000"/>
        </a:folHlink>
      </a:clrScheme>
    </a:extraClrScheme>
    <a:extraClrScheme>
      <a:clrScheme name="2021 YELLOW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F1B2"/>
        </a:accent1>
        <a:accent2>
          <a:srgbClr val="F1E266"/>
        </a:accent2>
        <a:accent3>
          <a:srgbClr val="E7CF00"/>
        </a:accent3>
        <a:accent4>
          <a:srgbClr val="AF9300"/>
        </a:accent4>
        <a:accent5>
          <a:srgbClr val="785900"/>
        </a:accent5>
        <a:accent6>
          <a:srgbClr val="533100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GOL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E3B2"/>
        </a:accent1>
        <a:accent2>
          <a:srgbClr val="F1C766"/>
        </a:accent2>
        <a:accent3>
          <a:srgbClr val="E8A200"/>
        </a:accent3>
        <a:accent4>
          <a:srgbClr val="B07400"/>
        </a:accent4>
        <a:accent5>
          <a:srgbClr val="794700"/>
        </a:accent5>
        <a:accent6>
          <a:srgbClr val="532800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DC3C3"/>
        </a:accent1>
        <a:accent2>
          <a:srgbClr val="FB8888"/>
        </a:accent2>
        <a:accent3>
          <a:srgbClr val="F83838"/>
        </a:accent3>
        <a:accent4>
          <a:srgbClr val="952222"/>
        </a:accent4>
        <a:accent5>
          <a:srgbClr val="631616"/>
        </a:accent5>
        <a:accent6>
          <a:srgbClr val="320B0B"/>
        </a:accent6>
        <a:hlink>
          <a:srgbClr val="000000"/>
        </a:hlink>
        <a:folHlink>
          <a:srgbClr val="000000"/>
        </a:folHlink>
      </a:clrScheme>
    </a:extraClrScheme>
    <a:extraClrScheme>
      <a:clrScheme name="2021 RED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2BBBE"/>
        </a:accent1>
        <a:accent2>
          <a:srgbClr val="C5787F"/>
        </a:accent2>
        <a:accent3>
          <a:srgbClr val="9E1E29"/>
        </a:accent3>
        <a:accent4>
          <a:srgbClr val="5F1219"/>
        </a:accent4>
        <a:accent5>
          <a:srgbClr val="3F0C10"/>
        </a:accent5>
        <a:accent6>
          <a:srgbClr val="200608"/>
        </a:accent6>
        <a:hlink>
          <a:srgbClr val="000000"/>
        </a:hlink>
        <a:folHlink>
          <a:srgbClr val="000000"/>
        </a:folHlink>
      </a:clrScheme>
    </a:extraClrScheme>
    <a:extraClrScheme>
      <a:clrScheme name="2021 TURBO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FCCD3"/>
        </a:accent1>
        <a:accent2>
          <a:srgbClr val="FF9AA7"/>
        </a:accent2>
        <a:accent3>
          <a:srgbClr val="FF576C"/>
        </a:accent3>
        <a:accent4>
          <a:srgbClr val="993441"/>
        </a:accent4>
        <a:accent5>
          <a:srgbClr val="66232B"/>
        </a:accent5>
        <a:accent6>
          <a:srgbClr val="331116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PINK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F8CCDE"/>
        </a:accent1>
        <a:accent2>
          <a:srgbClr val="F19ABE"/>
        </a:accent2>
        <a:accent3>
          <a:srgbClr val="E85793"/>
        </a:accent3>
        <a:accent4>
          <a:srgbClr val="8B3458"/>
        </a:accent4>
        <a:accent5>
          <a:srgbClr val="5D233B"/>
        </a:accent5>
        <a:accent6>
          <a:srgbClr val="2E111D"/>
        </a:accent6>
        <a:hlink>
          <a:srgbClr val="000000"/>
        </a:hlink>
        <a:folHlink>
          <a:srgbClr val="000000"/>
        </a:folHlink>
      </a:clrScheme>
    </a:extraClrScheme>
    <a:extraClrScheme>
      <a:clrScheme name="2021 COLLEGIATE ROYAL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EC4D5"/>
        </a:accent1>
        <a:accent2>
          <a:srgbClr val="7D89AC"/>
        </a:accent2>
        <a:accent3>
          <a:srgbClr val="273A74"/>
        </a:accent3>
        <a:accent4>
          <a:srgbClr val="172346"/>
        </a:accent4>
        <a:accent5>
          <a:srgbClr val="10172E"/>
        </a:accent5>
        <a:accent6>
          <a:srgbClr val="080C17"/>
        </a:accent6>
        <a:hlink>
          <a:srgbClr val="000000"/>
        </a:hlink>
        <a:folHlink>
          <a:srgbClr val="000000"/>
        </a:folHlink>
      </a:clrScheme>
    </a:extraClrScheme>
    <a:extraClrScheme>
      <a:clrScheme name="2021 ORIGINALS BLUE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B2D8EE"/>
        </a:accent1>
        <a:accent2>
          <a:srgbClr val="66B2DD"/>
        </a:accent2>
        <a:accent3>
          <a:srgbClr val="007FC7"/>
        </a:accent3>
        <a:accent4>
          <a:srgbClr val="004C77"/>
        </a:accent4>
        <a:accent5>
          <a:srgbClr val="003350"/>
        </a:accent5>
        <a:accent6>
          <a:srgbClr val="001928"/>
        </a:accent6>
        <a:hlink>
          <a:srgbClr val="000000"/>
        </a:hlink>
        <a:folHlink>
          <a:srgbClr val="000000"/>
        </a:folHlink>
      </a:clrScheme>
    </a:extraClrScheme>
    <a:extraClrScheme>
      <a:clrScheme name="2021 BRIGHT CYA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D2E6F1"/>
        </a:accent1>
        <a:accent2>
          <a:srgbClr val="A6CDE2"/>
        </a:accent2>
        <a:accent3>
          <a:srgbClr val="6AABCF"/>
        </a:accent3>
        <a:accent4>
          <a:srgbClr val="40677C"/>
        </a:accent4>
        <a:accent5>
          <a:srgbClr val="2A4453"/>
        </a:accent5>
        <a:accent6>
          <a:srgbClr val="152229"/>
        </a:accent6>
        <a:hlink>
          <a:srgbClr val="000000"/>
        </a:hlink>
        <a:folHlink>
          <a:srgbClr val="000000"/>
        </a:folHlink>
      </a:clrScheme>
    </a:extraClrScheme>
    <a:extraClrScheme>
      <a:clrScheme name="2021 SOLAR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E3FDC4"/>
        </a:accent1>
        <a:accent2>
          <a:srgbClr val="C8FC8B"/>
        </a:accent2>
        <a:accent3>
          <a:srgbClr val="A3FA3D"/>
        </a:accent3>
        <a:accent4>
          <a:srgbClr val="629625"/>
        </a:accent4>
        <a:accent5>
          <a:srgbClr val="416418"/>
        </a:accent5>
        <a:accent6>
          <a:srgbClr val="21320C"/>
        </a:accent6>
        <a:hlink>
          <a:srgbClr val="000000"/>
        </a:hlink>
        <a:folHlink>
          <a:srgbClr val="000000"/>
        </a:folHlink>
      </a:clrScheme>
    </a:extraClrScheme>
    <a:extraClrScheme>
      <a:clrScheme name="2021 GREEN">
        <a:dk1>
          <a:sysClr val="windowText" lastClr="000000"/>
        </a:dk1>
        <a:lt1>
          <a:sysClr val="window" lastClr="FFFFFF"/>
        </a:lt1>
        <a:dk2>
          <a:srgbClr val="545458"/>
        </a:dk2>
        <a:lt2>
          <a:srgbClr val="D9D7DA"/>
        </a:lt2>
        <a:accent1>
          <a:srgbClr val="C4D7CB"/>
        </a:accent1>
        <a:accent2>
          <a:srgbClr val="8BAF98"/>
        </a:accent2>
        <a:accent3>
          <a:srgbClr val="3D7953"/>
        </a:accent3>
        <a:accent4>
          <a:srgbClr val="254932"/>
        </a:accent4>
        <a:accent5>
          <a:srgbClr val="183021"/>
        </a:accent5>
        <a:accent6>
          <a:srgbClr val="0C1811"/>
        </a:accent6>
        <a:hlink>
          <a:srgbClr val="000000"/>
        </a:hlink>
        <a:folHlink>
          <a:srgbClr val="000000"/>
        </a:folHlink>
      </a:clrScheme>
    </a:extraClrScheme>
  </a:extraClrSchemeLst>
  <a:extLst>
    <a:ext uri="{05A4C25C-085E-4340-85A3-A5531E510DB2}">
      <thm15:themeFamily xmlns:thm15="http://schemas.microsoft.com/office/thememl/2012/main" name="adidas_PPT_Template_2021_V1" id="{6995C209-4C0F-4084-885E-181F1358F4BD}" vid="{33265333-D884-41C2-BB8D-403BE71B3E2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467284-E5AE-7F4D-A68D-45543B7B768D}">
  <we:reference id="7605159b-32a5-4ef9-966e-4f1545a13947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TemplateConfiguration><![CDATA[{"elementsMetadata":[{"elementConfiguration":{"width":"{{UserProfile.Office.Brand.LogoPowerPointFooterWidth}}","height":"","image":"{{UserProfile.Office.Brand.LogoPowerPointFooter.Image}}","disableUpdates":false,"type":"image"},"type":"shape","id":"97c4b9f3-0b70-4a99-8e4b-9139c91be3df"},{"elementConfiguration":{"width":"{{UserProfile.Office.Brand.LogoPowerPointFooterWidth}}","height":"","image":"{{UserProfile.Office.Brand.LogoPowerPointFooter.Image}}","disableUpdates":false,"type":"image"},"type":"shape","id":"90da20f5-e883-400c-ae18-2c63b1fb1224"},{"elementConfiguration":{"width":"{{UserProfile.Office.Brand.LogoPowerPointFooterWidth}}","height":"","image":"{{UserProfile.Office.Brand.LogoPowerPointFooter.Image}}","disableUpdates":false,"type":"image"},"type":"shape","id":"d262953c-def8-46af-be55-e316bc28a0e5"},{"elementConfiguration":{"width":"{{UserProfile.Office.Brand.LogoPowerPointFooterWidth}}","image":"{{UserProfile.Office.Brand.LogoPowerPointFooter.Image}}","disableUpdates":false,"type":"image"},"type":"shape","id":"95b14296-8863-4625-8c67-e38199cf6793"},{"elementConfiguration":{"width":"{{UserProfile.Office.Brand.LogoPowerPointFooterWidth}}","height":"","image":"{{UserProfile.Office.Brand.LogoPowerPointFooter.Image}}","disableUpdates":false,"type":"image"},"type":"shape","id":"4145c788-2d35-467b-8993-a6d19eb558c5"},{"elementConfiguration":{"width":"{{UserProfile.Office.Brand.LogoPowerPointFooterWidth}}","height":"","image":"{{UserProfile.Office.Brand.LogoPowerPointFooter.Image}}","disableUpdates":false,"type":"image"},"type":"shape","id":"07b56134-9783-49f2-bf58-3dc47bc86c98"},{"elementConfiguration":{"width":"{{UserProfile.Office.Brand.LogoPowerPointFooterWidth}}","height":"","image":"{{UserProfile.Office.Brand.LogoPowerPointFooter.Image}}","disableUpdates":false,"type":"image"},"type":"shape","id":"6a236022-1f45-4a4c-ad1d-a5f0c25a1a6d"},{"elementConfiguration":{"width":"{{UserProfile.Office.Brand.LogoPowerPointFooterWidth}}","height":"","image":"{{UserProfile.Office.Brand.LogoPowerPointFooter.Image}}","disableUpdates":false,"type":"image"},"type":"shape","id":"0d4c0895-65a8-4c5c-b8d0-20b51a9eddf0"},{"elementConfiguration":{"width":"{{UserProfile.Office.Brand.LogoPowerPointFooterWidth}}","height":"","image":"{{UserProfile.Office.Brand.LogoPowerPointFooter.Image}}","disableUpdates":false,"type":"image"},"type":"shape","id":"5680683d-68e6-49e5-815d-06949d338310"},{"elementConfiguration":{"width":"{{UserProfile.Office.Brand.LogoPowerPointFooterWidth}}","height":"","image":"{{UserProfile.Office.Brand.LogoPowerPointFooter.Image}}","disableUpdates":false,"type":"image"},"type":"shape","id":"ccb5e439-16dd-41d3-8e2a-c443f3fd5341"},{"elementConfiguration":{"width":"{{UserProfile.Office.Brand.LogoPowerPointFooterWidth}}","image":"{{UserProfile.Office.Brand.LogoPowerPointFooter.Image}}","disableUpdates":false,"type":"image"},"type":"shape","id":"83d5088a-e3fb-4aee-b0d5-76d41e7c7107"},{"elementConfiguration":{"width":"{{UserProfile.Office.Brand.LogoPowerPointFooterWidth}}","height":"","image":"{{UserProfile.Office.Brand.LogoPowerPointFooter.Image}}","disableUpdates":false,"type":"image"},"type":"shape","id":"dbdd2b5b-7099-43cb-9ee3-35c88c57fb4c"}],"transformationConfigurations":[{"language":"{{UserProfile.DocumentLanguage.Language}}","disableUpdates":false,"type":"proofingLanguage"}],"templateName":"adidas Template 2021 - test no dynamic cover","templateDescription":"","enableDocumentContentUpdater":false,"version":"2.0"}]]></Templafy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CF29AC71D4428C978BA42A6A441C" ma:contentTypeVersion="31" ma:contentTypeDescription="Create a new document." ma:contentTypeScope="" ma:versionID="038aba7bc5184902a26002c6ce26a8fd">
  <xsd:schema xmlns:xsd="http://www.w3.org/2001/XMLSchema" xmlns:xs="http://www.w3.org/2001/XMLSchema" xmlns:p="http://schemas.microsoft.com/office/2006/metadata/properties" xmlns:ns1="http://schemas.microsoft.com/sharepoint/v3" xmlns:ns2="aacb7df8-672f-46f2-977f-893ce5cef86b" xmlns:ns3="22a3f1e7-1ad8-4567-967d-700183da1d1b" targetNamespace="http://schemas.microsoft.com/office/2006/metadata/properties" ma:root="true" ma:fieldsID="9fbd0a90b29e90fda8c346cc45fa5a1b" ns1:_="" ns2:_="" ns3:_="">
    <xsd:import namespace="http://schemas.microsoft.com/sharepoint/v3"/>
    <xsd:import namespace="aacb7df8-672f-46f2-977f-893ce5cef86b"/>
    <xsd:import namespace="22a3f1e7-1ad8-4567-967d-700183da1d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Bedrijf" minOccurs="0"/>
                <xsd:element ref="ns2:Taa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b7df8-672f-46f2-977f-893ce5cef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Bedrijf" ma:index="20" nillable="true" ma:displayName="Bedrijf" ma:internalName="Bedrijf">
      <xsd:simpleType>
        <xsd:restriction base="dms:Text">
          <xsd:maxLength value="255"/>
        </xsd:restriction>
      </xsd:simpleType>
    </xsd:element>
    <xsd:element name="Taal" ma:index="21" nillable="true" ma:displayName="Taal" ma:format="Dropdown" ma:internalName="Taal">
      <xsd:simpleType>
        <xsd:restriction base="dms:Text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3f1e7-1ad8-4567-967d-700183da1d1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al xmlns="aacb7df8-672f-46f2-977f-893ce5cef86b" xsi:nil="true"/>
    <_ip_UnifiedCompliancePolicyProperties xmlns="http://schemas.microsoft.com/sharepoint/v3" xsi:nil="true"/>
    <Bedrijf xmlns="aacb7df8-672f-46f2-977f-893ce5cef86b" xsi:nil="true"/>
  </documentManagement>
</p:properties>
</file>

<file path=customXml/itemProps1.xml><?xml version="1.0" encoding="utf-8"?>
<ds:datastoreItem xmlns:ds="http://schemas.openxmlformats.org/officeDocument/2006/customXml" ds:itemID="{344CBAED-8994-428E-A4D7-C25533312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2B8E05-A9E9-46B0-8412-6E5565CE37DE}">
  <ds:schemaRefs/>
</ds:datastoreItem>
</file>

<file path=customXml/itemProps3.xml><?xml version="1.0" encoding="utf-8"?>
<ds:datastoreItem xmlns:ds="http://schemas.openxmlformats.org/officeDocument/2006/customXml" ds:itemID="{6B7C5AD6-7FFF-4E0E-9C93-9C77AC0DBC8F}">
  <ds:schemaRefs/>
</ds:datastoreItem>
</file>

<file path=customXml/itemProps4.xml><?xml version="1.0" encoding="utf-8"?>
<ds:datastoreItem xmlns:ds="http://schemas.openxmlformats.org/officeDocument/2006/customXml" ds:itemID="{125CEEE6-6520-4861-AC28-952F253E7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cb7df8-672f-46f2-977f-893ce5cef86b"/>
    <ds:schemaRef ds:uri="22a3f1e7-1ad8-4567-967d-700183da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CC1AE5C-8D7A-4B3C-ACB6-5D396598A47E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22a3f1e7-1ad8-4567-967d-700183da1d1b"/>
    <ds:schemaRef ds:uri="aacb7df8-672f-46f2-977f-893ce5cef86b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1c3ba50a-93e8-411f-aceb-87183474575f}" enabled="1" method="Privilege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65956</TotalTime>
  <Words>847</Words>
  <Application>Microsoft Macintosh PowerPoint</Application>
  <PresentationFormat>Custom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AdihausDIN</vt:lpstr>
      <vt:lpstr>adineue PRO Cond</vt:lpstr>
      <vt:lpstr>adineue PRO TT Black</vt:lpstr>
      <vt:lpstr>Arial</vt:lpstr>
      <vt:lpstr>Calibri</vt:lpstr>
      <vt:lpstr>Calibri Light</vt:lpstr>
      <vt:lpstr>source sans pro</vt:lpstr>
      <vt:lpstr>Wingdings</vt:lpstr>
      <vt:lpstr>ADIDAS: NEUTRALS</vt:lpstr>
      <vt:lpstr>Custom Design</vt:lpstr>
      <vt:lpstr>ADIDAS: YELLOW</vt:lpstr>
      <vt:lpstr>ADIDAS: COLLEGIATE GOLD</vt:lpstr>
      <vt:lpstr>ADIDAS: SOLAR RED</vt:lpstr>
      <vt:lpstr>ADIDAS: RED</vt:lpstr>
      <vt:lpstr>ADIDAS: TURBO</vt:lpstr>
      <vt:lpstr>ADIDAS: SOLAR PINK</vt:lpstr>
      <vt:lpstr>ADIDAS: COLLEGIATE ROYAL</vt:lpstr>
      <vt:lpstr>ADIDAS: ORIGINALS BLUE</vt:lpstr>
      <vt:lpstr>ADIDAS: BRIGHT CYAN</vt:lpstr>
      <vt:lpstr>ADIDAS: SOLAR GREEN</vt:lpstr>
      <vt:lpstr>ADIDAS: GREEN</vt:lpstr>
      <vt:lpstr>FE TECH MEETUP India tech hub</vt:lpstr>
      <vt:lpstr>Web Performance</vt:lpstr>
      <vt:lpstr>Why Web PERFORMANCE</vt:lpstr>
      <vt:lpstr>HOW the website loads</vt:lpstr>
      <vt:lpstr>PowerPoint Presentation</vt:lpstr>
      <vt:lpstr>Factors affecting web performance</vt:lpstr>
      <vt:lpstr>Tools for Measuring web performance</vt:lpstr>
      <vt:lpstr>METRICS IN web performance</vt:lpstr>
      <vt:lpstr>PowerPoint Presentation</vt:lpstr>
      <vt:lpstr>IMPROVE PERFORMANCE IN WEB APPLICATIONS</vt:lpstr>
      <vt:lpstr>REACT PROFILING</vt:lpstr>
      <vt:lpstr>POINTS Performance in react applications</vt:lpstr>
      <vt:lpstr>Q &amp; A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cp:lastModifiedBy>Jain, Manu</cp:lastModifiedBy>
  <cp:revision>97</cp:revision>
  <dcterms:created xsi:type="dcterms:W3CDTF">2022-04-28T10:12:54Z</dcterms:created>
  <dcterms:modified xsi:type="dcterms:W3CDTF">2023-02-13T05:09:18Z</dcterms:modified>
  <dc:language>English-UK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0x0101009C3CCF29AC71D4428C978BA42A6A441C</vt:lpwstr>
  </property>
  <property fmtid="{D5CDD505-2E9C-101B-9397-08002B2CF9AE}" pid="3" name="TemplafyTimeStamp">
    <vt:lpwstr>2022-03-07T14:16:56</vt:lpwstr>
  </property>
  <property fmtid="{D5CDD505-2E9C-101B-9397-08002B2CF9AE}" pid="4" name="TemplafyTenantId">
    <vt:lpwstr>adidas</vt:lpwstr>
  </property>
  <property fmtid="{D5CDD505-2E9C-101B-9397-08002B2CF9AE}" pid="5" name="TemplafyTemplateId">
    <vt:lpwstr>637822594159248504</vt:lpwstr>
  </property>
  <property fmtid="{D5CDD505-2E9C-101B-9397-08002B2CF9AE}" pid="6" name="TemplafyUserProfileId">
    <vt:lpwstr>637852774245819949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</Properties>
</file>