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4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5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7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8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theme/theme9.xml" ContentType="application/vnd.openxmlformats-officedocument.theme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theme/theme10.xml" ContentType="application/vnd.openxmlformats-officedocument.theme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theme/theme11.xml" ContentType="application/vnd.openxmlformats-officedocument.theme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theme/theme12.xml" ContentType="application/vnd.openxmlformats-officedocument.theme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69" r:id="rId6"/>
    <p:sldMasterId id="2147486303" r:id="rId7"/>
    <p:sldMasterId id="2147485084" r:id="rId8"/>
    <p:sldMasterId id="2147485119" r:id="rId9"/>
    <p:sldMasterId id="2147485154" r:id="rId10"/>
    <p:sldMasterId id="2147485189" r:id="rId11"/>
    <p:sldMasterId id="2147485224" r:id="rId12"/>
    <p:sldMasterId id="2147485259" r:id="rId13"/>
    <p:sldMasterId id="2147485294" r:id="rId14"/>
    <p:sldMasterId id="2147485329" r:id="rId15"/>
    <p:sldMasterId id="2147485364" r:id="rId16"/>
    <p:sldMasterId id="2147485399" r:id="rId17"/>
    <p:sldMasterId id="2147485434" r:id="rId18"/>
  </p:sldMasterIdLst>
  <p:notesMasterIdLst>
    <p:notesMasterId r:id="rId32"/>
  </p:notesMasterIdLst>
  <p:handoutMasterIdLst>
    <p:handoutMasterId r:id="rId33"/>
  </p:handoutMasterIdLst>
  <p:sldIdLst>
    <p:sldId id="369" r:id="rId19"/>
    <p:sldId id="373" r:id="rId20"/>
    <p:sldId id="387" r:id="rId21"/>
    <p:sldId id="392" r:id="rId22"/>
    <p:sldId id="385" r:id="rId23"/>
    <p:sldId id="389" r:id="rId24"/>
    <p:sldId id="391" r:id="rId25"/>
    <p:sldId id="390" r:id="rId26"/>
    <p:sldId id="384" r:id="rId27"/>
    <p:sldId id="386" r:id="rId28"/>
    <p:sldId id="372" r:id="rId29"/>
    <p:sldId id="368" r:id="rId30"/>
    <p:sldId id="388" r:id="rId31"/>
  </p:sldIdLst>
  <p:sldSz cx="9215438" cy="5184775"/>
  <p:notesSz cx="7315200" cy="9601200"/>
  <p:custDataLst>
    <p:tags r:id="rId34"/>
  </p:custDataLst>
  <p:defaultTextStyle>
    <a:defPPr>
      <a:defRPr lang="en-US"/>
    </a:defPPr>
    <a:lvl1pPr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1pPr>
    <a:lvl2pPr marL="459121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2pPr>
    <a:lvl3pPr marL="919842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3pPr>
    <a:lvl4pPr marL="1380562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4pPr>
    <a:lvl5pPr marL="1841283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5pPr>
    <a:lvl6pPr marL="2303602" algn="l" defTabSz="921441" rtl="0" eaLnBrk="1" latinLnBrk="0" hangingPunct="1"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6pPr>
    <a:lvl7pPr marL="2764323" algn="l" defTabSz="921441" rtl="0" eaLnBrk="1" latinLnBrk="0" hangingPunct="1"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7pPr>
    <a:lvl8pPr marL="3225043" algn="l" defTabSz="921441" rtl="0" eaLnBrk="1" latinLnBrk="0" hangingPunct="1"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8pPr>
    <a:lvl9pPr marL="3685764" algn="l" defTabSz="921441" rtl="0" eaLnBrk="1" latinLnBrk="0" hangingPunct="1"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Gegenheimer" initials="CG" lastIdx="1" clrIdx="0">
    <p:extLst>
      <p:ext uri="{19B8F6BF-5375-455C-9EA6-DF929625EA0E}">
        <p15:presenceInfo xmlns:p15="http://schemas.microsoft.com/office/powerpoint/2012/main" userId="S::c.gegenheimer@explain.de::12b1d854-b3f3-4f5c-96ce-874c0e69dd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326"/>
    <a:srgbClr val="056830"/>
    <a:srgbClr val="0B5B2A"/>
    <a:srgbClr val="007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89391" autoAdjust="0"/>
  </p:normalViewPr>
  <p:slideViewPr>
    <p:cSldViewPr snapToObjects="1" showGuides="1">
      <p:cViewPr varScale="1">
        <p:scale>
          <a:sx n="184" d="100"/>
          <a:sy n="184" d="100"/>
        </p:scale>
        <p:origin x="11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6472" y="19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8.xml"/><Relationship Id="rId18" Type="http://schemas.openxmlformats.org/officeDocument/2006/relationships/slideMaster" Target="slideMasters/slideMaster13.xml"/><Relationship Id="rId26" Type="http://schemas.openxmlformats.org/officeDocument/2006/relationships/slide" Target="slides/slide8.xml"/><Relationship Id="rId39" Type="http://schemas.openxmlformats.org/officeDocument/2006/relationships/tableStyles" Target="tableStyles.xml"/><Relationship Id="rId21" Type="http://schemas.openxmlformats.org/officeDocument/2006/relationships/slide" Target="slides/slide3.xml"/><Relationship Id="rId34" Type="http://schemas.openxmlformats.org/officeDocument/2006/relationships/tags" Target="tags/tag1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Master" Target="slideMasters/slideMaster12.xml"/><Relationship Id="rId25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1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6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0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Master" Target="slideMasters/slideMaster9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commentAuthors" Target="commentAuthors.xml"/><Relationship Id="rId8" Type="http://schemas.openxmlformats.org/officeDocument/2006/relationships/slideMaster" Target="slideMasters/slideMaster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5">
            <a:extLst>
              <a:ext uri="{FF2B5EF4-FFF2-40B4-BE49-F238E27FC236}">
                <a16:creationId xmlns:a16="http://schemas.microsoft.com/office/drawing/2014/main" id="{CD2B6602-1EE3-4AEA-94A9-9E00B566DF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6753943" y="9697144"/>
            <a:ext cx="559669" cy="19208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fld id="{0E76785A-95C7-44FE-A156-91193B4016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26">
            <a:extLst>
              <a:ext uri="{FF2B5EF4-FFF2-40B4-BE49-F238E27FC236}">
                <a16:creationId xmlns:a16="http://schemas.microsoft.com/office/drawing/2014/main" id="{AF86C3F9-5D43-41F9-A627-13D75A63D51E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60834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fld id="{34F1FB76-B0AC-4CE9-B9FF-DCA9AF5013CA}" type="datetime1">
              <a:rPr lang="en-US" smtClean="0"/>
              <a:t>2/10/23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497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3" name="TextBox 23"/>
          <p:cNvSpPr txBox="1">
            <a:spLocks noChangeArrowheads="1"/>
          </p:cNvSpPr>
          <p:nvPr/>
        </p:nvSpPr>
        <p:spPr bwMode="gray">
          <a:xfrm>
            <a:off x="5040313" y="4392611"/>
            <a:ext cx="1947287" cy="33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dihausDIN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dihausDIN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dihausDIN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dihausDIN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dihausDIN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800" b="1" cap="all" spc="20" baseline="0" dirty="0">
                <a:solidFill>
                  <a:schemeClr val="tx1"/>
                </a:solidFill>
                <a:latin typeface="+mj-lt"/>
              </a:rPr>
              <a:t>NOTES: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27600" y="360363"/>
            <a:ext cx="6660000" cy="374647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</a:ln>
          <a:effectLst/>
        </p:spPr>
        <p:txBody>
          <a:bodyPr vert="horz" lIns="94702" tIns="47351" rIns="94702" bIns="4735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36156" y="4392612"/>
            <a:ext cx="4416157" cy="465645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 err="1"/>
              <a:t>Sixth</a:t>
            </a:r>
            <a:r>
              <a:rPr lang="en-US" noProof="0" dirty="0"/>
              <a:t> </a:t>
            </a:r>
            <a:r>
              <a:rPr lang="en-US" noProof="0" dirty="0" err="1"/>
              <a:t>level</a:t>
            </a:r>
            <a:endParaRPr lang="en-US" noProof="0" dirty="0"/>
          </a:p>
          <a:p>
            <a:pPr lvl="6"/>
            <a:r>
              <a:rPr lang="en-US" noProof="0" dirty="0" err="1"/>
              <a:t>Seventh</a:t>
            </a:r>
            <a:r>
              <a:rPr lang="en-US" noProof="0" dirty="0"/>
              <a:t> </a:t>
            </a:r>
            <a:r>
              <a:rPr lang="en-US" noProof="0" dirty="0" err="1"/>
              <a:t>level</a:t>
            </a:r>
            <a:endParaRPr lang="en-US" noProof="0" dirty="0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</a:t>
            </a:r>
            <a:r>
              <a:rPr lang="en-US" noProof="0" dirty="0" err="1"/>
              <a:t>level</a:t>
            </a:r>
            <a:endParaRPr lang="en-US" noProof="0" dirty="0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</a:t>
            </a:r>
            <a:r>
              <a:rPr lang="en-US" noProof="0" dirty="0" err="1"/>
              <a:t>level</a:t>
            </a:r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F275FE-076A-4F9E-B060-BB281D1F45FE}"/>
              </a:ext>
            </a:extLst>
          </p:cNvPr>
          <p:cNvGrpSpPr>
            <a:grpSpLocks/>
          </p:cNvGrpSpPr>
          <p:nvPr/>
        </p:nvGrpSpPr>
        <p:grpSpPr bwMode="gray">
          <a:xfrm>
            <a:off x="5040313" y="4728586"/>
            <a:ext cx="1947287" cy="4320485"/>
            <a:chOff x="5057300" y="4728587"/>
            <a:chExt cx="1930300" cy="4536509"/>
          </a:xfrm>
        </p:grpSpPr>
        <p:cxnSp>
          <p:nvCxnSpPr>
            <p:cNvPr id="7" name="Straight Connector 6"/>
            <p:cNvCxnSpPr>
              <a:cxnSpLocks/>
            </p:cNvCxnSpPr>
            <p:nvPr/>
          </p:nvCxnSpPr>
          <p:spPr bwMode="gray">
            <a:xfrm flipH="1">
              <a:off x="5057300" y="4728587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 bwMode="gray">
            <a:xfrm flipH="1">
              <a:off x="5057300" y="5031021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 bwMode="gray">
            <a:xfrm flipH="1">
              <a:off x="5057300" y="5333455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 bwMode="gray">
            <a:xfrm flipH="1">
              <a:off x="5057300" y="5635889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 bwMode="gray">
            <a:xfrm flipH="1">
              <a:off x="5057300" y="5938323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 bwMode="gray">
            <a:xfrm flipH="1">
              <a:off x="5057300" y="6240757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 bwMode="gray">
            <a:xfrm flipH="1">
              <a:off x="5057300" y="6543191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 bwMode="gray">
            <a:xfrm flipH="1">
              <a:off x="5057300" y="6845625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 bwMode="gray">
            <a:xfrm flipH="1">
              <a:off x="5057300" y="7148059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 bwMode="gray">
            <a:xfrm flipH="1">
              <a:off x="5057300" y="7450493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 bwMode="gray">
            <a:xfrm flipH="1">
              <a:off x="5057300" y="7752927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gray">
            <a:xfrm flipH="1">
              <a:off x="5057300" y="8055361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 bwMode="gray">
            <a:xfrm flipH="1">
              <a:off x="5057300" y="8357795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gray">
            <a:xfrm flipH="1">
              <a:off x="5057300" y="8660229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 bwMode="gray">
            <a:xfrm flipH="1">
              <a:off x="5057300" y="8962663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 bwMode="gray">
            <a:xfrm flipH="1">
              <a:off x="5057300" y="9265096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1E16D96D-11C6-4769-ABE5-BC7D6AC530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gray">
          <a:xfrm>
            <a:off x="327600" y="9193088"/>
            <a:ext cx="665704" cy="216024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800" cap="all" spc="30" baseline="0">
                <a:latin typeface="+mj-lt"/>
              </a:defRPr>
            </a:lvl1pPr>
          </a:lstStyle>
          <a:p>
            <a:r>
              <a:rPr lang="en-US" dirty="0"/>
              <a:t>2021 ADIDAS AG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9CA6E82-8F9A-416A-895A-E9710CFED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gray">
          <a:xfrm>
            <a:off x="6753943" y="9697144"/>
            <a:ext cx="559669" cy="19208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fld id="{0E76785A-95C7-44FE-A156-91193B4016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F5F27AC6-919C-4146-91E8-BCBA9CB9BEC9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60834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fld id="{B9A9F326-58F6-4775-A232-06AE6A9C7A18}" type="datetime1">
              <a:rPr lang="en-US" smtClean="0"/>
              <a:t>2/10/23</a:t>
            </a:fld>
            <a:endParaRPr lang="en-US"/>
          </a:p>
        </p:txBody>
      </p:sp>
      <p:sp>
        <p:nvSpPr>
          <p:cNvPr id="28" name="Header Placeholder 27">
            <a:extLst>
              <a:ext uri="{FF2B5EF4-FFF2-40B4-BE49-F238E27FC236}">
                <a16:creationId xmlns:a16="http://schemas.microsoft.com/office/drawing/2014/main" id="{22821660-5A13-4308-BFF9-F71DDFE6D08C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2366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919842" rtl="0" eaLnBrk="0" fontAlgn="base" hangingPunct="0">
      <a:lnSpc>
        <a:spcPct val="90000"/>
      </a:lnSpc>
      <a:spcBef>
        <a:spcPts val="0"/>
      </a:spcBef>
      <a:spcAft>
        <a:spcPts val="600"/>
      </a:spcAft>
      <a:buSzPct val="90000"/>
      <a:buFont typeface="Wingdings" pitchFamily="2" charset="2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08781" indent="-108781" algn="l" defTabSz="919842" rtl="0" eaLnBrk="0" fontAlgn="base" hangingPunct="0">
      <a:lnSpc>
        <a:spcPct val="90000"/>
      </a:lnSpc>
      <a:spcBef>
        <a:spcPts val="0"/>
      </a:spcBef>
      <a:spcAft>
        <a:spcPts val="600"/>
      </a:spcAft>
      <a:buSzPct val="90000"/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77800" indent="-177800" algn="l" defTabSz="919842" rtl="0" eaLnBrk="0" fontAlgn="base" hangingPunct="0">
      <a:lnSpc>
        <a:spcPct val="90000"/>
      </a:lnSpc>
      <a:spcBef>
        <a:spcPts val="0"/>
      </a:spcBef>
      <a:spcAft>
        <a:spcPts val="600"/>
      </a:spcAft>
      <a:buSzPct val="90000"/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266700" indent="-88900" algn="l" defTabSz="919842" rtl="0" eaLnBrk="0" fontAlgn="base" hangingPunct="0">
      <a:lnSpc>
        <a:spcPct val="90000"/>
      </a:lnSpc>
      <a:spcBef>
        <a:spcPts val="0"/>
      </a:spcBef>
      <a:spcAft>
        <a:spcPts val="600"/>
      </a:spcAft>
      <a:buSzPct val="90000"/>
      <a:buFont typeface="AdihausDIN" panose="020B0504020101020102" pitchFamily="34" charset="0"/>
      <a:buChar char="­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357188" indent="-176213" algn="l" defTabSz="919842" rtl="0" eaLnBrk="0" fontAlgn="base" hangingPunct="0">
      <a:lnSpc>
        <a:spcPct val="90000"/>
      </a:lnSpc>
      <a:spcBef>
        <a:spcPts val="0"/>
      </a:spcBef>
      <a:spcAft>
        <a:spcPts val="600"/>
      </a:spcAft>
      <a:buSzPct val="90000"/>
      <a:buFont typeface="adineue PRO TT Black" pitchFamily="34" charset="0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0" indent="0" algn="l" defTabSz="921421" rtl="0" eaLnBrk="1" latinLnBrk="0" hangingPunct="1">
      <a:lnSpc>
        <a:spcPct val="75000"/>
      </a:lnSpc>
      <a:spcBef>
        <a:spcPts val="1200"/>
      </a:spcBef>
      <a:spcAft>
        <a:spcPts val="600"/>
      </a:spcAft>
      <a:defRPr sz="1600" b="1" kern="1200" cap="all" spc="20" baseline="0">
        <a:solidFill>
          <a:schemeClr val="tx1"/>
        </a:solidFill>
        <a:latin typeface="+mj-lt"/>
        <a:ea typeface="+mn-ea"/>
        <a:cs typeface="+mn-cs"/>
      </a:defRPr>
    </a:lvl6pPr>
    <a:lvl7pPr marL="0" indent="0" algn="l" defTabSz="921421" rtl="0" eaLnBrk="1" latinLnBrk="0" hangingPunct="1">
      <a:lnSpc>
        <a:spcPct val="90000"/>
      </a:lnSpc>
      <a:spcBef>
        <a:spcPts val="0"/>
      </a:spcBef>
      <a:spcAft>
        <a:spcPts val="600"/>
      </a:spcAft>
      <a:defRPr sz="800" b="0" kern="1200" cap="none" baseline="0">
        <a:solidFill>
          <a:schemeClr val="tx2"/>
        </a:solidFill>
        <a:latin typeface="+mn-lt"/>
        <a:ea typeface="+mn-ea"/>
        <a:cs typeface="+mn-cs"/>
      </a:defRPr>
    </a:lvl7pPr>
    <a:lvl8pPr marL="0" indent="0" algn="l" defTabSz="921421" rtl="0" eaLnBrk="1" latinLnBrk="0" hangingPunct="1">
      <a:spcAft>
        <a:spcPts val="600"/>
      </a:spcAft>
      <a:defRPr sz="800" kern="1200">
        <a:solidFill>
          <a:schemeClr val="tx2"/>
        </a:solidFill>
        <a:latin typeface="+mn-lt"/>
        <a:ea typeface="+mn-ea"/>
        <a:cs typeface="+mn-cs"/>
      </a:defRPr>
    </a:lvl8pPr>
    <a:lvl9pPr marL="0" indent="0" algn="l" defTabSz="921421" rtl="0" eaLnBrk="1" latinLnBrk="0" hangingPunct="1">
      <a:spcAft>
        <a:spcPts val="600"/>
      </a:spcAft>
      <a:defRPr sz="800" kern="1200">
        <a:solidFill>
          <a:schemeClr val="tx2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993" userDrawn="1">
          <p15:clr>
            <a:srgbClr val="F26B43"/>
          </p15:clr>
        </p15:guide>
        <p15:guide id="2" orient="horz" pos="2767" userDrawn="1">
          <p15:clr>
            <a:srgbClr val="F26B43"/>
          </p15:clr>
        </p15:guide>
        <p15:guide id="3" pos="3175" userDrawn="1">
          <p15:clr>
            <a:srgbClr val="F26B43"/>
          </p15:clr>
        </p15:guide>
        <p15:guide id="4" orient="horz" pos="2586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9A9F326-58F6-4775-A232-06AE6A9C7A18}" type="datetime1">
              <a:rPr lang="en-US" smtClean="0"/>
              <a:t>2/10/23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4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7565C79F-151D-4AF9-B1DF-438CB47E1B7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E2F4D754-A9F1-41F2-9E4E-A0334A4EAF66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6E48DF9-094A-46E9-9506-D553B125816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2021 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EAFFC19-DA96-4689-8E03-074CE6F7E9C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999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52677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80351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26267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97011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51046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70626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72507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11895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676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93878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1142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11452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58268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17195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66361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45874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44261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62410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79988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0971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60198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397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12724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25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759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48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2693293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7451"/>
      </p:ext>
    </p:extLst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47289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52410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74275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87950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783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21708"/>
      </p:ext>
    </p:extLst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42274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44714"/>
      </p:ext>
    </p:extLst>
  </p:cSld>
  <p:clrMapOvr>
    <a:masterClrMapping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64096"/>
      </p:ext>
    </p:extLst>
  </p:cSld>
  <p:clrMapOvr>
    <a:masterClrMapping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3875"/>
      </p:ext>
    </p:extLst>
  </p:cSld>
  <p:clrMapOvr>
    <a:masterClrMapping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9521"/>
      </p:ext>
    </p:extLst>
  </p:cSld>
  <p:clrMapOvr>
    <a:masterClrMapping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71325"/>
      </p:ext>
    </p:extLst>
  </p:cSld>
  <p:clrMapOvr>
    <a:masterClrMapping/>
  </p:clrMapOvr>
  <p:transition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14063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59399"/>
      </p:ext>
    </p:extLst>
  </p:cSld>
  <p:clrMapOvr>
    <a:masterClrMapping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0681"/>
      </p:ext>
    </p:extLst>
  </p:cSld>
  <p:clrMapOvr>
    <a:masterClrMapping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464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67618"/>
      </p:ext>
    </p:extLst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53799"/>
      </p:ext>
    </p:extLst>
  </p:cSld>
  <p:clrMapOvr>
    <a:masterClrMapping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77198"/>
      </p:ext>
    </p:extLst>
  </p:cSld>
  <p:clrMapOvr>
    <a:masterClrMapping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25904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119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39442"/>
      </p:ext>
    </p:extLst>
  </p:cSld>
  <p:clrMapOvr>
    <a:masterClrMapping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18174"/>
      </p:ext>
    </p:extLst>
  </p:cSld>
  <p:clrMapOvr>
    <a:masterClrMapping/>
  </p:clrMapOvr>
  <p:transition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53674"/>
      </p:ext>
    </p:extLst>
  </p:cSld>
  <p:clrMapOvr>
    <a:masterClrMapping/>
  </p:clrMapOvr>
  <p:transition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8593"/>
      </p:ext>
    </p:extLst>
  </p:cSld>
  <p:clrMapOvr>
    <a:masterClrMapping/>
  </p:clrMapOvr>
  <p:transition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9205"/>
      </p:ext>
    </p:extLst>
  </p:cSld>
  <p:clrMapOvr>
    <a:masterClrMapping/>
  </p:clrMapOvr>
  <p:transition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857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72946"/>
      </p:ext>
    </p:extLst>
  </p:cSld>
  <p:clrMapOvr>
    <a:masterClrMapping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74284"/>
      </p:ext>
    </p:extLst>
  </p:cSld>
  <p:clrMapOvr>
    <a:masterClrMapping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08945"/>
      </p:ext>
    </p:extLst>
  </p:cSld>
  <p:clrMapOvr>
    <a:masterClrMapping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86342"/>
      </p:ext>
    </p:extLst>
  </p:cSld>
  <p:clrMapOvr>
    <a:masterClrMapping/>
  </p:clrMapOvr>
  <p:transition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0431"/>
      </p:ext>
    </p:extLst>
  </p:cSld>
  <p:clrMapOvr>
    <a:masterClrMapping/>
  </p:clrMapOvr>
  <p:transition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7880"/>
      </p:ext>
    </p:extLst>
  </p:cSld>
  <p:clrMapOvr>
    <a:masterClrMapping/>
  </p:clrMapOvr>
  <p:transition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8092"/>
      </p:ext>
    </p:extLst>
  </p:cSld>
  <p:clrMapOvr>
    <a:masterClrMapping/>
  </p:clrMapOvr>
  <p:transition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682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50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515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5349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57496"/>
      </p:ext>
    </p:extLst>
  </p:cSld>
  <p:clrMapOvr>
    <a:masterClrMapping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12158"/>
      </p:ext>
    </p:extLst>
  </p:cSld>
  <p:clrMapOvr>
    <a:masterClrMapping/>
  </p:clrMapOvr>
  <p:transition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06251"/>
      </p:ext>
    </p:extLst>
  </p:cSld>
  <p:clrMapOvr>
    <a:masterClrMapping/>
  </p:clrMapOvr>
  <p:transition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3544"/>
      </p:ext>
    </p:extLst>
  </p:cSld>
  <p:clrMapOvr>
    <a:masterClrMapping/>
  </p:clrMapOvr>
  <p:transition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43245"/>
      </p:ext>
    </p:extLst>
  </p:cSld>
  <p:clrMapOvr>
    <a:masterClrMapping/>
  </p:clrMapOvr>
  <p:transition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3084"/>
      </p:ext>
    </p:extLst>
  </p:cSld>
  <p:clrMapOvr>
    <a:masterClrMapping/>
  </p:clrMapOvr>
  <p:transition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04060"/>
      </p:ext>
    </p:extLst>
  </p:cSld>
  <p:clrMapOvr>
    <a:masterClrMapping/>
  </p:clrMapOvr>
  <p:transition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33919"/>
      </p:ext>
    </p:extLst>
  </p:cSld>
  <p:clrMapOvr>
    <a:masterClrMapping/>
  </p:clrMapOvr>
  <p:transition>
    <p:fade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6150"/>
      </p:ext>
    </p:extLst>
  </p:cSld>
  <p:clrMapOvr>
    <a:masterClrMapping/>
  </p:clrMapOvr>
  <p:transition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6921"/>
      </p:ext>
    </p:extLst>
  </p:cSld>
  <p:clrMapOvr>
    <a:masterClrMapping/>
  </p:clrMapOvr>
  <p:transition>
    <p:fade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2324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57427"/>
      </p:ext>
    </p:extLst>
  </p:cSld>
  <p:clrMapOvr>
    <a:masterClrMapping/>
  </p:clrMapOvr>
  <p:transition>
    <p:fade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57470"/>
      </p:ext>
    </p:extLst>
  </p:cSld>
  <p:clrMapOvr>
    <a:masterClrMapping/>
  </p:clrMapOvr>
  <p:transition>
    <p:fade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8691"/>
      </p:ext>
    </p:extLst>
  </p:cSld>
  <p:clrMapOvr>
    <a:masterClrMapping/>
  </p:clrMapOvr>
  <p:transition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4001"/>
      </p:ext>
    </p:extLst>
  </p:cSld>
  <p:clrMapOvr>
    <a:masterClrMapping/>
  </p:clrMapOvr>
  <p:transition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8946"/>
      </p:ext>
    </p:extLst>
  </p:cSld>
  <p:clrMapOvr>
    <a:masterClrMapping/>
  </p:clrMapOvr>
  <p:transition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9093"/>
      </p:ext>
    </p:extLst>
  </p:cSld>
  <p:clrMapOvr>
    <a:masterClrMapping/>
  </p:clrMapOvr>
  <p:transition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34467"/>
      </p:ext>
    </p:extLst>
  </p:cSld>
  <p:clrMapOvr>
    <a:masterClrMapping/>
  </p:clrMapOvr>
  <p:transition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09549"/>
      </p:ext>
    </p:extLst>
  </p:cSld>
  <p:clrMapOvr>
    <a:masterClrMapping/>
  </p:clrMapOvr>
  <p:transition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88268"/>
      </p:ext>
    </p:extLst>
  </p:cSld>
  <p:clrMapOvr>
    <a:masterClrMapping/>
  </p:clrMapOvr>
  <p:transition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40300"/>
      </p:ext>
    </p:extLst>
  </p:cSld>
  <p:clrMapOvr>
    <a:masterClrMapping/>
  </p:clrMapOvr>
  <p:transition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62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09584"/>
      </p:ext>
    </p:extLst>
  </p:cSld>
  <p:clrMapOvr>
    <a:masterClrMapping/>
  </p:clrMapOvr>
  <p:transition>
    <p:fade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07282"/>
      </p:ext>
    </p:extLst>
  </p:cSld>
  <p:clrMapOvr>
    <a:masterClrMapping/>
  </p:clrMapOvr>
  <p:transition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9060"/>
      </p:ext>
    </p:extLst>
  </p:cSld>
  <p:clrMapOvr>
    <a:masterClrMapping/>
  </p:clrMapOvr>
  <p:transition>
    <p:fad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31677"/>
      </p:ext>
    </p:extLst>
  </p:cSld>
  <p:clrMapOvr>
    <a:masterClrMapping/>
  </p:clrMapOvr>
  <p:transition>
    <p:fade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00587"/>
      </p:ext>
    </p:extLst>
  </p:cSld>
  <p:clrMapOvr>
    <a:masterClrMapping/>
  </p:clrMapOvr>
  <p:transition>
    <p:fade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98497"/>
      </p:ext>
    </p:extLst>
  </p:cSld>
  <p:clrMapOvr>
    <a:masterClrMapping/>
  </p:clrMapOvr>
  <p:transition>
    <p:fade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9911"/>
      </p:ext>
    </p:extLst>
  </p:cSld>
  <p:clrMapOvr>
    <a:masterClrMapping/>
  </p:clrMapOvr>
  <p:transition>
    <p:fade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7814"/>
      </p:ext>
    </p:extLst>
  </p:cSld>
  <p:clrMapOvr>
    <a:masterClrMapping/>
  </p:clrMapOvr>
  <p:transition>
    <p:fade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94966"/>
      </p:ext>
    </p:extLst>
  </p:cSld>
  <p:clrMapOvr>
    <a:masterClrMapping/>
  </p:clrMapOvr>
  <p:transition>
    <p:fade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73318"/>
      </p:ext>
    </p:extLst>
  </p:cSld>
  <p:clrMapOvr>
    <a:masterClrMapping/>
  </p:clrMapOvr>
  <p:transition>
    <p:fade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5402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81277"/>
      </p:ext>
    </p:extLst>
  </p:cSld>
  <p:clrMapOvr>
    <a:masterClrMapping/>
  </p:clrMapOvr>
  <p:transition>
    <p:fade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68820"/>
      </p:ext>
    </p:extLst>
  </p:cSld>
  <p:clrMapOvr>
    <a:masterClrMapping/>
  </p:clrMapOvr>
  <p:transition>
    <p:fade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15615"/>
      </p:ext>
    </p:extLst>
  </p:cSld>
  <p:clrMapOvr>
    <a:masterClrMapping/>
  </p:clrMapOvr>
  <p:transition>
    <p:fade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41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75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552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6957374"/>
      </p:ext>
    </p:extLst>
  </p:cSld>
  <p:clrMapOvr>
    <a:masterClrMapping/>
  </p:clrMapOvr>
  <p:transition>
    <p:fade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40818"/>
      </p:ext>
    </p:extLst>
  </p:cSld>
  <p:clrMapOvr>
    <a:masterClrMapping/>
  </p:clrMapOvr>
  <p:transition>
    <p:fade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82126"/>
      </p:ext>
    </p:extLst>
  </p:cSld>
  <p:clrMapOvr>
    <a:masterClrMapping/>
  </p:clrMapOvr>
  <p:transition>
    <p:fade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275"/>
      </p:ext>
    </p:extLst>
  </p:cSld>
  <p:clrMapOvr>
    <a:masterClrMapping/>
  </p:clrMapOvr>
  <p:transition>
    <p:fade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368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3F3A7DE8-9724-4106-BA81-797FD9F2503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E2F4D754-A9F1-41F2-9E4E-A0334A4EAF66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E6AB5ED-AC68-43F9-892A-96847FEE650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2021 ADIDAS AG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5C79ADD-39CA-4F8D-9D3C-3D7D24601EB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35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90802"/>
      </p:ext>
    </p:extLst>
  </p:cSld>
  <p:clrMapOvr>
    <a:masterClrMapping/>
  </p:clrMapOvr>
  <p:transition>
    <p:fade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9160"/>
      </p:ext>
    </p:extLst>
  </p:cSld>
  <p:clrMapOvr>
    <a:masterClrMapping/>
  </p:clrMapOvr>
  <p:transition>
    <p:fade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06817"/>
      </p:ext>
    </p:extLst>
  </p:cSld>
  <p:clrMapOvr>
    <a:masterClrMapping/>
  </p:clrMapOvr>
  <p:transition>
    <p:fade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97706"/>
      </p:ext>
    </p:extLst>
  </p:cSld>
  <p:clrMapOvr>
    <a:masterClrMapping/>
  </p:clrMapOvr>
  <p:transition>
    <p:fade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16182"/>
      </p:ext>
    </p:extLst>
  </p:cSld>
  <p:clrMapOvr>
    <a:masterClrMapping/>
  </p:clrMapOvr>
  <p:transition>
    <p:fade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0692"/>
      </p:ext>
    </p:extLst>
  </p:cSld>
  <p:clrMapOvr>
    <a:masterClrMapping/>
  </p:clrMapOvr>
  <p:transition>
    <p:fade/>
  </p:transition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78518"/>
      </p:ext>
    </p:extLst>
  </p:cSld>
  <p:clrMapOvr>
    <a:masterClrMapping/>
  </p:clrMapOvr>
  <p:transition>
    <p:fade/>
  </p:transition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43476"/>
      </p:ext>
    </p:extLst>
  </p:cSld>
  <p:clrMapOvr>
    <a:masterClrMapping/>
  </p:clrMapOvr>
  <p:transition>
    <p:fade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61107"/>
      </p:ext>
    </p:extLst>
  </p:cSld>
  <p:clrMapOvr>
    <a:masterClrMapping/>
  </p:clrMapOvr>
  <p:transition>
    <p:fade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3065"/>
      </p:ext>
    </p:extLst>
  </p:cSld>
  <p:clrMapOvr>
    <a:masterClrMapping/>
  </p:clrMapOvr>
  <p:transition>
    <p:fade/>
  </p:transition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6952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8865"/>
      </p:ext>
    </p:extLst>
  </p:cSld>
  <p:clrMapOvr>
    <a:masterClrMapping/>
  </p:clrMapOvr>
  <p:transition>
    <p:fade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23193"/>
      </p:ext>
    </p:extLst>
  </p:cSld>
  <p:clrMapOvr>
    <a:masterClrMapping/>
  </p:clrMapOvr>
  <p:transition>
    <p:fade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14476"/>
      </p:ext>
    </p:extLst>
  </p:cSld>
  <p:clrMapOvr>
    <a:masterClrMapping/>
  </p:clrMapOvr>
  <p:transition>
    <p:fade/>
  </p:transition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86323"/>
      </p:ext>
    </p:extLst>
  </p:cSld>
  <p:clrMapOvr>
    <a:masterClrMapping/>
  </p:clrMapOvr>
  <p:transition>
    <p:fade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15680"/>
      </p:ext>
    </p:extLst>
  </p:cSld>
  <p:clrMapOvr>
    <a:masterClrMapping/>
  </p:clrMapOvr>
  <p:transition>
    <p:fade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98529"/>
      </p:ext>
    </p:extLst>
  </p:cSld>
  <p:clrMapOvr>
    <a:masterClrMapping/>
  </p:clrMapOvr>
  <p:transition>
    <p:fade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318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29820"/>
      </p:ext>
    </p:extLst>
  </p:cSld>
  <p:clrMapOvr>
    <a:masterClrMapping/>
  </p:clrMapOvr>
  <p:transition>
    <p:fade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34603"/>
      </p:ext>
    </p:extLst>
  </p:cSld>
  <p:clrMapOvr>
    <a:masterClrMapping/>
  </p:clrMapOvr>
  <p:transition>
    <p:fade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7517"/>
      </p:ext>
    </p:extLst>
  </p:cSld>
  <p:clrMapOvr>
    <a:masterClrMapping/>
  </p:clrMapOvr>
  <p:transition>
    <p:fade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022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5017"/>
      </p:ext>
    </p:extLst>
  </p:cSld>
  <p:clrMapOvr>
    <a:masterClrMapping/>
  </p:clrMapOvr>
  <p:transition>
    <p:fade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86734"/>
      </p:ext>
    </p:extLst>
  </p:cSld>
  <p:clrMapOvr>
    <a:masterClrMapping/>
  </p:clrMapOvr>
  <p:transition>
    <p:fade/>
  </p:transition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31175"/>
      </p:ext>
    </p:extLst>
  </p:cSld>
  <p:clrMapOvr>
    <a:masterClrMapping/>
  </p:clrMapOvr>
  <p:transition>
    <p:fade/>
  </p:transition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8790"/>
      </p:ext>
    </p:extLst>
  </p:cSld>
  <p:clrMapOvr>
    <a:masterClrMapping/>
  </p:clrMapOvr>
  <p:transition>
    <p:fade/>
  </p:transition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71104"/>
      </p:ext>
    </p:extLst>
  </p:cSld>
  <p:clrMapOvr>
    <a:masterClrMapping/>
  </p:clrMapOvr>
  <p:transition>
    <p:fade/>
  </p:transition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33778"/>
      </p:ext>
    </p:extLst>
  </p:cSld>
  <p:clrMapOvr>
    <a:masterClrMapping/>
  </p:clrMapOvr>
  <p:transition>
    <p:fade/>
  </p:transition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86999"/>
      </p:ext>
    </p:extLst>
  </p:cSld>
  <p:clrMapOvr>
    <a:masterClrMapping/>
  </p:clrMapOvr>
  <p:transition>
    <p:fade/>
  </p:transition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00243"/>
      </p:ext>
    </p:extLst>
  </p:cSld>
  <p:clrMapOvr>
    <a:masterClrMapping/>
  </p:clrMapOvr>
  <p:transition>
    <p:fade/>
  </p:transition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45157"/>
      </p:ext>
    </p:extLst>
  </p:cSld>
  <p:clrMapOvr>
    <a:masterClrMapping/>
  </p:clrMapOvr>
  <p:transition>
    <p:fade/>
  </p:transition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50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04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837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149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257526"/>
      </p:ext>
    </p:extLst>
  </p:cSld>
  <p:clrMapOvr>
    <a:masterClrMapping/>
  </p:clrMapOvr>
  <p:transition>
    <p:fade/>
  </p:transition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65045"/>
      </p:ext>
    </p:extLst>
  </p:cSld>
  <p:clrMapOvr>
    <a:masterClrMapping/>
  </p:clrMapOvr>
  <p:transition>
    <p:fade/>
  </p:transition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90577"/>
      </p:ext>
    </p:extLst>
  </p:cSld>
  <p:clrMapOvr>
    <a:masterClrMapping/>
  </p:clrMapOvr>
  <p:transition>
    <p:fade/>
  </p:transition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0978"/>
      </p:ext>
    </p:extLst>
  </p:cSld>
  <p:clrMapOvr>
    <a:masterClrMapping/>
  </p:clrMapOvr>
  <p:transition>
    <p:fade/>
  </p:transition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1050"/>
      </p:ext>
    </p:extLst>
  </p:cSld>
  <p:clrMapOvr>
    <a:masterClrMapping/>
  </p:clrMapOvr>
  <p:transition>
    <p:fade/>
  </p:transition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87367"/>
      </p:ext>
    </p:extLst>
  </p:cSld>
  <p:clrMapOvr>
    <a:masterClrMapping/>
  </p:clrMapOvr>
  <p:transition>
    <p:fade/>
  </p:transition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5857"/>
      </p:ext>
    </p:extLst>
  </p:cSld>
  <p:clrMapOvr>
    <a:masterClrMapping/>
  </p:clrMapOvr>
  <p:transition>
    <p:fade/>
  </p:transition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893"/>
      </p:ext>
    </p:extLst>
  </p:cSld>
  <p:clrMapOvr>
    <a:masterClrMapping/>
  </p:clrMapOvr>
  <p:transition>
    <p:fade/>
  </p:transition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6064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76992"/>
      </p:ext>
    </p:extLst>
  </p:cSld>
  <p:clrMapOvr>
    <a:masterClrMapping/>
  </p:clrMapOvr>
  <p:transition>
    <p:fade/>
  </p:transition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74771"/>
      </p:ext>
    </p:extLst>
  </p:cSld>
  <p:clrMapOvr>
    <a:masterClrMapping/>
  </p:clrMapOvr>
  <p:transition>
    <p:fade/>
  </p:transition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9312"/>
      </p:ext>
    </p:extLst>
  </p:cSld>
  <p:clrMapOvr>
    <a:masterClrMapping/>
  </p:clrMapOvr>
  <p:transition>
    <p:fade/>
  </p:transition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34373"/>
      </p:ext>
    </p:extLst>
  </p:cSld>
  <p:clrMapOvr>
    <a:masterClrMapping/>
  </p:clrMapOvr>
  <p:transition>
    <p:fade/>
  </p:transition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24950"/>
      </p:ext>
    </p:extLst>
  </p:cSld>
  <p:clrMapOvr>
    <a:masterClrMapping/>
  </p:clrMapOvr>
  <p:transition>
    <p:fade/>
  </p:transition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90336"/>
      </p:ext>
    </p:extLst>
  </p:cSld>
  <p:clrMapOvr>
    <a:masterClrMapping/>
  </p:clrMapOvr>
  <p:transition>
    <p:fade/>
  </p:transition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29766"/>
      </p:ext>
    </p:extLst>
  </p:cSld>
  <p:clrMapOvr>
    <a:masterClrMapping/>
  </p:clrMapOvr>
  <p:transition>
    <p:fade/>
  </p:transition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0838"/>
      </p:ext>
    </p:extLst>
  </p:cSld>
  <p:clrMapOvr>
    <a:masterClrMapping/>
  </p:clrMapOvr>
  <p:transition>
    <p:fade/>
  </p:transition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07778"/>
      </p:ext>
    </p:extLst>
  </p:cSld>
  <p:clrMapOvr>
    <a:masterClrMapping/>
  </p:clrMapOvr>
  <p:transition>
    <p:fade/>
  </p:transition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91716"/>
      </p:ext>
    </p:extLst>
  </p:cSld>
  <p:clrMapOvr>
    <a:masterClrMapping/>
  </p:clrMapOvr>
  <p:transition>
    <p:fade/>
  </p:transition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123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7187"/>
      </p:ext>
    </p:extLst>
  </p:cSld>
  <p:clrMapOvr>
    <a:masterClrMapping/>
  </p:clrMapOvr>
  <p:transition>
    <p:fade/>
  </p:transition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28522"/>
      </p:ext>
    </p:extLst>
  </p:cSld>
  <p:clrMapOvr>
    <a:masterClrMapping/>
  </p:clrMapOvr>
  <p:transition>
    <p:fade/>
  </p:transition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798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62568"/>
      </p:ext>
    </p:extLst>
  </p:cSld>
  <p:clrMapOvr>
    <a:masterClrMapping/>
  </p:clrMapOvr>
  <p:transition>
    <p:fade/>
  </p:transition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876"/>
      </p:ext>
    </p:extLst>
  </p:cSld>
  <p:clrMapOvr>
    <a:masterClrMapping/>
  </p:clrMapOvr>
  <p:transition>
    <p:fade/>
  </p:transition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6914"/>
      </p:ext>
    </p:extLst>
  </p:cSld>
  <p:clrMapOvr>
    <a:masterClrMapping/>
  </p:clrMapOvr>
  <p:transition>
    <p:fade/>
  </p:transition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59866"/>
      </p:ext>
    </p:extLst>
  </p:cSld>
  <p:clrMapOvr>
    <a:masterClrMapping/>
  </p:clrMapOvr>
  <p:transition>
    <p:fade/>
  </p:transition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50443"/>
      </p:ext>
    </p:extLst>
  </p:cSld>
  <p:clrMapOvr>
    <a:masterClrMapping/>
  </p:clrMapOvr>
  <p:transition>
    <p:fade/>
  </p:transition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90463"/>
      </p:ext>
    </p:extLst>
  </p:cSld>
  <p:clrMapOvr>
    <a:masterClrMapping/>
  </p:clrMapOvr>
  <p:transition>
    <p:fade/>
  </p:transition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36328"/>
      </p:ext>
    </p:extLst>
  </p:cSld>
  <p:clrMapOvr>
    <a:masterClrMapping/>
  </p:clrMapOvr>
  <p:transition>
    <p:fade/>
  </p:transition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8284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44129"/>
      </p:ext>
    </p:extLst>
  </p:cSld>
  <p:clrMapOvr>
    <a:masterClrMapping/>
  </p:clrMapOvr>
  <p:transition>
    <p:fade/>
  </p:transition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61567"/>
      </p:ext>
    </p:extLst>
  </p:cSld>
  <p:clrMapOvr>
    <a:masterClrMapping/>
  </p:clrMapOvr>
  <p:transition>
    <p:fade/>
  </p:transition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99099"/>
      </p:ext>
    </p:extLst>
  </p:cSld>
  <p:clrMapOvr>
    <a:masterClrMapping/>
  </p:clrMapOvr>
  <p:transition>
    <p:fade/>
  </p:transition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59587"/>
      </p:ext>
    </p:extLst>
  </p:cSld>
  <p:clrMapOvr>
    <a:masterClrMapping/>
  </p:clrMapOvr>
  <p:transition>
    <p:fade/>
  </p:transition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50470"/>
      </p:ext>
    </p:extLst>
  </p:cSld>
  <p:clrMapOvr>
    <a:masterClrMapping/>
  </p:clrMapOvr>
  <p:transition>
    <p:fade/>
  </p:transition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36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70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68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0495851"/>
      </p:ext>
    </p:extLst>
  </p:cSld>
  <p:clrMapOvr>
    <a:masterClrMapping/>
  </p:clrMapOvr>
  <p:transition>
    <p:fade/>
  </p:transition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29830"/>
      </p:ext>
    </p:extLst>
  </p:cSld>
  <p:clrMapOvr>
    <a:masterClrMapping/>
  </p:clrMapOvr>
  <p:transition>
    <p:fade/>
  </p:transition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786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60628"/>
      </p:ext>
    </p:extLst>
  </p:cSld>
  <p:clrMapOvr>
    <a:masterClrMapping/>
  </p:clrMapOvr>
  <p:transition>
    <p:fade/>
  </p:transition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48126"/>
      </p:ext>
    </p:extLst>
  </p:cSld>
  <p:clrMapOvr>
    <a:masterClrMapping/>
  </p:clrMapOvr>
  <p:transition>
    <p:fade/>
  </p:transition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2132"/>
      </p:ext>
    </p:extLst>
  </p:cSld>
  <p:clrMapOvr>
    <a:masterClrMapping/>
  </p:clrMapOvr>
  <p:transition>
    <p:fade/>
  </p:transition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30915"/>
      </p:ext>
    </p:extLst>
  </p:cSld>
  <p:clrMapOvr>
    <a:masterClrMapping/>
  </p:clrMapOvr>
  <p:transition>
    <p:fade/>
  </p:transition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82779"/>
      </p:ext>
    </p:extLst>
  </p:cSld>
  <p:clrMapOvr>
    <a:masterClrMapping/>
  </p:clrMapOvr>
  <p:transition>
    <p:fade/>
  </p:transition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8805"/>
      </p:ext>
    </p:extLst>
  </p:cSld>
  <p:clrMapOvr>
    <a:masterClrMapping/>
  </p:clrMapOvr>
  <p:transition>
    <p:fade/>
  </p:transition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2230"/>
      </p:ext>
    </p:extLst>
  </p:cSld>
  <p:clrMapOvr>
    <a:masterClrMapping/>
  </p:clrMapOvr>
  <p:transition>
    <p:fade/>
  </p:transition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52159"/>
      </p:ext>
    </p:extLst>
  </p:cSld>
  <p:clrMapOvr>
    <a:masterClrMapping/>
  </p:clrMapOvr>
  <p:transition>
    <p:fade/>
  </p:transition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68650"/>
      </p:ext>
    </p:extLst>
  </p:cSld>
  <p:clrMapOvr>
    <a:masterClrMapping/>
  </p:clrMapOvr>
  <p:transition>
    <p:fade/>
  </p:transition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0352"/>
      </p:ext>
    </p:extLst>
  </p:cSld>
  <p:clrMapOvr>
    <a:masterClrMapping/>
  </p:clrMapOvr>
  <p:transition>
    <p:fade/>
  </p:transition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4142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30030"/>
      </p:ext>
    </p:extLst>
  </p:cSld>
  <p:clrMapOvr>
    <a:masterClrMapping/>
  </p:clrMapOvr>
  <p:transition>
    <p:fade/>
  </p:transition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68665"/>
      </p:ext>
    </p:extLst>
  </p:cSld>
  <p:clrMapOvr>
    <a:masterClrMapping/>
  </p:clrMapOvr>
  <p:transition>
    <p:fade/>
  </p:transition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93913"/>
      </p:ext>
    </p:extLst>
  </p:cSld>
  <p:clrMapOvr>
    <a:masterClrMapping/>
  </p:clrMapOvr>
  <p:transition>
    <p:fade/>
  </p:transition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82889"/>
      </p:ext>
    </p:extLst>
  </p:cSld>
  <p:clrMapOvr>
    <a:masterClrMapping/>
  </p:clrMapOvr>
  <p:transition>
    <p:fade/>
  </p:transition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26559"/>
      </p:ext>
    </p:extLst>
  </p:cSld>
  <p:clrMapOvr>
    <a:masterClrMapping/>
  </p:clrMapOvr>
  <p:transition>
    <p:fade/>
  </p:transition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13265"/>
      </p:ext>
    </p:extLst>
  </p:cSld>
  <p:clrMapOvr>
    <a:masterClrMapping/>
  </p:clrMapOvr>
  <p:transition>
    <p:fade/>
  </p:transition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03749"/>
      </p:ext>
    </p:extLst>
  </p:cSld>
  <p:clrMapOvr>
    <a:masterClrMapping/>
  </p:clrMapOvr>
  <p:transition>
    <p:fade/>
  </p:transition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52807"/>
      </p:ext>
    </p:extLst>
  </p:cSld>
  <p:clrMapOvr>
    <a:masterClrMapping/>
  </p:clrMapOvr>
  <p:transition>
    <p:fade/>
  </p:transition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218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19586"/>
      </p:ext>
    </p:extLst>
  </p:cSld>
  <p:clrMapOvr>
    <a:masterClrMapping/>
  </p:clrMapOvr>
  <p:transition>
    <p:fade/>
  </p:transition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8160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07796"/>
      </p:ext>
    </p:extLst>
  </p:cSld>
  <p:clrMapOvr>
    <a:masterClrMapping/>
  </p:clrMapOvr>
  <p:transition>
    <p:fade/>
  </p:transition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63302"/>
      </p:ext>
    </p:extLst>
  </p:cSld>
  <p:clrMapOvr>
    <a:masterClrMapping/>
  </p:clrMapOvr>
  <p:transition>
    <p:fade/>
  </p:transition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50119"/>
      </p:ext>
    </p:extLst>
  </p:cSld>
  <p:clrMapOvr>
    <a:masterClrMapping/>
  </p:clrMapOvr>
  <p:transition>
    <p:fade/>
  </p:transition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09109"/>
      </p:ext>
    </p:extLst>
  </p:cSld>
  <p:clrMapOvr>
    <a:masterClrMapping/>
  </p:clrMapOvr>
  <p:transition>
    <p:fade/>
  </p:transition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0966"/>
      </p:ext>
    </p:extLst>
  </p:cSld>
  <p:clrMapOvr>
    <a:masterClrMapping/>
  </p:clrMapOvr>
  <p:transition>
    <p:fade/>
  </p:transition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77487"/>
      </p:ext>
    </p:extLst>
  </p:cSld>
  <p:clrMapOvr>
    <a:masterClrMapping/>
  </p:clrMapOvr>
  <p:transition>
    <p:fade/>
  </p:transition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34341"/>
      </p:ext>
    </p:extLst>
  </p:cSld>
  <p:clrMapOvr>
    <a:masterClrMapping/>
  </p:clrMapOvr>
  <p:transition>
    <p:fade/>
  </p:transition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36340"/>
      </p:ext>
    </p:extLst>
  </p:cSld>
  <p:clrMapOvr>
    <a:masterClrMapping/>
  </p:clrMapOvr>
  <p:transition>
    <p:fade/>
  </p:transition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74750"/>
      </p:ext>
    </p:extLst>
  </p:cSld>
  <p:clrMapOvr>
    <a:masterClrMapping/>
  </p:clrMapOvr>
  <p:transition>
    <p:fade/>
  </p:transition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42185"/>
      </p:ext>
    </p:extLst>
  </p:cSld>
  <p:clrMapOvr>
    <a:masterClrMapping/>
  </p:clrMapOvr>
  <p:transition>
    <p:fade/>
  </p:transition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49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E1F103D4-9810-4D48-AFDA-9EF3AFC5E824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E2F4D754-A9F1-41F2-9E4E-A0334A4EAF66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AD6684A-4B10-40F9-AD08-FDD1439B53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2021 ADIDAS AG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04BF363-2E9E-4845-AF8F-987E572A0B6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91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16346"/>
      </p:ext>
    </p:extLst>
  </p:cSld>
  <p:clrMapOvr>
    <a:masterClrMapping/>
  </p:clrMapOvr>
  <p:transition>
    <p:fade/>
  </p:transition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5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265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893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633059"/>
      </p:ext>
    </p:extLst>
  </p:cSld>
  <p:clrMapOvr>
    <a:masterClrMapping/>
  </p:clrMapOvr>
  <p:transition>
    <p:fade/>
  </p:transition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1198"/>
      </p:ext>
    </p:extLst>
  </p:cSld>
  <p:clrMapOvr>
    <a:masterClrMapping/>
  </p:clrMapOvr>
  <p:transition>
    <p:fade/>
  </p:transition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81095"/>
      </p:ext>
    </p:extLst>
  </p:cSld>
  <p:clrMapOvr>
    <a:masterClrMapping/>
  </p:clrMapOvr>
  <p:transition>
    <p:fade/>
  </p:transition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51882"/>
      </p:ext>
    </p:extLst>
  </p:cSld>
  <p:clrMapOvr>
    <a:masterClrMapping/>
  </p:clrMapOvr>
  <p:transition>
    <p:fade/>
  </p:transition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51937"/>
      </p:ext>
    </p:extLst>
  </p:cSld>
  <p:clrMapOvr>
    <a:masterClrMapping/>
  </p:clrMapOvr>
  <p:transition>
    <p:fade/>
  </p:transition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76135"/>
      </p:ext>
    </p:extLst>
  </p:cSld>
  <p:clrMapOvr>
    <a:masterClrMapping/>
  </p:clrMapOvr>
  <p:transition>
    <p:fade/>
  </p:transition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9610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24241"/>
      </p:ext>
    </p:extLst>
  </p:cSld>
  <p:clrMapOvr>
    <a:masterClrMapping/>
  </p:clrMapOvr>
  <p:transition>
    <p:fade/>
  </p:transition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37285"/>
      </p:ext>
    </p:extLst>
  </p:cSld>
  <p:clrMapOvr>
    <a:masterClrMapping/>
  </p:clrMapOvr>
  <p:transition>
    <p:fade/>
  </p:transition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77320"/>
      </p:ext>
    </p:extLst>
  </p:cSld>
  <p:clrMapOvr>
    <a:masterClrMapping/>
  </p:clrMapOvr>
  <p:transition>
    <p:fade/>
  </p:transition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05512"/>
      </p:ext>
    </p:extLst>
  </p:cSld>
  <p:clrMapOvr>
    <a:masterClrMapping/>
  </p:clrMapOvr>
  <p:transition>
    <p:fade/>
  </p:transition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21218"/>
      </p:ext>
    </p:extLst>
  </p:cSld>
  <p:clrMapOvr>
    <a:masterClrMapping/>
  </p:clrMapOvr>
  <p:transition>
    <p:fade/>
  </p:transition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22703"/>
      </p:ext>
    </p:extLst>
  </p:cSld>
  <p:clrMapOvr>
    <a:masterClrMapping/>
  </p:clrMapOvr>
  <p:transition>
    <p:fade/>
  </p:transition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80448"/>
      </p:ext>
    </p:extLst>
  </p:cSld>
  <p:clrMapOvr>
    <a:masterClrMapping/>
  </p:clrMapOvr>
  <p:transition>
    <p:fade/>
  </p:transition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76155"/>
      </p:ext>
    </p:extLst>
  </p:cSld>
  <p:clrMapOvr>
    <a:masterClrMapping/>
  </p:clrMapOvr>
  <p:transition>
    <p:fade/>
  </p:transition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26774"/>
      </p:ext>
    </p:extLst>
  </p:cSld>
  <p:clrMapOvr>
    <a:masterClrMapping/>
  </p:clrMapOvr>
  <p:transition>
    <p:fade/>
  </p:transition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6346"/>
      </p:ext>
    </p:extLst>
  </p:cSld>
  <p:clrMapOvr>
    <a:masterClrMapping/>
  </p:clrMapOvr>
  <p:transition>
    <p:fade/>
  </p:transition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911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29853"/>
      </p:ext>
    </p:extLst>
  </p:cSld>
  <p:clrMapOvr>
    <a:masterClrMapping/>
  </p:clrMapOvr>
  <p:transition>
    <p:fade/>
  </p:transition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60205"/>
      </p:ext>
    </p:extLst>
  </p:cSld>
  <p:clrMapOvr>
    <a:masterClrMapping/>
  </p:clrMapOvr>
  <p:transition>
    <p:fade/>
  </p:transition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37093"/>
      </p:ext>
    </p:extLst>
  </p:cSld>
  <p:clrMapOvr>
    <a:masterClrMapping/>
  </p:clrMapOvr>
  <p:transition>
    <p:fade/>
  </p:transition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36955"/>
      </p:ext>
    </p:extLst>
  </p:cSld>
  <p:clrMapOvr>
    <a:masterClrMapping/>
  </p:clrMapOvr>
  <p:transition>
    <p:fade/>
  </p:transition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99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67851"/>
      </p:ext>
    </p:extLst>
  </p:cSld>
  <p:clrMapOvr>
    <a:masterClrMapping/>
  </p:clrMapOvr>
  <p:transition>
    <p:fade/>
  </p:transition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79896"/>
      </p:ext>
    </p:extLst>
  </p:cSld>
  <p:clrMapOvr>
    <a:masterClrMapping/>
  </p:clrMapOvr>
  <p:transition>
    <p:fade/>
  </p:transition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06819"/>
      </p:ext>
    </p:extLst>
  </p:cSld>
  <p:clrMapOvr>
    <a:masterClrMapping/>
  </p:clrMapOvr>
  <p:transition>
    <p:fade/>
  </p:transition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6010"/>
      </p:ext>
    </p:extLst>
  </p:cSld>
  <p:clrMapOvr>
    <a:masterClrMapping/>
  </p:clrMapOvr>
  <p:transition>
    <p:fade/>
  </p:transition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15351"/>
      </p:ext>
    </p:extLst>
  </p:cSld>
  <p:clrMapOvr>
    <a:masterClrMapping/>
  </p:clrMapOvr>
  <p:transition>
    <p:fade/>
  </p:transition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323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23018"/>
      </p:ext>
    </p:extLst>
  </p:cSld>
  <p:clrMapOvr>
    <a:masterClrMapping/>
  </p:clrMapOvr>
  <p:transition>
    <p:fade/>
  </p:transition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68362"/>
      </p:ext>
    </p:extLst>
  </p:cSld>
  <p:clrMapOvr>
    <a:masterClrMapping/>
  </p:clrMapOvr>
  <p:transition>
    <p:fade/>
  </p:transition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51064"/>
      </p:ext>
    </p:extLst>
  </p:cSld>
  <p:clrMapOvr>
    <a:masterClrMapping/>
  </p:clrMapOvr>
  <p:transition>
    <p:fade/>
  </p:transition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54909"/>
      </p:ext>
    </p:extLst>
  </p:cSld>
  <p:clrMapOvr>
    <a:masterClrMapping/>
  </p:clrMapOvr>
  <p:transition>
    <p:fade/>
  </p:transition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31516"/>
      </p:ext>
    </p:extLst>
  </p:cSld>
  <p:clrMapOvr>
    <a:masterClrMapping/>
  </p:clrMapOvr>
  <p:transition>
    <p:fade/>
  </p:transition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37071"/>
      </p:ext>
    </p:extLst>
  </p:cSld>
  <p:clrMapOvr>
    <a:masterClrMapping/>
  </p:clrMapOvr>
  <p:transition>
    <p:fade/>
  </p:transition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1703"/>
      </p:ext>
    </p:extLst>
  </p:cSld>
  <p:clrMapOvr>
    <a:masterClrMapping/>
  </p:clrMapOvr>
  <p:transition>
    <p:fade/>
  </p:transition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272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30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432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212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20473"/>
      </p:ext>
    </p:extLst>
  </p:cSld>
  <p:clrMapOvr>
    <a:masterClrMapping/>
  </p:clrMapOvr>
  <p:transition>
    <p:fade/>
  </p:transition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15871"/>
      </p:ext>
    </p:extLst>
  </p:cSld>
  <p:clrMapOvr>
    <a:masterClrMapping/>
  </p:clrMapOvr>
  <p:transition>
    <p:fade/>
  </p:transition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45210"/>
      </p:ext>
    </p:extLst>
  </p:cSld>
  <p:clrMapOvr>
    <a:masterClrMapping/>
  </p:clrMapOvr>
  <p:transition>
    <p:fade/>
  </p:transition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12174"/>
      </p:ext>
    </p:extLst>
  </p:cSld>
  <p:clrMapOvr>
    <a:masterClrMapping/>
  </p:clrMapOvr>
  <p:transition>
    <p:fade/>
  </p:transition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26857"/>
      </p:ext>
    </p:extLst>
  </p:cSld>
  <p:clrMapOvr>
    <a:masterClrMapping/>
  </p:clrMapOvr>
  <p:transition>
    <p:fade/>
  </p:transition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09234"/>
      </p:ext>
    </p:extLst>
  </p:cSld>
  <p:clrMapOvr>
    <a:masterClrMapping/>
  </p:clrMapOvr>
  <p:transition>
    <p:fade/>
  </p:transition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44241"/>
      </p:ext>
    </p:extLst>
  </p:cSld>
  <p:clrMapOvr>
    <a:masterClrMapping/>
  </p:clrMapOvr>
  <p:transition>
    <p:fade/>
  </p:transition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60649"/>
      </p:ext>
    </p:extLst>
  </p:cSld>
  <p:clrMapOvr>
    <a:masterClrMapping/>
  </p:clrMapOvr>
  <p:transition>
    <p:fade/>
  </p:transition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52794"/>
      </p:ext>
    </p:extLst>
  </p:cSld>
  <p:clrMapOvr>
    <a:masterClrMapping/>
  </p:clrMapOvr>
  <p:transition>
    <p:fade/>
  </p:transition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97324"/>
      </p:ext>
    </p:extLst>
  </p:cSld>
  <p:clrMapOvr>
    <a:masterClrMapping/>
  </p:clrMapOvr>
  <p:transition>
    <p:fade/>
  </p:transition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327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6437"/>
      </p:ext>
    </p:extLst>
  </p:cSld>
  <p:clrMapOvr>
    <a:masterClrMapping/>
  </p:clrMapOvr>
  <p:transition>
    <p:fade/>
  </p:transition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24037"/>
      </p:ext>
    </p:extLst>
  </p:cSld>
  <p:clrMapOvr>
    <a:masterClrMapping/>
  </p:clrMapOvr>
  <p:transition>
    <p:fade/>
  </p:transition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1619"/>
      </p:ext>
    </p:extLst>
  </p:cSld>
  <p:clrMapOvr>
    <a:masterClrMapping/>
  </p:clrMapOvr>
  <p:transition>
    <p:fade/>
  </p:transition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1639"/>
      </p:ext>
    </p:extLst>
  </p:cSld>
  <p:clrMapOvr>
    <a:masterClrMapping/>
  </p:clrMapOvr>
  <p:transition>
    <p:fade/>
  </p:transition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05057"/>
      </p:ext>
    </p:extLst>
  </p:cSld>
  <p:clrMapOvr>
    <a:masterClrMapping/>
  </p:clrMapOvr>
  <p:transition>
    <p:fade/>
  </p:transition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16858"/>
      </p:ext>
    </p:extLst>
  </p:cSld>
  <p:clrMapOvr>
    <a:masterClrMapping/>
  </p:clrMapOvr>
  <p:transition>
    <p:fade/>
  </p:transition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16459"/>
      </p:ext>
    </p:extLst>
  </p:cSld>
  <p:clrMapOvr>
    <a:masterClrMapping/>
  </p:clrMapOvr>
  <p:transition>
    <p:fade/>
  </p:transition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49566"/>
      </p:ext>
    </p:extLst>
  </p:cSld>
  <p:clrMapOvr>
    <a:masterClrMapping/>
  </p:clrMapOvr>
  <p:transition>
    <p:fade/>
  </p:transition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54999"/>
      </p:ext>
    </p:extLst>
  </p:cSld>
  <p:clrMapOvr>
    <a:masterClrMapping/>
  </p:clrMapOvr>
  <p:transition>
    <p:fade/>
  </p:transition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23856"/>
      </p:ext>
    </p:extLst>
  </p:cSld>
  <p:clrMapOvr>
    <a:masterClrMapping/>
  </p:clrMapOvr>
  <p:transition>
    <p:fade/>
  </p:transition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861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726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64807"/>
      </p:ext>
    </p:extLst>
  </p:cSld>
  <p:clrMapOvr>
    <a:masterClrMapping/>
  </p:clrMapOvr>
  <p:transition>
    <p:fade/>
  </p:transition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9486"/>
      </p:ext>
    </p:extLst>
  </p:cSld>
  <p:clrMapOvr>
    <a:masterClrMapping/>
  </p:clrMapOvr>
  <p:transition>
    <p:fade/>
  </p:transition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37056"/>
      </p:ext>
    </p:extLst>
  </p:cSld>
  <p:clrMapOvr>
    <a:masterClrMapping/>
  </p:clrMapOvr>
  <p:transition>
    <p:fade/>
  </p:transition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51975"/>
      </p:ext>
    </p:extLst>
  </p:cSld>
  <p:clrMapOvr>
    <a:masterClrMapping/>
  </p:clrMapOvr>
  <p:transition>
    <p:fade/>
  </p:transition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91465"/>
      </p:ext>
    </p:extLst>
  </p:cSld>
  <p:clrMapOvr>
    <a:masterClrMapping/>
  </p:clrMapOvr>
  <p:transition>
    <p:fade/>
  </p:transition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41261"/>
      </p:ext>
    </p:extLst>
  </p:cSld>
  <p:clrMapOvr>
    <a:masterClrMapping/>
  </p:clrMapOvr>
  <p:transition>
    <p:fade/>
  </p:transition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467"/>
      </p:ext>
    </p:extLst>
  </p:cSld>
  <p:clrMapOvr>
    <a:masterClrMapping/>
  </p:clrMapOvr>
  <p:transition>
    <p:fade/>
  </p:transition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68422"/>
      </p:ext>
    </p:extLst>
  </p:cSld>
  <p:clrMapOvr>
    <a:masterClrMapping/>
  </p:clrMapOvr>
  <p:transition>
    <p:fade/>
  </p:transition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77789"/>
      </p:ext>
    </p:extLst>
  </p:cSld>
  <p:clrMapOvr>
    <a:masterClrMapping/>
  </p:clrMapOvr>
  <p:transition>
    <p:fade/>
  </p:transition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5606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D353-0633-74A3-DE6B-ADB76CA92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525" y="849313"/>
            <a:ext cx="6910388" cy="18049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551A9-6F22-E47C-0087-DEF0E384F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525" y="2722563"/>
            <a:ext cx="6910388" cy="1252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F29FE-A88E-2A3C-4377-27307851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59E7-9480-70CE-D78A-3B2C81DF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051A2-996B-A39B-B5A1-30D2FD22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8745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2463"/>
      </p:ext>
    </p:extLst>
  </p:cSld>
  <p:clrMapOvr>
    <a:masterClrMapping/>
  </p:clrMapOvr>
  <p:transition>
    <p:fade/>
  </p:transition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65061"/>
      </p:ext>
    </p:extLst>
  </p:cSld>
  <p:clrMapOvr>
    <a:masterClrMapping/>
  </p:clrMapOvr>
  <p:transition>
    <p:fade/>
  </p:transition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28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837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129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5854426"/>
      </p:ext>
    </p:extLst>
  </p:cSld>
  <p:clrMapOvr>
    <a:masterClrMapping/>
  </p:clrMapOvr>
  <p:transition>
    <p:fade/>
  </p:transition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786"/>
      </p:ext>
    </p:extLst>
  </p:cSld>
  <p:clrMapOvr>
    <a:masterClrMapping/>
  </p:clrMapOvr>
  <p:transition>
    <p:fade/>
  </p:transition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95490"/>
      </p:ext>
    </p:extLst>
  </p:cSld>
  <p:clrMapOvr>
    <a:masterClrMapping/>
  </p:clrMapOvr>
  <p:transition>
    <p:fade/>
  </p:transition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60645"/>
      </p:ext>
    </p:extLst>
  </p:cSld>
  <p:clrMapOvr>
    <a:masterClrMapping/>
  </p:clrMapOvr>
  <p:transition>
    <p:fade/>
  </p:transition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7124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BE02-B1E3-B61F-62DB-7D2D968F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7EF6-8023-5EE5-CF3C-427A25897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9D39-D947-EF10-7FFC-75E6976C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339B1-53FA-6EFE-40DE-215F6D68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0BEA4-445E-5230-F111-D4B4653E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472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88592"/>
      </p:ext>
    </p:extLst>
  </p:cSld>
  <p:clrMapOvr>
    <a:masterClrMapping/>
  </p:clrMapOvr>
  <p:transition>
    <p:fade/>
  </p:transition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7102"/>
      </p:ext>
    </p:extLst>
  </p:cSld>
  <p:clrMapOvr>
    <a:masterClrMapping/>
  </p:clrMapOvr>
  <p:transition>
    <p:fade/>
  </p:transition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71339"/>
      </p:ext>
    </p:extLst>
  </p:cSld>
  <p:clrMapOvr>
    <a:masterClrMapping/>
  </p:clrMapOvr>
  <p:transition>
    <p:fade/>
  </p:transition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26397"/>
      </p:ext>
    </p:extLst>
  </p:cSld>
  <p:clrMapOvr>
    <a:masterClrMapping/>
  </p:clrMapOvr>
  <p:transition>
    <p:fade/>
  </p:transition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3748"/>
      </p:ext>
    </p:extLst>
  </p:cSld>
  <p:clrMapOvr>
    <a:masterClrMapping/>
  </p:clrMapOvr>
  <p:transition>
    <p:fade/>
  </p:transition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49306"/>
      </p:ext>
    </p:extLst>
  </p:cSld>
  <p:clrMapOvr>
    <a:masterClrMapping/>
  </p:clrMapOvr>
  <p:transition>
    <p:fade/>
  </p:transition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8297"/>
      </p:ext>
    </p:extLst>
  </p:cSld>
  <p:clrMapOvr>
    <a:masterClrMapping/>
  </p:clrMapOvr>
  <p:transition>
    <p:fade/>
  </p:transition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8727"/>
      </p:ext>
    </p:extLst>
  </p:cSld>
  <p:clrMapOvr>
    <a:masterClrMapping/>
  </p:clrMapOvr>
  <p:transition>
    <p:fade/>
  </p:transition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0459"/>
      </p:ext>
    </p:extLst>
  </p:cSld>
  <p:clrMapOvr>
    <a:masterClrMapping/>
  </p:clrMapOvr>
  <p:transition>
    <p:fade/>
  </p:transition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5612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2349-7B31-59D0-3012-5839A483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2225"/>
            <a:ext cx="7948613" cy="21574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8E2D-FD9E-A227-F731-37D2DDEA8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3470275"/>
            <a:ext cx="7948613" cy="1133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0E76E-C5BC-0DA4-A468-3C0DF0DF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E40E6-26EB-2401-4CC4-BFB5B009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68CD-7FA8-763D-8F28-072E6C7E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1582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68120"/>
      </p:ext>
    </p:extLst>
  </p:cSld>
  <p:clrMapOvr>
    <a:masterClrMapping/>
  </p:clrMapOvr>
  <p:transition>
    <p:fade/>
  </p:transition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49290"/>
      </p:ext>
    </p:extLst>
  </p:cSld>
  <p:clrMapOvr>
    <a:masterClrMapping/>
  </p:clrMapOvr>
  <p:transition>
    <p:fade/>
  </p:transition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76744"/>
      </p:ext>
    </p:extLst>
  </p:cSld>
  <p:clrMapOvr>
    <a:masterClrMapping/>
  </p:clrMapOvr>
  <p:transition>
    <p:fade/>
  </p:transition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53536"/>
      </p:ext>
    </p:extLst>
  </p:cSld>
  <p:clrMapOvr>
    <a:masterClrMapping/>
  </p:clrMapOvr>
  <p:transition>
    <p:fade/>
  </p:transition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8424"/>
      </p:ext>
    </p:extLst>
  </p:cSld>
  <p:clrMapOvr>
    <a:masterClrMapping/>
  </p:clrMapOvr>
  <p:transition>
    <p:fade/>
  </p:transition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983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03035"/>
      </p:ext>
    </p:extLst>
  </p:cSld>
  <p:clrMapOvr>
    <a:masterClrMapping/>
  </p:clrMapOvr>
  <p:transition>
    <p:fade/>
  </p:transition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4685"/>
      </p:ext>
    </p:extLst>
  </p:cSld>
  <p:clrMapOvr>
    <a:masterClrMapping/>
  </p:clrMapOvr>
  <p:transition>
    <p:fade/>
  </p:transition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703"/>
      </p:ext>
    </p:extLst>
  </p:cSld>
  <p:clrMapOvr>
    <a:masterClrMapping/>
  </p:clrMapOvr>
  <p:transition>
    <p:fade/>
  </p:transition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09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7425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3494-4161-7182-5253-F0EEE63A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69F7-CE47-BE6B-950E-FEF1637F6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413" y="1379538"/>
            <a:ext cx="3897312" cy="3290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C2621-9B03-C391-2CA2-EB95BF9C5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3125" y="1379538"/>
            <a:ext cx="3898900" cy="3290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67016-B164-0E27-D732-93DFC54E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34E83-D2CD-37CC-49A7-7236616E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C678F-D11A-6DD8-B419-483BEC2E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40220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93459"/>
      </p:ext>
    </p:extLst>
  </p:cSld>
  <p:clrMapOvr>
    <a:masterClrMapping/>
  </p:clrMapOvr>
  <p:transition>
    <p:fade/>
  </p:transition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67159"/>
      </p:ext>
    </p:extLst>
  </p:cSld>
  <p:clrMapOvr>
    <a:masterClrMapping/>
  </p:clrMapOvr>
  <p:transition>
    <p:fade/>
  </p:transition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33745"/>
      </p:ext>
    </p:extLst>
  </p:cSld>
  <p:clrMapOvr>
    <a:masterClrMapping/>
  </p:clrMapOvr>
  <p:transition>
    <p:fade/>
  </p:transition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95126"/>
      </p:ext>
    </p:extLst>
  </p:cSld>
  <p:clrMapOvr>
    <a:masterClrMapping/>
  </p:clrMapOvr>
  <p:transition>
    <p:fade/>
  </p:transition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01091"/>
      </p:ext>
    </p:extLst>
  </p:cSld>
  <p:clrMapOvr>
    <a:masterClrMapping/>
  </p:clrMapOvr>
  <p:transition>
    <p:fade/>
  </p:transition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45359"/>
      </p:ext>
    </p:extLst>
  </p:cSld>
  <p:clrMapOvr>
    <a:masterClrMapping/>
  </p:clrMapOvr>
  <p:transition>
    <p:fade/>
  </p:transition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03153"/>
      </p:ext>
    </p:extLst>
  </p:cSld>
  <p:clrMapOvr>
    <a:masterClrMapping/>
  </p:clrMapOvr>
  <p:transition>
    <p:fade/>
  </p:transition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57670"/>
      </p:ext>
    </p:extLst>
  </p:cSld>
  <p:clrMapOvr>
    <a:masterClrMapping/>
  </p:clrMapOvr>
  <p:transition>
    <p:fade/>
  </p:transition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066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692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41E6-274A-4D2C-6A72-128D7742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6225"/>
            <a:ext cx="7948613" cy="100171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065BC-7CCD-2022-18B1-8F4440705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000" y="1271588"/>
            <a:ext cx="3898900" cy="622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94485-D1AF-1953-C99C-CA88102E8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000" y="1893888"/>
            <a:ext cx="3898900" cy="27860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F2456-A8E4-12FC-75A8-506747EDA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5663" y="1271588"/>
            <a:ext cx="3917950" cy="622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5428F-AAA1-7363-A95F-9186A8BCD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5663" y="1893888"/>
            <a:ext cx="3917950" cy="27860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08897-78AA-0634-DA68-90CB0920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A7C8F-2116-4AED-F0C9-8DE5755E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9175E-ED10-29DB-DE66-E3217777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04851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071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4352400"/>
      </p:ext>
    </p:extLst>
  </p:cSld>
  <p:clrMapOvr>
    <a:masterClrMapping/>
  </p:clrMapOvr>
  <p:transition>
    <p:fade/>
  </p:transition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88566"/>
      </p:ext>
    </p:extLst>
  </p:cSld>
  <p:clrMapOvr>
    <a:masterClrMapping/>
  </p:clrMapOvr>
  <p:transition>
    <p:fade/>
  </p:transition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04466"/>
      </p:ext>
    </p:extLst>
  </p:cSld>
  <p:clrMapOvr>
    <a:masterClrMapping/>
  </p:clrMapOvr>
  <p:transition>
    <p:fade/>
  </p:transition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03264"/>
      </p:ext>
    </p:extLst>
  </p:cSld>
  <p:clrMapOvr>
    <a:masterClrMapping/>
  </p:clrMapOvr>
  <p:transition>
    <p:fade/>
  </p:transition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48892"/>
      </p:ext>
    </p:extLst>
  </p:cSld>
  <p:clrMapOvr>
    <a:masterClrMapping/>
  </p:clrMapOvr>
  <p:transition>
    <p:fade/>
  </p:transition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14546"/>
      </p:ext>
    </p:extLst>
  </p:cSld>
  <p:clrMapOvr>
    <a:masterClrMapping/>
  </p:clrMapOvr>
  <p:transition>
    <p:fade/>
  </p:transition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48448"/>
      </p:ext>
    </p:extLst>
  </p:cSld>
  <p:clrMapOvr>
    <a:masterClrMapping/>
  </p:clrMapOvr>
  <p:transition>
    <p:fade/>
  </p:transition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4877"/>
      </p:ext>
    </p:extLst>
  </p:cSld>
  <p:clrMapOvr>
    <a:masterClrMapping/>
  </p:clrMapOvr>
  <p:transition>
    <p:fade/>
  </p:transition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1701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3119-8036-C417-893B-E73ADEF3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76164-9E04-930D-06AB-1403D8C5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DD897-38EA-A7D9-B8EC-23D6024D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617E4-CB1B-C0C6-0445-0CE3BD5E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385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74658"/>
      </p:ext>
    </p:extLst>
  </p:cSld>
  <p:clrMapOvr>
    <a:masterClrMapping/>
  </p:clrMapOvr>
  <p:transition>
    <p:fade/>
  </p:transition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93081"/>
      </p:ext>
    </p:extLst>
  </p:cSld>
  <p:clrMapOvr>
    <a:masterClrMapping/>
  </p:clrMapOvr>
  <p:transition>
    <p:fade/>
  </p:transition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2265"/>
      </p:ext>
    </p:extLst>
  </p:cSld>
  <p:clrMapOvr>
    <a:masterClrMapping/>
  </p:clrMapOvr>
  <p:transition>
    <p:fade/>
  </p:transition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26730"/>
      </p:ext>
    </p:extLst>
  </p:cSld>
  <p:clrMapOvr>
    <a:masterClrMapping/>
  </p:clrMapOvr>
  <p:transition>
    <p:fade/>
  </p:transition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50398"/>
      </p:ext>
    </p:extLst>
  </p:cSld>
  <p:clrMapOvr>
    <a:masterClrMapping/>
  </p:clrMapOvr>
  <p:transition>
    <p:fade/>
  </p:transition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2292"/>
      </p:ext>
    </p:extLst>
  </p:cSld>
  <p:clrMapOvr>
    <a:masterClrMapping/>
  </p:clrMapOvr>
  <p:transition>
    <p:fade/>
  </p:transition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5347"/>
      </p:ext>
    </p:extLst>
  </p:cSld>
  <p:clrMapOvr>
    <a:masterClrMapping/>
  </p:clrMapOvr>
  <p:transition>
    <p:fade/>
  </p:transition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89148"/>
      </p:ext>
    </p:extLst>
  </p:cSld>
  <p:clrMapOvr>
    <a:masterClrMapping/>
  </p:clrMapOvr>
  <p:transition>
    <p:fade/>
  </p:transition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84616"/>
      </p:ext>
    </p:extLst>
  </p:cSld>
  <p:clrMapOvr>
    <a:masterClrMapping/>
  </p:clrMapOvr>
  <p:transition>
    <p:fade/>
  </p:transition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761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48094-2F85-2601-0350-73C404C0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FDDC0-82B5-8D78-BFA4-C21FBCBE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765FF-9E39-2CA3-B94F-2511E734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17335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47975"/>
      </p:ext>
    </p:extLst>
  </p:cSld>
  <p:clrMapOvr>
    <a:masterClrMapping/>
  </p:clrMapOvr>
  <p:transition>
    <p:fade/>
  </p:transition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464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73426"/>
      </p:ext>
    </p:extLst>
  </p:cSld>
  <p:clrMapOvr>
    <a:masterClrMapping/>
  </p:clrMapOvr>
  <p:transition>
    <p:fade/>
  </p:transition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00633"/>
      </p:ext>
    </p:extLst>
  </p:cSld>
  <p:clrMapOvr>
    <a:masterClrMapping/>
  </p:clrMapOvr>
  <p:transition>
    <p:fade/>
  </p:transition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354"/>
      </p:ext>
    </p:extLst>
  </p:cSld>
  <p:clrMapOvr>
    <a:masterClrMapping/>
  </p:clrMapOvr>
  <p:transition>
    <p:fade/>
  </p:transition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5409"/>
      </p:ext>
    </p:extLst>
  </p:cSld>
  <p:clrMapOvr>
    <a:masterClrMapping/>
  </p:clrMapOvr>
  <p:transition>
    <p:fade/>
  </p:transition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32570"/>
      </p:ext>
    </p:extLst>
  </p:cSld>
  <p:clrMapOvr>
    <a:masterClrMapping/>
  </p:clrMapOvr>
  <p:transition>
    <p:fade/>
  </p:transition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53091"/>
      </p:ext>
    </p:extLst>
  </p:cSld>
  <p:clrMapOvr>
    <a:masterClrMapping/>
  </p:clrMapOvr>
  <p:transition>
    <p:fade/>
  </p:transition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50356"/>
      </p:ext>
    </p:extLst>
  </p:cSld>
  <p:clrMapOvr>
    <a:masterClrMapping/>
  </p:clrMapOvr>
  <p:transition>
    <p:fade/>
  </p:transition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2866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95DA-B3F4-6764-9A19-4B77B118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46075"/>
            <a:ext cx="2971800" cy="12096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593B-071C-248A-2CCD-48EBB2B4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7950" y="746125"/>
            <a:ext cx="4665663" cy="3684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8A567-4264-1F7A-F6FC-F7FDF903B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000" y="1555750"/>
            <a:ext cx="2971800" cy="28813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0D1AA-33E2-149B-1F4B-8540FE28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FE5CA-BFDB-DF91-104D-29C71271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B8A9-AC02-5ADF-80DF-E798FE2C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10072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77198"/>
      </p:ext>
    </p:extLst>
  </p:cSld>
  <p:clrMapOvr>
    <a:masterClrMapping/>
  </p:clrMapOvr>
  <p:transition>
    <p:fade/>
  </p:transition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65301"/>
      </p:ext>
    </p:extLst>
  </p:cSld>
  <p:clrMapOvr>
    <a:masterClrMapping/>
  </p:clrMapOvr>
  <p:transition>
    <p:fade/>
  </p:transition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9132"/>
      </p:ext>
    </p:extLst>
  </p:cSld>
  <p:clrMapOvr>
    <a:masterClrMapping/>
  </p:clrMapOvr>
  <p:transition>
    <p:fade/>
  </p:transition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5416"/>
      </p:ext>
    </p:extLst>
  </p:cSld>
  <p:clrMapOvr>
    <a:masterClrMapping/>
  </p:clrMapOvr>
  <p:transition>
    <p:fade/>
  </p:transition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231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DB56-2916-1B3E-7AC2-91A3BCAF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46075"/>
            <a:ext cx="2971800" cy="12096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295C6-528E-C689-4BCC-C70787C42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17950" y="746125"/>
            <a:ext cx="4665663" cy="3684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522D8-82DE-E221-94C2-FAEDEA7E9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000" y="1555750"/>
            <a:ext cx="2971800" cy="28813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296B7-FB2E-AA47-8DAE-F24A7109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0EB6E-E772-8D90-C284-FD3278E7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0098E-FC73-B3E6-53CC-1B7FAEE7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310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A740-9E8F-4B79-7B9A-EB11B7B1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B1642-5999-A070-FC30-04ABDC39C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D34DD-82F9-B6BD-3310-A1021377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4A255-8BF0-C525-EAF7-27F9E561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EF8AD-CAB5-08AE-E285-2A6FF5CD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462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BE3E7F-B09C-16E2-1A63-1740931F0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96063" y="276225"/>
            <a:ext cx="1985962" cy="43942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28909-1E98-0846-B309-707297F99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3413" y="276225"/>
            <a:ext cx="5810250" cy="4394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F6204-BF47-98D2-835F-104BC932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0789A-4499-D055-4C96-E86EC7C3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436AB-AF7E-3314-0503-309FAD43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24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EEF6-B55B-60F6-4CE8-F6D27DD2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485C0-E474-B365-CC2A-5EC102B5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76FBA-69CD-C38A-A713-4A63AC95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A8A7E-28B4-EB2B-445A-35861D00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641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519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11513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69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81588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9578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2199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2949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15497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57577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252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581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9419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16136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4443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836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7530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4856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6877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28591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09427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7453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9764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19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66671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8484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741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16340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439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6981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535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28688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872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91691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4644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0638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6454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35805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26390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75489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235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49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662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4755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6731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5126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3888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8958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32508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03478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00726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00320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11150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7395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15263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5121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266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3.xml"/><Relationship Id="rId18" Type="http://schemas.openxmlformats.org/officeDocument/2006/relationships/slideLayout" Target="../slideLayouts/slideLayout318.xml"/><Relationship Id="rId26" Type="http://schemas.openxmlformats.org/officeDocument/2006/relationships/slideLayout" Target="../slideLayouts/slideLayout326.xml"/><Relationship Id="rId21" Type="http://schemas.openxmlformats.org/officeDocument/2006/relationships/slideLayout" Target="../slideLayouts/slideLayout321.xml"/><Relationship Id="rId34" Type="http://schemas.openxmlformats.org/officeDocument/2006/relationships/slideLayout" Target="../slideLayouts/slideLayout334.xml"/><Relationship Id="rId7" Type="http://schemas.openxmlformats.org/officeDocument/2006/relationships/slideLayout" Target="../slideLayouts/slideLayout307.xml"/><Relationship Id="rId12" Type="http://schemas.openxmlformats.org/officeDocument/2006/relationships/slideLayout" Target="../slideLayouts/slideLayout312.xml"/><Relationship Id="rId17" Type="http://schemas.openxmlformats.org/officeDocument/2006/relationships/slideLayout" Target="../slideLayouts/slideLayout317.xml"/><Relationship Id="rId25" Type="http://schemas.openxmlformats.org/officeDocument/2006/relationships/slideLayout" Target="../slideLayouts/slideLayout325.xml"/><Relationship Id="rId33" Type="http://schemas.openxmlformats.org/officeDocument/2006/relationships/slideLayout" Target="../slideLayouts/slideLayout3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302.xml"/><Relationship Id="rId16" Type="http://schemas.openxmlformats.org/officeDocument/2006/relationships/slideLayout" Target="../slideLayouts/slideLayout316.xml"/><Relationship Id="rId20" Type="http://schemas.openxmlformats.org/officeDocument/2006/relationships/slideLayout" Target="../slideLayouts/slideLayout320.xml"/><Relationship Id="rId29" Type="http://schemas.openxmlformats.org/officeDocument/2006/relationships/slideLayout" Target="../slideLayouts/slideLayout329.xml"/><Relationship Id="rId1" Type="http://schemas.openxmlformats.org/officeDocument/2006/relationships/slideLayout" Target="../slideLayouts/slideLayout301.xml"/><Relationship Id="rId6" Type="http://schemas.openxmlformats.org/officeDocument/2006/relationships/slideLayout" Target="../slideLayouts/slideLayout306.xml"/><Relationship Id="rId11" Type="http://schemas.openxmlformats.org/officeDocument/2006/relationships/slideLayout" Target="../slideLayouts/slideLayout311.xml"/><Relationship Id="rId24" Type="http://schemas.openxmlformats.org/officeDocument/2006/relationships/slideLayout" Target="../slideLayouts/slideLayout324.xml"/><Relationship Id="rId32" Type="http://schemas.openxmlformats.org/officeDocument/2006/relationships/slideLayout" Target="../slideLayouts/slideLayout332.xml"/><Relationship Id="rId37" Type="http://schemas.openxmlformats.org/officeDocument/2006/relationships/theme" Target="../theme/theme10.xml"/><Relationship Id="rId5" Type="http://schemas.openxmlformats.org/officeDocument/2006/relationships/slideLayout" Target="../slideLayouts/slideLayout305.xml"/><Relationship Id="rId15" Type="http://schemas.openxmlformats.org/officeDocument/2006/relationships/slideLayout" Target="../slideLayouts/slideLayout315.xml"/><Relationship Id="rId23" Type="http://schemas.openxmlformats.org/officeDocument/2006/relationships/slideLayout" Target="../slideLayouts/slideLayout323.xml"/><Relationship Id="rId28" Type="http://schemas.openxmlformats.org/officeDocument/2006/relationships/slideLayout" Target="../slideLayouts/slideLayout328.xml"/><Relationship Id="rId36" Type="http://schemas.openxmlformats.org/officeDocument/2006/relationships/slideLayout" Target="../slideLayouts/slideLayout336.xml"/><Relationship Id="rId10" Type="http://schemas.openxmlformats.org/officeDocument/2006/relationships/slideLayout" Target="../slideLayouts/slideLayout310.xml"/><Relationship Id="rId19" Type="http://schemas.openxmlformats.org/officeDocument/2006/relationships/slideLayout" Target="../slideLayouts/slideLayout319.xml"/><Relationship Id="rId31" Type="http://schemas.openxmlformats.org/officeDocument/2006/relationships/slideLayout" Target="../slideLayouts/slideLayout331.xml"/><Relationship Id="rId4" Type="http://schemas.openxmlformats.org/officeDocument/2006/relationships/slideLayout" Target="../slideLayouts/slideLayout304.xml"/><Relationship Id="rId9" Type="http://schemas.openxmlformats.org/officeDocument/2006/relationships/slideLayout" Target="../slideLayouts/slideLayout309.xml"/><Relationship Id="rId14" Type="http://schemas.openxmlformats.org/officeDocument/2006/relationships/slideLayout" Target="../slideLayouts/slideLayout314.xml"/><Relationship Id="rId22" Type="http://schemas.openxmlformats.org/officeDocument/2006/relationships/slideLayout" Target="../slideLayouts/slideLayout322.xml"/><Relationship Id="rId27" Type="http://schemas.openxmlformats.org/officeDocument/2006/relationships/slideLayout" Target="../slideLayouts/slideLayout327.xml"/><Relationship Id="rId30" Type="http://schemas.openxmlformats.org/officeDocument/2006/relationships/slideLayout" Target="../slideLayouts/slideLayout330.xml"/><Relationship Id="rId35" Type="http://schemas.openxmlformats.org/officeDocument/2006/relationships/slideLayout" Target="../slideLayouts/slideLayout335.xml"/><Relationship Id="rId8" Type="http://schemas.openxmlformats.org/officeDocument/2006/relationships/slideLayout" Target="../slideLayouts/slideLayout308.xml"/><Relationship Id="rId3" Type="http://schemas.openxmlformats.org/officeDocument/2006/relationships/slideLayout" Target="../slideLayouts/slideLayout303.xml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9.xml"/><Relationship Id="rId18" Type="http://schemas.openxmlformats.org/officeDocument/2006/relationships/slideLayout" Target="../slideLayouts/slideLayout354.xml"/><Relationship Id="rId26" Type="http://schemas.openxmlformats.org/officeDocument/2006/relationships/slideLayout" Target="../slideLayouts/slideLayout362.xml"/><Relationship Id="rId21" Type="http://schemas.openxmlformats.org/officeDocument/2006/relationships/slideLayout" Target="../slideLayouts/slideLayout357.xml"/><Relationship Id="rId34" Type="http://schemas.openxmlformats.org/officeDocument/2006/relationships/slideLayout" Target="../slideLayouts/slideLayout370.xml"/><Relationship Id="rId7" Type="http://schemas.openxmlformats.org/officeDocument/2006/relationships/slideLayout" Target="../slideLayouts/slideLayout343.xml"/><Relationship Id="rId12" Type="http://schemas.openxmlformats.org/officeDocument/2006/relationships/slideLayout" Target="../slideLayouts/slideLayout348.xml"/><Relationship Id="rId17" Type="http://schemas.openxmlformats.org/officeDocument/2006/relationships/slideLayout" Target="../slideLayouts/slideLayout353.xml"/><Relationship Id="rId25" Type="http://schemas.openxmlformats.org/officeDocument/2006/relationships/slideLayout" Target="../slideLayouts/slideLayout361.xml"/><Relationship Id="rId33" Type="http://schemas.openxmlformats.org/officeDocument/2006/relationships/slideLayout" Target="../slideLayouts/slideLayout369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338.xml"/><Relationship Id="rId16" Type="http://schemas.openxmlformats.org/officeDocument/2006/relationships/slideLayout" Target="../slideLayouts/slideLayout352.xml"/><Relationship Id="rId20" Type="http://schemas.openxmlformats.org/officeDocument/2006/relationships/slideLayout" Target="../slideLayouts/slideLayout356.xml"/><Relationship Id="rId29" Type="http://schemas.openxmlformats.org/officeDocument/2006/relationships/slideLayout" Target="../slideLayouts/slideLayout365.xml"/><Relationship Id="rId1" Type="http://schemas.openxmlformats.org/officeDocument/2006/relationships/slideLayout" Target="../slideLayouts/slideLayout337.xml"/><Relationship Id="rId6" Type="http://schemas.openxmlformats.org/officeDocument/2006/relationships/slideLayout" Target="../slideLayouts/slideLayout342.xml"/><Relationship Id="rId11" Type="http://schemas.openxmlformats.org/officeDocument/2006/relationships/slideLayout" Target="../slideLayouts/slideLayout347.xml"/><Relationship Id="rId24" Type="http://schemas.openxmlformats.org/officeDocument/2006/relationships/slideLayout" Target="../slideLayouts/slideLayout360.xml"/><Relationship Id="rId32" Type="http://schemas.openxmlformats.org/officeDocument/2006/relationships/slideLayout" Target="../slideLayouts/slideLayout368.xml"/><Relationship Id="rId37" Type="http://schemas.openxmlformats.org/officeDocument/2006/relationships/theme" Target="../theme/theme11.xml"/><Relationship Id="rId5" Type="http://schemas.openxmlformats.org/officeDocument/2006/relationships/slideLayout" Target="../slideLayouts/slideLayout341.xml"/><Relationship Id="rId15" Type="http://schemas.openxmlformats.org/officeDocument/2006/relationships/slideLayout" Target="../slideLayouts/slideLayout351.xml"/><Relationship Id="rId23" Type="http://schemas.openxmlformats.org/officeDocument/2006/relationships/slideLayout" Target="../slideLayouts/slideLayout359.xml"/><Relationship Id="rId28" Type="http://schemas.openxmlformats.org/officeDocument/2006/relationships/slideLayout" Target="../slideLayouts/slideLayout364.xml"/><Relationship Id="rId36" Type="http://schemas.openxmlformats.org/officeDocument/2006/relationships/slideLayout" Target="../slideLayouts/slideLayout372.xml"/><Relationship Id="rId10" Type="http://schemas.openxmlformats.org/officeDocument/2006/relationships/slideLayout" Target="../slideLayouts/slideLayout346.xml"/><Relationship Id="rId19" Type="http://schemas.openxmlformats.org/officeDocument/2006/relationships/slideLayout" Target="../slideLayouts/slideLayout355.xml"/><Relationship Id="rId31" Type="http://schemas.openxmlformats.org/officeDocument/2006/relationships/slideLayout" Target="../slideLayouts/slideLayout367.xml"/><Relationship Id="rId4" Type="http://schemas.openxmlformats.org/officeDocument/2006/relationships/slideLayout" Target="../slideLayouts/slideLayout340.xml"/><Relationship Id="rId9" Type="http://schemas.openxmlformats.org/officeDocument/2006/relationships/slideLayout" Target="../slideLayouts/slideLayout345.xml"/><Relationship Id="rId14" Type="http://schemas.openxmlformats.org/officeDocument/2006/relationships/slideLayout" Target="../slideLayouts/slideLayout350.xml"/><Relationship Id="rId22" Type="http://schemas.openxmlformats.org/officeDocument/2006/relationships/slideLayout" Target="../slideLayouts/slideLayout358.xml"/><Relationship Id="rId27" Type="http://schemas.openxmlformats.org/officeDocument/2006/relationships/slideLayout" Target="../slideLayouts/slideLayout363.xml"/><Relationship Id="rId30" Type="http://schemas.openxmlformats.org/officeDocument/2006/relationships/slideLayout" Target="../slideLayouts/slideLayout366.xml"/><Relationship Id="rId35" Type="http://schemas.openxmlformats.org/officeDocument/2006/relationships/slideLayout" Target="../slideLayouts/slideLayout371.xml"/><Relationship Id="rId8" Type="http://schemas.openxmlformats.org/officeDocument/2006/relationships/slideLayout" Target="../slideLayouts/slideLayout344.xml"/><Relationship Id="rId3" Type="http://schemas.openxmlformats.org/officeDocument/2006/relationships/slideLayout" Target="../slideLayouts/slideLayout339.xml"/></Relationships>
</file>

<file path=ppt/slideMasters/_rels/slideMaster1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5.xml"/><Relationship Id="rId18" Type="http://schemas.openxmlformats.org/officeDocument/2006/relationships/slideLayout" Target="../slideLayouts/slideLayout390.xml"/><Relationship Id="rId26" Type="http://schemas.openxmlformats.org/officeDocument/2006/relationships/slideLayout" Target="../slideLayouts/slideLayout398.xml"/><Relationship Id="rId21" Type="http://schemas.openxmlformats.org/officeDocument/2006/relationships/slideLayout" Target="../slideLayouts/slideLayout393.xml"/><Relationship Id="rId34" Type="http://schemas.openxmlformats.org/officeDocument/2006/relationships/slideLayout" Target="../slideLayouts/slideLayout406.xml"/><Relationship Id="rId7" Type="http://schemas.openxmlformats.org/officeDocument/2006/relationships/slideLayout" Target="../slideLayouts/slideLayout379.xml"/><Relationship Id="rId12" Type="http://schemas.openxmlformats.org/officeDocument/2006/relationships/slideLayout" Target="../slideLayouts/slideLayout384.xml"/><Relationship Id="rId17" Type="http://schemas.openxmlformats.org/officeDocument/2006/relationships/slideLayout" Target="../slideLayouts/slideLayout389.xml"/><Relationship Id="rId25" Type="http://schemas.openxmlformats.org/officeDocument/2006/relationships/slideLayout" Target="../slideLayouts/slideLayout397.xml"/><Relationship Id="rId33" Type="http://schemas.openxmlformats.org/officeDocument/2006/relationships/slideLayout" Target="../slideLayouts/slideLayout405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374.xml"/><Relationship Id="rId16" Type="http://schemas.openxmlformats.org/officeDocument/2006/relationships/slideLayout" Target="../slideLayouts/slideLayout388.xml"/><Relationship Id="rId20" Type="http://schemas.openxmlformats.org/officeDocument/2006/relationships/slideLayout" Target="../slideLayouts/slideLayout392.xml"/><Relationship Id="rId29" Type="http://schemas.openxmlformats.org/officeDocument/2006/relationships/slideLayout" Target="../slideLayouts/slideLayout401.xml"/><Relationship Id="rId1" Type="http://schemas.openxmlformats.org/officeDocument/2006/relationships/slideLayout" Target="../slideLayouts/slideLayout373.xml"/><Relationship Id="rId6" Type="http://schemas.openxmlformats.org/officeDocument/2006/relationships/slideLayout" Target="../slideLayouts/slideLayout378.xml"/><Relationship Id="rId11" Type="http://schemas.openxmlformats.org/officeDocument/2006/relationships/slideLayout" Target="../slideLayouts/slideLayout383.xml"/><Relationship Id="rId24" Type="http://schemas.openxmlformats.org/officeDocument/2006/relationships/slideLayout" Target="../slideLayouts/slideLayout396.xml"/><Relationship Id="rId32" Type="http://schemas.openxmlformats.org/officeDocument/2006/relationships/slideLayout" Target="../slideLayouts/slideLayout404.xml"/><Relationship Id="rId37" Type="http://schemas.openxmlformats.org/officeDocument/2006/relationships/theme" Target="../theme/theme12.xml"/><Relationship Id="rId5" Type="http://schemas.openxmlformats.org/officeDocument/2006/relationships/slideLayout" Target="../slideLayouts/slideLayout377.xml"/><Relationship Id="rId15" Type="http://schemas.openxmlformats.org/officeDocument/2006/relationships/slideLayout" Target="../slideLayouts/slideLayout387.xml"/><Relationship Id="rId23" Type="http://schemas.openxmlformats.org/officeDocument/2006/relationships/slideLayout" Target="../slideLayouts/slideLayout395.xml"/><Relationship Id="rId28" Type="http://schemas.openxmlformats.org/officeDocument/2006/relationships/slideLayout" Target="../slideLayouts/slideLayout400.xml"/><Relationship Id="rId36" Type="http://schemas.openxmlformats.org/officeDocument/2006/relationships/slideLayout" Target="../slideLayouts/slideLayout408.xml"/><Relationship Id="rId10" Type="http://schemas.openxmlformats.org/officeDocument/2006/relationships/slideLayout" Target="../slideLayouts/slideLayout382.xml"/><Relationship Id="rId19" Type="http://schemas.openxmlformats.org/officeDocument/2006/relationships/slideLayout" Target="../slideLayouts/slideLayout391.xml"/><Relationship Id="rId31" Type="http://schemas.openxmlformats.org/officeDocument/2006/relationships/slideLayout" Target="../slideLayouts/slideLayout403.xml"/><Relationship Id="rId4" Type="http://schemas.openxmlformats.org/officeDocument/2006/relationships/slideLayout" Target="../slideLayouts/slideLayout376.xml"/><Relationship Id="rId9" Type="http://schemas.openxmlformats.org/officeDocument/2006/relationships/slideLayout" Target="../slideLayouts/slideLayout381.xml"/><Relationship Id="rId14" Type="http://schemas.openxmlformats.org/officeDocument/2006/relationships/slideLayout" Target="../slideLayouts/slideLayout386.xml"/><Relationship Id="rId22" Type="http://schemas.openxmlformats.org/officeDocument/2006/relationships/slideLayout" Target="../slideLayouts/slideLayout394.xml"/><Relationship Id="rId27" Type="http://schemas.openxmlformats.org/officeDocument/2006/relationships/slideLayout" Target="../slideLayouts/slideLayout399.xml"/><Relationship Id="rId30" Type="http://schemas.openxmlformats.org/officeDocument/2006/relationships/slideLayout" Target="../slideLayouts/slideLayout402.xml"/><Relationship Id="rId35" Type="http://schemas.openxmlformats.org/officeDocument/2006/relationships/slideLayout" Target="../slideLayouts/slideLayout407.xml"/><Relationship Id="rId8" Type="http://schemas.openxmlformats.org/officeDocument/2006/relationships/slideLayout" Target="../slideLayouts/slideLayout380.xml"/><Relationship Id="rId3" Type="http://schemas.openxmlformats.org/officeDocument/2006/relationships/slideLayout" Target="../slideLayouts/slideLayout375.xml"/></Relationships>
</file>

<file path=ppt/slideMasters/_rels/slideMaster1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21.xml"/><Relationship Id="rId18" Type="http://schemas.openxmlformats.org/officeDocument/2006/relationships/slideLayout" Target="../slideLayouts/slideLayout426.xml"/><Relationship Id="rId26" Type="http://schemas.openxmlformats.org/officeDocument/2006/relationships/slideLayout" Target="../slideLayouts/slideLayout434.xml"/><Relationship Id="rId21" Type="http://schemas.openxmlformats.org/officeDocument/2006/relationships/slideLayout" Target="../slideLayouts/slideLayout429.xml"/><Relationship Id="rId34" Type="http://schemas.openxmlformats.org/officeDocument/2006/relationships/slideLayout" Target="../slideLayouts/slideLayout442.xml"/><Relationship Id="rId7" Type="http://schemas.openxmlformats.org/officeDocument/2006/relationships/slideLayout" Target="../slideLayouts/slideLayout415.xml"/><Relationship Id="rId12" Type="http://schemas.openxmlformats.org/officeDocument/2006/relationships/slideLayout" Target="../slideLayouts/slideLayout420.xml"/><Relationship Id="rId17" Type="http://schemas.openxmlformats.org/officeDocument/2006/relationships/slideLayout" Target="../slideLayouts/slideLayout425.xml"/><Relationship Id="rId25" Type="http://schemas.openxmlformats.org/officeDocument/2006/relationships/slideLayout" Target="../slideLayouts/slideLayout433.xml"/><Relationship Id="rId33" Type="http://schemas.openxmlformats.org/officeDocument/2006/relationships/slideLayout" Target="../slideLayouts/slideLayout441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410.xml"/><Relationship Id="rId16" Type="http://schemas.openxmlformats.org/officeDocument/2006/relationships/slideLayout" Target="../slideLayouts/slideLayout424.xml"/><Relationship Id="rId20" Type="http://schemas.openxmlformats.org/officeDocument/2006/relationships/slideLayout" Target="../slideLayouts/slideLayout428.xml"/><Relationship Id="rId29" Type="http://schemas.openxmlformats.org/officeDocument/2006/relationships/slideLayout" Target="../slideLayouts/slideLayout437.xml"/><Relationship Id="rId1" Type="http://schemas.openxmlformats.org/officeDocument/2006/relationships/slideLayout" Target="../slideLayouts/slideLayout409.xml"/><Relationship Id="rId6" Type="http://schemas.openxmlformats.org/officeDocument/2006/relationships/slideLayout" Target="../slideLayouts/slideLayout414.xml"/><Relationship Id="rId11" Type="http://schemas.openxmlformats.org/officeDocument/2006/relationships/slideLayout" Target="../slideLayouts/slideLayout419.xml"/><Relationship Id="rId24" Type="http://schemas.openxmlformats.org/officeDocument/2006/relationships/slideLayout" Target="../slideLayouts/slideLayout432.xml"/><Relationship Id="rId32" Type="http://schemas.openxmlformats.org/officeDocument/2006/relationships/slideLayout" Target="../slideLayouts/slideLayout440.xml"/><Relationship Id="rId37" Type="http://schemas.openxmlformats.org/officeDocument/2006/relationships/theme" Target="../theme/theme13.xml"/><Relationship Id="rId5" Type="http://schemas.openxmlformats.org/officeDocument/2006/relationships/slideLayout" Target="../slideLayouts/slideLayout413.xml"/><Relationship Id="rId15" Type="http://schemas.openxmlformats.org/officeDocument/2006/relationships/slideLayout" Target="../slideLayouts/slideLayout423.xml"/><Relationship Id="rId23" Type="http://schemas.openxmlformats.org/officeDocument/2006/relationships/slideLayout" Target="../slideLayouts/slideLayout431.xml"/><Relationship Id="rId28" Type="http://schemas.openxmlformats.org/officeDocument/2006/relationships/slideLayout" Target="../slideLayouts/slideLayout436.xml"/><Relationship Id="rId36" Type="http://schemas.openxmlformats.org/officeDocument/2006/relationships/slideLayout" Target="../slideLayouts/slideLayout444.xml"/><Relationship Id="rId10" Type="http://schemas.openxmlformats.org/officeDocument/2006/relationships/slideLayout" Target="../slideLayouts/slideLayout418.xml"/><Relationship Id="rId19" Type="http://schemas.openxmlformats.org/officeDocument/2006/relationships/slideLayout" Target="../slideLayouts/slideLayout427.xml"/><Relationship Id="rId31" Type="http://schemas.openxmlformats.org/officeDocument/2006/relationships/slideLayout" Target="../slideLayouts/slideLayout439.xml"/><Relationship Id="rId4" Type="http://schemas.openxmlformats.org/officeDocument/2006/relationships/slideLayout" Target="../slideLayouts/slideLayout412.xml"/><Relationship Id="rId9" Type="http://schemas.openxmlformats.org/officeDocument/2006/relationships/slideLayout" Target="../slideLayouts/slideLayout417.xml"/><Relationship Id="rId14" Type="http://schemas.openxmlformats.org/officeDocument/2006/relationships/slideLayout" Target="../slideLayouts/slideLayout422.xml"/><Relationship Id="rId22" Type="http://schemas.openxmlformats.org/officeDocument/2006/relationships/slideLayout" Target="../slideLayouts/slideLayout430.xml"/><Relationship Id="rId27" Type="http://schemas.openxmlformats.org/officeDocument/2006/relationships/slideLayout" Target="../slideLayouts/slideLayout435.xml"/><Relationship Id="rId30" Type="http://schemas.openxmlformats.org/officeDocument/2006/relationships/slideLayout" Target="../slideLayouts/slideLayout438.xml"/><Relationship Id="rId35" Type="http://schemas.openxmlformats.org/officeDocument/2006/relationships/slideLayout" Target="../slideLayouts/slideLayout443.xml"/><Relationship Id="rId8" Type="http://schemas.openxmlformats.org/officeDocument/2006/relationships/slideLayout" Target="../slideLayouts/slideLayout416.xml"/><Relationship Id="rId3" Type="http://schemas.openxmlformats.org/officeDocument/2006/relationships/slideLayout" Target="../slideLayouts/slideLayout4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82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81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77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80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79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3.xml"/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26" Type="http://schemas.openxmlformats.org/officeDocument/2006/relationships/slideLayout" Target="../slideLayouts/slideLayout110.xml"/><Relationship Id="rId21" Type="http://schemas.openxmlformats.org/officeDocument/2006/relationships/slideLayout" Target="../slideLayouts/slideLayout105.xml"/><Relationship Id="rId34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5" Type="http://schemas.openxmlformats.org/officeDocument/2006/relationships/slideLayout" Target="../slideLayouts/slideLayout109.xml"/><Relationship Id="rId33" Type="http://schemas.openxmlformats.org/officeDocument/2006/relationships/slideLayout" Target="../slideLayouts/slideLayout117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104.xml"/><Relationship Id="rId29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24" Type="http://schemas.openxmlformats.org/officeDocument/2006/relationships/slideLayout" Target="../slideLayouts/slideLayout108.xml"/><Relationship Id="rId32" Type="http://schemas.openxmlformats.org/officeDocument/2006/relationships/slideLayout" Target="../slideLayouts/slideLayout116.xml"/><Relationship Id="rId37" Type="http://schemas.openxmlformats.org/officeDocument/2006/relationships/theme" Target="../theme/theme4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23" Type="http://schemas.openxmlformats.org/officeDocument/2006/relationships/slideLayout" Target="../slideLayouts/slideLayout107.xml"/><Relationship Id="rId28" Type="http://schemas.openxmlformats.org/officeDocument/2006/relationships/slideLayout" Target="../slideLayouts/slideLayout112.xml"/><Relationship Id="rId36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31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Relationship Id="rId22" Type="http://schemas.openxmlformats.org/officeDocument/2006/relationships/slideLayout" Target="../slideLayouts/slideLayout106.xml"/><Relationship Id="rId27" Type="http://schemas.openxmlformats.org/officeDocument/2006/relationships/slideLayout" Target="../slideLayouts/slideLayout111.xml"/><Relationship Id="rId30" Type="http://schemas.openxmlformats.org/officeDocument/2006/relationships/slideLayout" Target="../slideLayouts/slideLayout114.xml"/><Relationship Id="rId35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3.xml"/><Relationship Id="rId18" Type="http://schemas.openxmlformats.org/officeDocument/2006/relationships/slideLayout" Target="../slideLayouts/slideLayout138.xml"/><Relationship Id="rId26" Type="http://schemas.openxmlformats.org/officeDocument/2006/relationships/slideLayout" Target="../slideLayouts/slideLayout146.xml"/><Relationship Id="rId21" Type="http://schemas.openxmlformats.org/officeDocument/2006/relationships/slideLayout" Target="../slideLayouts/slideLayout141.xml"/><Relationship Id="rId34" Type="http://schemas.openxmlformats.org/officeDocument/2006/relationships/slideLayout" Target="../slideLayouts/slideLayout154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slideLayout" Target="../slideLayouts/slideLayout137.xml"/><Relationship Id="rId25" Type="http://schemas.openxmlformats.org/officeDocument/2006/relationships/slideLayout" Target="../slideLayouts/slideLayout145.xml"/><Relationship Id="rId33" Type="http://schemas.openxmlformats.org/officeDocument/2006/relationships/slideLayout" Target="../slideLayouts/slideLayout15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122.xml"/><Relationship Id="rId16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40.xml"/><Relationship Id="rId29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24" Type="http://schemas.openxmlformats.org/officeDocument/2006/relationships/slideLayout" Target="../slideLayouts/slideLayout144.xml"/><Relationship Id="rId32" Type="http://schemas.openxmlformats.org/officeDocument/2006/relationships/slideLayout" Target="../slideLayouts/slideLayout152.xml"/><Relationship Id="rId37" Type="http://schemas.openxmlformats.org/officeDocument/2006/relationships/theme" Target="../theme/theme5.xml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23" Type="http://schemas.openxmlformats.org/officeDocument/2006/relationships/slideLayout" Target="../slideLayouts/slideLayout143.xml"/><Relationship Id="rId28" Type="http://schemas.openxmlformats.org/officeDocument/2006/relationships/slideLayout" Target="../slideLayouts/slideLayout148.xml"/><Relationship Id="rId36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30.xml"/><Relationship Id="rId19" Type="http://schemas.openxmlformats.org/officeDocument/2006/relationships/slideLayout" Target="../slideLayouts/slideLayout139.xml"/><Relationship Id="rId31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Relationship Id="rId22" Type="http://schemas.openxmlformats.org/officeDocument/2006/relationships/slideLayout" Target="../slideLayouts/slideLayout142.xml"/><Relationship Id="rId27" Type="http://schemas.openxmlformats.org/officeDocument/2006/relationships/slideLayout" Target="../slideLayouts/slideLayout147.xml"/><Relationship Id="rId30" Type="http://schemas.openxmlformats.org/officeDocument/2006/relationships/slideLayout" Target="../slideLayouts/slideLayout150.xml"/><Relationship Id="rId35" Type="http://schemas.openxmlformats.org/officeDocument/2006/relationships/slideLayout" Target="../slideLayouts/slideLayout155.xml"/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9.xml"/><Relationship Id="rId18" Type="http://schemas.openxmlformats.org/officeDocument/2006/relationships/slideLayout" Target="../slideLayouts/slideLayout174.xml"/><Relationship Id="rId26" Type="http://schemas.openxmlformats.org/officeDocument/2006/relationships/slideLayout" Target="../slideLayouts/slideLayout182.xml"/><Relationship Id="rId21" Type="http://schemas.openxmlformats.org/officeDocument/2006/relationships/slideLayout" Target="../slideLayouts/slideLayout177.xml"/><Relationship Id="rId34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17" Type="http://schemas.openxmlformats.org/officeDocument/2006/relationships/slideLayout" Target="../slideLayouts/slideLayout173.xml"/><Relationship Id="rId25" Type="http://schemas.openxmlformats.org/officeDocument/2006/relationships/slideLayout" Target="../slideLayouts/slideLayout181.xml"/><Relationship Id="rId33" Type="http://schemas.openxmlformats.org/officeDocument/2006/relationships/slideLayout" Target="../slideLayouts/slideLayout189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158.xml"/><Relationship Id="rId16" Type="http://schemas.openxmlformats.org/officeDocument/2006/relationships/slideLayout" Target="../slideLayouts/slideLayout172.xml"/><Relationship Id="rId20" Type="http://schemas.openxmlformats.org/officeDocument/2006/relationships/slideLayout" Target="../slideLayouts/slideLayout176.xml"/><Relationship Id="rId29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24" Type="http://schemas.openxmlformats.org/officeDocument/2006/relationships/slideLayout" Target="../slideLayouts/slideLayout180.xml"/><Relationship Id="rId32" Type="http://schemas.openxmlformats.org/officeDocument/2006/relationships/slideLayout" Target="../slideLayouts/slideLayout188.xml"/><Relationship Id="rId37" Type="http://schemas.openxmlformats.org/officeDocument/2006/relationships/theme" Target="../theme/theme6.xml"/><Relationship Id="rId5" Type="http://schemas.openxmlformats.org/officeDocument/2006/relationships/slideLayout" Target="../slideLayouts/slideLayout161.xml"/><Relationship Id="rId15" Type="http://schemas.openxmlformats.org/officeDocument/2006/relationships/slideLayout" Target="../slideLayouts/slideLayout171.xml"/><Relationship Id="rId23" Type="http://schemas.openxmlformats.org/officeDocument/2006/relationships/slideLayout" Target="../slideLayouts/slideLayout179.xml"/><Relationship Id="rId28" Type="http://schemas.openxmlformats.org/officeDocument/2006/relationships/slideLayout" Target="../slideLayouts/slideLayout184.xml"/><Relationship Id="rId36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66.xml"/><Relationship Id="rId19" Type="http://schemas.openxmlformats.org/officeDocument/2006/relationships/slideLayout" Target="../slideLayouts/slideLayout175.xml"/><Relationship Id="rId31" Type="http://schemas.openxmlformats.org/officeDocument/2006/relationships/slideLayout" Target="../slideLayouts/slideLayout187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slideLayout" Target="../slideLayouts/slideLayout170.xml"/><Relationship Id="rId22" Type="http://schemas.openxmlformats.org/officeDocument/2006/relationships/slideLayout" Target="../slideLayouts/slideLayout178.xml"/><Relationship Id="rId27" Type="http://schemas.openxmlformats.org/officeDocument/2006/relationships/slideLayout" Target="../slideLayouts/slideLayout183.xml"/><Relationship Id="rId30" Type="http://schemas.openxmlformats.org/officeDocument/2006/relationships/slideLayout" Target="../slideLayouts/slideLayout186.xml"/><Relationship Id="rId35" Type="http://schemas.openxmlformats.org/officeDocument/2006/relationships/slideLayout" Target="../slideLayouts/slideLayout191.xml"/><Relationship Id="rId8" Type="http://schemas.openxmlformats.org/officeDocument/2006/relationships/slideLayout" Target="../slideLayouts/slideLayout164.xml"/><Relationship Id="rId3" Type="http://schemas.openxmlformats.org/officeDocument/2006/relationships/slideLayout" Target="../slideLayouts/slideLayout159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5.xml"/><Relationship Id="rId18" Type="http://schemas.openxmlformats.org/officeDocument/2006/relationships/slideLayout" Target="../slideLayouts/slideLayout210.xml"/><Relationship Id="rId26" Type="http://schemas.openxmlformats.org/officeDocument/2006/relationships/slideLayout" Target="../slideLayouts/slideLayout218.xml"/><Relationship Id="rId21" Type="http://schemas.openxmlformats.org/officeDocument/2006/relationships/slideLayout" Target="../slideLayouts/slideLayout213.xml"/><Relationship Id="rId34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17" Type="http://schemas.openxmlformats.org/officeDocument/2006/relationships/slideLayout" Target="../slideLayouts/slideLayout209.xml"/><Relationship Id="rId25" Type="http://schemas.openxmlformats.org/officeDocument/2006/relationships/slideLayout" Target="../slideLayouts/slideLayout217.xml"/><Relationship Id="rId33" Type="http://schemas.openxmlformats.org/officeDocument/2006/relationships/slideLayout" Target="../slideLayouts/slideLayout225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194.xml"/><Relationship Id="rId16" Type="http://schemas.openxmlformats.org/officeDocument/2006/relationships/slideLayout" Target="../slideLayouts/slideLayout208.xml"/><Relationship Id="rId20" Type="http://schemas.openxmlformats.org/officeDocument/2006/relationships/slideLayout" Target="../slideLayouts/slideLayout212.xml"/><Relationship Id="rId29" Type="http://schemas.openxmlformats.org/officeDocument/2006/relationships/slideLayout" Target="../slideLayouts/slideLayout221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24" Type="http://schemas.openxmlformats.org/officeDocument/2006/relationships/slideLayout" Target="../slideLayouts/slideLayout216.xml"/><Relationship Id="rId32" Type="http://schemas.openxmlformats.org/officeDocument/2006/relationships/slideLayout" Target="../slideLayouts/slideLayout224.xml"/><Relationship Id="rId37" Type="http://schemas.openxmlformats.org/officeDocument/2006/relationships/theme" Target="../theme/theme7.xml"/><Relationship Id="rId5" Type="http://schemas.openxmlformats.org/officeDocument/2006/relationships/slideLayout" Target="../slideLayouts/slideLayout197.xml"/><Relationship Id="rId15" Type="http://schemas.openxmlformats.org/officeDocument/2006/relationships/slideLayout" Target="../slideLayouts/slideLayout207.xml"/><Relationship Id="rId23" Type="http://schemas.openxmlformats.org/officeDocument/2006/relationships/slideLayout" Target="../slideLayouts/slideLayout215.xml"/><Relationship Id="rId28" Type="http://schemas.openxmlformats.org/officeDocument/2006/relationships/slideLayout" Target="../slideLayouts/slideLayout220.xml"/><Relationship Id="rId36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202.xml"/><Relationship Id="rId19" Type="http://schemas.openxmlformats.org/officeDocument/2006/relationships/slideLayout" Target="../slideLayouts/slideLayout211.xml"/><Relationship Id="rId31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slideLayout" Target="../slideLayouts/slideLayout206.xml"/><Relationship Id="rId22" Type="http://schemas.openxmlformats.org/officeDocument/2006/relationships/slideLayout" Target="../slideLayouts/slideLayout214.xml"/><Relationship Id="rId27" Type="http://schemas.openxmlformats.org/officeDocument/2006/relationships/slideLayout" Target="../slideLayouts/slideLayout219.xml"/><Relationship Id="rId30" Type="http://schemas.openxmlformats.org/officeDocument/2006/relationships/slideLayout" Target="../slideLayouts/slideLayout222.xml"/><Relationship Id="rId35" Type="http://schemas.openxmlformats.org/officeDocument/2006/relationships/slideLayout" Target="../slideLayouts/slideLayout227.xml"/><Relationship Id="rId8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195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1.xml"/><Relationship Id="rId18" Type="http://schemas.openxmlformats.org/officeDocument/2006/relationships/slideLayout" Target="../slideLayouts/slideLayout246.xml"/><Relationship Id="rId26" Type="http://schemas.openxmlformats.org/officeDocument/2006/relationships/slideLayout" Target="../slideLayouts/slideLayout254.xml"/><Relationship Id="rId21" Type="http://schemas.openxmlformats.org/officeDocument/2006/relationships/slideLayout" Target="../slideLayouts/slideLayout249.xml"/><Relationship Id="rId34" Type="http://schemas.openxmlformats.org/officeDocument/2006/relationships/slideLayout" Target="../slideLayouts/slideLayout262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17" Type="http://schemas.openxmlformats.org/officeDocument/2006/relationships/slideLayout" Target="../slideLayouts/slideLayout245.xml"/><Relationship Id="rId25" Type="http://schemas.openxmlformats.org/officeDocument/2006/relationships/slideLayout" Target="../slideLayouts/slideLayout253.xml"/><Relationship Id="rId33" Type="http://schemas.openxmlformats.org/officeDocument/2006/relationships/slideLayout" Target="../slideLayouts/slideLayout261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244.xml"/><Relationship Id="rId20" Type="http://schemas.openxmlformats.org/officeDocument/2006/relationships/slideLayout" Target="../slideLayouts/slideLayout248.xml"/><Relationship Id="rId29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24" Type="http://schemas.openxmlformats.org/officeDocument/2006/relationships/slideLayout" Target="../slideLayouts/slideLayout252.xml"/><Relationship Id="rId32" Type="http://schemas.openxmlformats.org/officeDocument/2006/relationships/slideLayout" Target="../slideLayouts/slideLayout260.xml"/><Relationship Id="rId37" Type="http://schemas.openxmlformats.org/officeDocument/2006/relationships/theme" Target="../theme/theme8.xml"/><Relationship Id="rId5" Type="http://schemas.openxmlformats.org/officeDocument/2006/relationships/slideLayout" Target="../slideLayouts/slideLayout233.xml"/><Relationship Id="rId15" Type="http://schemas.openxmlformats.org/officeDocument/2006/relationships/slideLayout" Target="../slideLayouts/slideLayout243.xml"/><Relationship Id="rId23" Type="http://schemas.openxmlformats.org/officeDocument/2006/relationships/slideLayout" Target="../slideLayouts/slideLayout251.xml"/><Relationship Id="rId28" Type="http://schemas.openxmlformats.org/officeDocument/2006/relationships/slideLayout" Target="../slideLayouts/slideLayout256.xml"/><Relationship Id="rId36" Type="http://schemas.openxmlformats.org/officeDocument/2006/relationships/slideLayout" Target="../slideLayouts/slideLayout264.xml"/><Relationship Id="rId10" Type="http://schemas.openxmlformats.org/officeDocument/2006/relationships/slideLayout" Target="../slideLayouts/slideLayout238.xml"/><Relationship Id="rId19" Type="http://schemas.openxmlformats.org/officeDocument/2006/relationships/slideLayout" Target="../slideLayouts/slideLayout247.xml"/><Relationship Id="rId31" Type="http://schemas.openxmlformats.org/officeDocument/2006/relationships/slideLayout" Target="../slideLayouts/slideLayout259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Relationship Id="rId14" Type="http://schemas.openxmlformats.org/officeDocument/2006/relationships/slideLayout" Target="../slideLayouts/slideLayout242.xml"/><Relationship Id="rId22" Type="http://schemas.openxmlformats.org/officeDocument/2006/relationships/slideLayout" Target="../slideLayouts/slideLayout250.xml"/><Relationship Id="rId27" Type="http://schemas.openxmlformats.org/officeDocument/2006/relationships/slideLayout" Target="../slideLayouts/slideLayout255.xml"/><Relationship Id="rId30" Type="http://schemas.openxmlformats.org/officeDocument/2006/relationships/slideLayout" Target="../slideLayouts/slideLayout258.xml"/><Relationship Id="rId35" Type="http://schemas.openxmlformats.org/officeDocument/2006/relationships/slideLayout" Target="../slideLayouts/slideLayout263.xml"/><Relationship Id="rId8" Type="http://schemas.openxmlformats.org/officeDocument/2006/relationships/slideLayout" Target="../slideLayouts/slideLayout236.xml"/><Relationship Id="rId3" Type="http://schemas.openxmlformats.org/officeDocument/2006/relationships/slideLayout" Target="../slideLayouts/slideLayout231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7.xml"/><Relationship Id="rId18" Type="http://schemas.openxmlformats.org/officeDocument/2006/relationships/slideLayout" Target="../slideLayouts/slideLayout282.xml"/><Relationship Id="rId26" Type="http://schemas.openxmlformats.org/officeDocument/2006/relationships/slideLayout" Target="../slideLayouts/slideLayout290.xml"/><Relationship Id="rId21" Type="http://schemas.openxmlformats.org/officeDocument/2006/relationships/slideLayout" Target="../slideLayouts/slideLayout285.xml"/><Relationship Id="rId34" Type="http://schemas.openxmlformats.org/officeDocument/2006/relationships/slideLayout" Target="../slideLayouts/slideLayout298.xml"/><Relationship Id="rId7" Type="http://schemas.openxmlformats.org/officeDocument/2006/relationships/slideLayout" Target="../slideLayouts/slideLayout271.xml"/><Relationship Id="rId12" Type="http://schemas.openxmlformats.org/officeDocument/2006/relationships/slideLayout" Target="../slideLayouts/slideLayout276.xml"/><Relationship Id="rId17" Type="http://schemas.openxmlformats.org/officeDocument/2006/relationships/slideLayout" Target="../slideLayouts/slideLayout281.xml"/><Relationship Id="rId25" Type="http://schemas.openxmlformats.org/officeDocument/2006/relationships/slideLayout" Target="../slideLayouts/slideLayout289.xml"/><Relationship Id="rId33" Type="http://schemas.openxmlformats.org/officeDocument/2006/relationships/slideLayout" Target="../slideLayouts/slideLayout297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66.xml"/><Relationship Id="rId16" Type="http://schemas.openxmlformats.org/officeDocument/2006/relationships/slideLayout" Target="../slideLayouts/slideLayout280.xml"/><Relationship Id="rId20" Type="http://schemas.openxmlformats.org/officeDocument/2006/relationships/slideLayout" Target="../slideLayouts/slideLayout284.xml"/><Relationship Id="rId29" Type="http://schemas.openxmlformats.org/officeDocument/2006/relationships/slideLayout" Target="../slideLayouts/slideLayout293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24" Type="http://schemas.openxmlformats.org/officeDocument/2006/relationships/slideLayout" Target="../slideLayouts/slideLayout288.xml"/><Relationship Id="rId32" Type="http://schemas.openxmlformats.org/officeDocument/2006/relationships/slideLayout" Target="../slideLayouts/slideLayout296.xml"/><Relationship Id="rId37" Type="http://schemas.openxmlformats.org/officeDocument/2006/relationships/theme" Target="../theme/theme9.xml"/><Relationship Id="rId5" Type="http://schemas.openxmlformats.org/officeDocument/2006/relationships/slideLayout" Target="../slideLayouts/slideLayout269.xml"/><Relationship Id="rId15" Type="http://schemas.openxmlformats.org/officeDocument/2006/relationships/slideLayout" Target="../slideLayouts/slideLayout279.xml"/><Relationship Id="rId23" Type="http://schemas.openxmlformats.org/officeDocument/2006/relationships/slideLayout" Target="../slideLayouts/slideLayout287.xml"/><Relationship Id="rId28" Type="http://schemas.openxmlformats.org/officeDocument/2006/relationships/slideLayout" Target="../slideLayouts/slideLayout292.xml"/><Relationship Id="rId36" Type="http://schemas.openxmlformats.org/officeDocument/2006/relationships/slideLayout" Target="../slideLayouts/slideLayout300.xml"/><Relationship Id="rId10" Type="http://schemas.openxmlformats.org/officeDocument/2006/relationships/slideLayout" Target="../slideLayouts/slideLayout274.xml"/><Relationship Id="rId19" Type="http://schemas.openxmlformats.org/officeDocument/2006/relationships/slideLayout" Target="../slideLayouts/slideLayout283.xml"/><Relationship Id="rId31" Type="http://schemas.openxmlformats.org/officeDocument/2006/relationships/slideLayout" Target="../slideLayouts/slideLayout295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Relationship Id="rId14" Type="http://schemas.openxmlformats.org/officeDocument/2006/relationships/slideLayout" Target="../slideLayouts/slideLayout278.xml"/><Relationship Id="rId22" Type="http://schemas.openxmlformats.org/officeDocument/2006/relationships/slideLayout" Target="../slideLayouts/slideLayout286.xml"/><Relationship Id="rId27" Type="http://schemas.openxmlformats.org/officeDocument/2006/relationships/slideLayout" Target="../slideLayouts/slideLayout291.xml"/><Relationship Id="rId30" Type="http://schemas.openxmlformats.org/officeDocument/2006/relationships/slideLayout" Target="../slideLayouts/slideLayout294.xml"/><Relationship Id="rId35" Type="http://schemas.openxmlformats.org/officeDocument/2006/relationships/slideLayout" Target="../slideLayouts/slideLayout299.xml"/><Relationship Id="rId8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94447640" name="image" descr="{&quot;templafy&quot;:{&quot;id&quot;:&quot;95b14296-8863-4625-8c67-e38199cf6793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1E8CBCB4-873D-4F55-8E7E-03C1A4A21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India tech hub hackathon</a:t>
            </a:r>
          </a:p>
        </p:txBody>
      </p:sp>
      <p:sp>
        <p:nvSpPr>
          <p:cNvPr id="9" name="Date Placeholder 7">
            <a:extLst>
              <a:ext uri="{FF2B5EF4-FFF2-40B4-BE49-F238E27FC236}">
                <a16:creationId xmlns:a16="http://schemas.microsoft.com/office/drawing/2014/main" id="{C5FB049E-2704-434F-8B64-8A45DB400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34494FF2-B23A-4CBE-B36B-E5732EC480DC}" type="datetime5">
              <a:rPr lang="en-US" smtClean="0"/>
              <a:t>10-Feb-23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8" r:id="rId1"/>
    <p:sldLayoutId id="2147485509" r:id="rId2"/>
    <p:sldLayoutId id="2147485510" r:id="rId3"/>
    <p:sldLayoutId id="2147485471" r:id="rId4"/>
    <p:sldLayoutId id="2147485472" r:id="rId5"/>
    <p:sldLayoutId id="2147485473" r:id="rId6"/>
    <p:sldLayoutId id="2147485474" r:id="rId7"/>
    <p:sldLayoutId id="2147485475" r:id="rId8"/>
    <p:sldLayoutId id="2147485476" r:id="rId9"/>
    <p:sldLayoutId id="2147485477" r:id="rId10"/>
    <p:sldLayoutId id="2147485478" r:id="rId11"/>
    <p:sldLayoutId id="2147485479" r:id="rId12"/>
    <p:sldLayoutId id="2147485480" r:id="rId13"/>
    <p:sldLayoutId id="2147485481" r:id="rId14"/>
    <p:sldLayoutId id="2147485482" r:id="rId15"/>
    <p:sldLayoutId id="2147485483" r:id="rId16"/>
    <p:sldLayoutId id="2147485484" r:id="rId17"/>
    <p:sldLayoutId id="2147485485" r:id="rId18"/>
    <p:sldLayoutId id="2147485486" r:id="rId19"/>
    <p:sldLayoutId id="2147485487" r:id="rId20"/>
    <p:sldLayoutId id="2147485488" r:id="rId21"/>
    <p:sldLayoutId id="2147485489" r:id="rId22"/>
    <p:sldLayoutId id="2147485490" r:id="rId23"/>
    <p:sldLayoutId id="2147485491" r:id="rId24"/>
    <p:sldLayoutId id="2147485492" r:id="rId25"/>
    <p:sldLayoutId id="2147485493" r:id="rId26"/>
    <p:sldLayoutId id="2147485494" r:id="rId27"/>
    <p:sldLayoutId id="2147485495" r:id="rId28"/>
    <p:sldLayoutId id="2147485496" r:id="rId29"/>
    <p:sldLayoutId id="2147485497" r:id="rId30"/>
    <p:sldLayoutId id="2147485498" r:id="rId31"/>
    <p:sldLayoutId id="2147485499" r:id="rId32"/>
    <p:sldLayoutId id="2147485500" r:id="rId33"/>
    <p:sldLayoutId id="2147485501" r:id="rId34"/>
    <p:sldLayoutId id="2147485502" r:id="rId35"/>
    <p:sldLayoutId id="2147485503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6F364A5-A701-4A5C-B086-868656E517E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455C9E4-E3B3-4509-967E-CF555315F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0B775834-33AE-4F6B-AB99-598DBBC0D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AE8A4DC6-CF45-44BF-B1C0-940DF8D74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1017CF29-4B87-4E59-B03C-242010EE53A9}" type="datetime5">
              <a:rPr lang="en-US" smtClean="0"/>
              <a:t>10-Feb-23</a:t>
            </a:fld>
            <a:endParaRPr lang="en-US" dirty="0"/>
          </a:p>
        </p:txBody>
      </p:sp>
      <p:pic>
        <p:nvPicPr>
          <p:cNvPr id="49369190" name="image" descr="{&quot;templafy&quot;:{&quot;id&quot;:&quot;07b56134-9783-49f2-bf58-3dc47bc86c98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5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59" r:id="rId1"/>
    <p:sldLayoutId id="2147486160" r:id="rId2"/>
    <p:sldLayoutId id="2147486161" r:id="rId3"/>
    <p:sldLayoutId id="2147486162" r:id="rId4"/>
    <p:sldLayoutId id="2147486163" r:id="rId5"/>
    <p:sldLayoutId id="2147486164" r:id="rId6"/>
    <p:sldLayoutId id="2147486165" r:id="rId7"/>
    <p:sldLayoutId id="2147486166" r:id="rId8"/>
    <p:sldLayoutId id="2147486167" r:id="rId9"/>
    <p:sldLayoutId id="2147486168" r:id="rId10"/>
    <p:sldLayoutId id="2147486169" r:id="rId11"/>
    <p:sldLayoutId id="2147486170" r:id="rId12"/>
    <p:sldLayoutId id="2147486171" r:id="rId13"/>
    <p:sldLayoutId id="2147486172" r:id="rId14"/>
    <p:sldLayoutId id="2147486173" r:id="rId15"/>
    <p:sldLayoutId id="2147486174" r:id="rId16"/>
    <p:sldLayoutId id="2147486175" r:id="rId17"/>
    <p:sldLayoutId id="2147486176" r:id="rId18"/>
    <p:sldLayoutId id="2147486177" r:id="rId19"/>
    <p:sldLayoutId id="2147486178" r:id="rId20"/>
    <p:sldLayoutId id="2147486179" r:id="rId21"/>
    <p:sldLayoutId id="2147486180" r:id="rId22"/>
    <p:sldLayoutId id="2147486181" r:id="rId23"/>
    <p:sldLayoutId id="2147486182" r:id="rId24"/>
    <p:sldLayoutId id="2147486183" r:id="rId25"/>
    <p:sldLayoutId id="2147486184" r:id="rId26"/>
    <p:sldLayoutId id="2147486185" r:id="rId27"/>
    <p:sldLayoutId id="2147486186" r:id="rId28"/>
    <p:sldLayoutId id="2147486187" r:id="rId29"/>
    <p:sldLayoutId id="2147486188" r:id="rId30"/>
    <p:sldLayoutId id="2147486189" r:id="rId31"/>
    <p:sldLayoutId id="2147486190" r:id="rId32"/>
    <p:sldLayoutId id="2147486191" r:id="rId33"/>
    <p:sldLayoutId id="2147486192" r:id="rId34"/>
    <p:sldLayoutId id="2147486193" r:id="rId35"/>
    <p:sldLayoutId id="2147486194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D7770C2-5683-4F9C-9CAC-8F44D681527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01977D8-8051-4C84-978C-C23688236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2CEE6E4C-125A-459A-ADD4-2639D1106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400C7371-21E9-4F61-A599-6A557F535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C0C4C3A8-9DE2-406B-98AC-789FFDF0124B}" type="datetime5">
              <a:rPr lang="en-US" smtClean="0"/>
              <a:t>10-Feb-23</a:t>
            </a:fld>
            <a:endParaRPr lang="en-US" dirty="0"/>
          </a:p>
        </p:txBody>
      </p:sp>
      <p:pic>
        <p:nvPicPr>
          <p:cNvPr id="1670199235" name="image" descr="{&quot;templafy&quot;:{&quot;id&quot;:&quot;dbdd2b5b-7099-43cb-9ee3-35c88c57fb4c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5" r:id="rId1"/>
    <p:sldLayoutId id="2147486196" r:id="rId2"/>
    <p:sldLayoutId id="2147486197" r:id="rId3"/>
    <p:sldLayoutId id="2147486198" r:id="rId4"/>
    <p:sldLayoutId id="2147486199" r:id="rId5"/>
    <p:sldLayoutId id="2147486200" r:id="rId6"/>
    <p:sldLayoutId id="2147486201" r:id="rId7"/>
    <p:sldLayoutId id="2147486202" r:id="rId8"/>
    <p:sldLayoutId id="2147486203" r:id="rId9"/>
    <p:sldLayoutId id="2147486204" r:id="rId10"/>
    <p:sldLayoutId id="2147486205" r:id="rId11"/>
    <p:sldLayoutId id="2147486206" r:id="rId12"/>
    <p:sldLayoutId id="2147486207" r:id="rId13"/>
    <p:sldLayoutId id="2147486208" r:id="rId14"/>
    <p:sldLayoutId id="2147486209" r:id="rId15"/>
    <p:sldLayoutId id="2147486210" r:id="rId16"/>
    <p:sldLayoutId id="2147486211" r:id="rId17"/>
    <p:sldLayoutId id="2147486212" r:id="rId18"/>
    <p:sldLayoutId id="2147486213" r:id="rId19"/>
    <p:sldLayoutId id="2147486214" r:id="rId20"/>
    <p:sldLayoutId id="2147486215" r:id="rId21"/>
    <p:sldLayoutId id="2147486216" r:id="rId22"/>
    <p:sldLayoutId id="2147486217" r:id="rId23"/>
    <p:sldLayoutId id="2147486218" r:id="rId24"/>
    <p:sldLayoutId id="2147486219" r:id="rId25"/>
    <p:sldLayoutId id="2147486220" r:id="rId26"/>
    <p:sldLayoutId id="2147486221" r:id="rId27"/>
    <p:sldLayoutId id="2147486222" r:id="rId28"/>
    <p:sldLayoutId id="2147486223" r:id="rId29"/>
    <p:sldLayoutId id="2147486224" r:id="rId30"/>
    <p:sldLayoutId id="2147486225" r:id="rId31"/>
    <p:sldLayoutId id="2147486226" r:id="rId32"/>
    <p:sldLayoutId id="2147486227" r:id="rId33"/>
    <p:sldLayoutId id="2147486228" r:id="rId34"/>
    <p:sldLayoutId id="2147486229" r:id="rId35"/>
    <p:sldLayoutId id="2147486230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38CE5A4-5F07-496B-8935-9865D36CED2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507D24D-42B3-4CA4-B15C-64073D530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B9F15ED7-D67E-4924-B1C6-4238CD2D4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D91A755C-1E84-40C3-A7A9-BD7A843EC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69E8052C-2865-42E3-938E-9DB8EF5A8215}" type="datetime5">
              <a:rPr lang="en-US" smtClean="0"/>
              <a:t>10-Feb-23</a:t>
            </a:fld>
            <a:endParaRPr lang="en-US" dirty="0"/>
          </a:p>
        </p:txBody>
      </p:sp>
      <p:pic>
        <p:nvPicPr>
          <p:cNvPr id="614045013" name="image" descr="{&quot;templafy&quot;:{&quot;id&quot;:&quot;90da20f5-e883-400c-ae18-2c63b1fb1224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31" r:id="rId1"/>
    <p:sldLayoutId id="2147486232" r:id="rId2"/>
    <p:sldLayoutId id="2147486233" r:id="rId3"/>
    <p:sldLayoutId id="2147486234" r:id="rId4"/>
    <p:sldLayoutId id="2147486235" r:id="rId5"/>
    <p:sldLayoutId id="2147486236" r:id="rId6"/>
    <p:sldLayoutId id="2147486237" r:id="rId7"/>
    <p:sldLayoutId id="2147486238" r:id="rId8"/>
    <p:sldLayoutId id="2147486239" r:id="rId9"/>
    <p:sldLayoutId id="2147486240" r:id="rId10"/>
    <p:sldLayoutId id="2147486241" r:id="rId11"/>
    <p:sldLayoutId id="2147486242" r:id="rId12"/>
    <p:sldLayoutId id="2147486243" r:id="rId13"/>
    <p:sldLayoutId id="2147486244" r:id="rId14"/>
    <p:sldLayoutId id="2147486245" r:id="rId15"/>
    <p:sldLayoutId id="2147486246" r:id="rId16"/>
    <p:sldLayoutId id="2147486247" r:id="rId17"/>
    <p:sldLayoutId id="2147486248" r:id="rId18"/>
    <p:sldLayoutId id="2147486249" r:id="rId19"/>
    <p:sldLayoutId id="2147486250" r:id="rId20"/>
    <p:sldLayoutId id="2147486251" r:id="rId21"/>
    <p:sldLayoutId id="2147486252" r:id="rId22"/>
    <p:sldLayoutId id="2147486253" r:id="rId23"/>
    <p:sldLayoutId id="2147486254" r:id="rId24"/>
    <p:sldLayoutId id="2147486255" r:id="rId25"/>
    <p:sldLayoutId id="2147486256" r:id="rId26"/>
    <p:sldLayoutId id="2147486257" r:id="rId27"/>
    <p:sldLayoutId id="2147486258" r:id="rId28"/>
    <p:sldLayoutId id="2147486259" r:id="rId29"/>
    <p:sldLayoutId id="2147486260" r:id="rId30"/>
    <p:sldLayoutId id="2147486261" r:id="rId31"/>
    <p:sldLayoutId id="2147486262" r:id="rId32"/>
    <p:sldLayoutId id="2147486263" r:id="rId33"/>
    <p:sldLayoutId id="2147486264" r:id="rId34"/>
    <p:sldLayoutId id="2147486265" r:id="rId35"/>
    <p:sldLayoutId id="2147486266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3BA2B2E-41BB-4DBF-AFE1-F628F940C5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DBEBF82-FD38-45E5-A721-2AE3300E9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92E3892B-181C-4BD3-BF8C-5B6305870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EC822F56-E621-49D9-84AB-5EE82D1B2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A9497328-D079-4E76-A334-08F4AE277394}" type="datetime5">
              <a:rPr lang="en-US" smtClean="0"/>
              <a:t>10-Feb-23</a:t>
            </a:fld>
            <a:endParaRPr lang="en-US" dirty="0"/>
          </a:p>
        </p:txBody>
      </p:sp>
      <p:pic>
        <p:nvPicPr>
          <p:cNvPr id="305584646" name="image" descr="{&quot;templafy&quot;:{&quot;id&quot;:&quot;ccb5e439-16dd-41d3-8e2a-c443f3fd5341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67" r:id="rId1"/>
    <p:sldLayoutId id="2147486268" r:id="rId2"/>
    <p:sldLayoutId id="2147486269" r:id="rId3"/>
    <p:sldLayoutId id="2147486270" r:id="rId4"/>
    <p:sldLayoutId id="2147486271" r:id="rId5"/>
    <p:sldLayoutId id="2147486272" r:id="rId6"/>
    <p:sldLayoutId id="2147486273" r:id="rId7"/>
    <p:sldLayoutId id="2147486274" r:id="rId8"/>
    <p:sldLayoutId id="2147486275" r:id="rId9"/>
    <p:sldLayoutId id="2147486276" r:id="rId10"/>
    <p:sldLayoutId id="2147486277" r:id="rId11"/>
    <p:sldLayoutId id="2147486278" r:id="rId12"/>
    <p:sldLayoutId id="2147486279" r:id="rId13"/>
    <p:sldLayoutId id="2147486280" r:id="rId14"/>
    <p:sldLayoutId id="2147486281" r:id="rId15"/>
    <p:sldLayoutId id="2147486282" r:id="rId16"/>
    <p:sldLayoutId id="2147486283" r:id="rId17"/>
    <p:sldLayoutId id="2147486284" r:id="rId18"/>
    <p:sldLayoutId id="2147486285" r:id="rId19"/>
    <p:sldLayoutId id="2147486286" r:id="rId20"/>
    <p:sldLayoutId id="2147486287" r:id="rId21"/>
    <p:sldLayoutId id="2147486288" r:id="rId22"/>
    <p:sldLayoutId id="2147486289" r:id="rId23"/>
    <p:sldLayoutId id="2147486290" r:id="rId24"/>
    <p:sldLayoutId id="2147486291" r:id="rId25"/>
    <p:sldLayoutId id="2147486292" r:id="rId26"/>
    <p:sldLayoutId id="2147486293" r:id="rId27"/>
    <p:sldLayoutId id="2147486294" r:id="rId28"/>
    <p:sldLayoutId id="2147486295" r:id="rId29"/>
    <p:sldLayoutId id="2147486296" r:id="rId30"/>
    <p:sldLayoutId id="2147486297" r:id="rId31"/>
    <p:sldLayoutId id="2147486298" r:id="rId32"/>
    <p:sldLayoutId id="2147486299" r:id="rId33"/>
    <p:sldLayoutId id="2147486300" r:id="rId34"/>
    <p:sldLayoutId id="2147486301" r:id="rId35"/>
    <p:sldLayoutId id="2147486302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87C23-CC38-B3F7-7D17-C5158B12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276225"/>
            <a:ext cx="7948612" cy="1001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95447-D2F5-E817-D979-7EFFB9702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413" y="1379538"/>
            <a:ext cx="7948612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46349-CE03-BA1E-E549-AA53B972A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3413" y="4805363"/>
            <a:ext cx="2073275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8330F-5B03-EE4E-961E-8D45E9BB88C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FF85B-4572-D9E9-F630-A8FB41EB0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52763" y="4805363"/>
            <a:ext cx="3109912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B67E-339E-8A8F-A7DC-9C94D4C73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08750" y="4805363"/>
            <a:ext cx="2073275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304" r:id="rId1"/>
    <p:sldLayoutId id="2147486305" r:id="rId2"/>
    <p:sldLayoutId id="2147486306" r:id="rId3"/>
    <p:sldLayoutId id="2147486307" r:id="rId4"/>
    <p:sldLayoutId id="2147486308" r:id="rId5"/>
    <p:sldLayoutId id="2147486309" r:id="rId6"/>
    <p:sldLayoutId id="2147486310" r:id="rId7"/>
    <p:sldLayoutId id="2147486311" r:id="rId8"/>
    <p:sldLayoutId id="2147486312" r:id="rId9"/>
    <p:sldLayoutId id="2147486313" r:id="rId10"/>
    <p:sldLayoutId id="2147486314" r:id="rId11"/>
    <p:sldLayoutId id="21474863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BD0BCFB-A7D3-4140-BBAE-525FF31C9BC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2DE9530-2AB8-4552-9EDA-0FF5EAB68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1900B00D-970D-4C23-BFE2-6C8CC175B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FE5FF2CE-2743-4EFD-B2E7-42E1A7D3D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9B4E999C-9AA6-4862-9EB7-E0C11672EA83}" type="datetime5">
              <a:rPr lang="en-US" smtClean="0"/>
              <a:t>10-Feb-23</a:t>
            </a:fld>
            <a:endParaRPr lang="en-US" dirty="0"/>
          </a:p>
        </p:txBody>
      </p:sp>
      <p:pic>
        <p:nvPicPr>
          <p:cNvPr id="1593724289" name="image" descr="{&quot;templafy&quot;:{&quot;id&quot;:&quot;83d5088a-e3fb-4aee-b0d5-76d41e7c7107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07" r:id="rId1"/>
    <p:sldLayoutId id="2147485908" r:id="rId2"/>
    <p:sldLayoutId id="2147485909" r:id="rId3"/>
    <p:sldLayoutId id="2147485910" r:id="rId4"/>
    <p:sldLayoutId id="2147485911" r:id="rId5"/>
    <p:sldLayoutId id="2147485912" r:id="rId6"/>
    <p:sldLayoutId id="2147485913" r:id="rId7"/>
    <p:sldLayoutId id="2147485914" r:id="rId8"/>
    <p:sldLayoutId id="2147485915" r:id="rId9"/>
    <p:sldLayoutId id="2147485916" r:id="rId10"/>
    <p:sldLayoutId id="2147485917" r:id="rId11"/>
    <p:sldLayoutId id="2147485918" r:id="rId12"/>
    <p:sldLayoutId id="2147485919" r:id="rId13"/>
    <p:sldLayoutId id="2147485920" r:id="rId14"/>
    <p:sldLayoutId id="2147485921" r:id="rId15"/>
    <p:sldLayoutId id="2147485922" r:id="rId16"/>
    <p:sldLayoutId id="2147485923" r:id="rId17"/>
    <p:sldLayoutId id="2147485924" r:id="rId18"/>
    <p:sldLayoutId id="2147485925" r:id="rId19"/>
    <p:sldLayoutId id="2147485926" r:id="rId20"/>
    <p:sldLayoutId id="2147485927" r:id="rId21"/>
    <p:sldLayoutId id="2147485928" r:id="rId22"/>
    <p:sldLayoutId id="2147485929" r:id="rId23"/>
    <p:sldLayoutId id="2147485930" r:id="rId24"/>
    <p:sldLayoutId id="2147485931" r:id="rId25"/>
    <p:sldLayoutId id="2147485932" r:id="rId26"/>
    <p:sldLayoutId id="2147485933" r:id="rId27"/>
    <p:sldLayoutId id="2147485934" r:id="rId28"/>
    <p:sldLayoutId id="2147485935" r:id="rId29"/>
    <p:sldLayoutId id="2147485936" r:id="rId30"/>
    <p:sldLayoutId id="2147485937" r:id="rId31"/>
    <p:sldLayoutId id="2147485938" r:id="rId32"/>
    <p:sldLayoutId id="2147485939" r:id="rId33"/>
    <p:sldLayoutId id="2147485940" r:id="rId34"/>
    <p:sldLayoutId id="2147485941" r:id="rId35"/>
    <p:sldLayoutId id="2147485942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0D05825-4A9D-44D2-BDDE-C019BFD1AAF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E5CFC5D-30A2-4212-AE3A-072270112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00691E55-6E4B-4E5A-9397-AAFCFC0A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74665397-8A69-4700-94F1-9E59E5820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F6CDE76B-94F2-47CA-8B1E-A346232A0393}" type="datetime5">
              <a:rPr lang="en-US" smtClean="0"/>
              <a:t>10-Feb-23</a:t>
            </a:fld>
            <a:endParaRPr lang="en-US" dirty="0"/>
          </a:p>
        </p:txBody>
      </p:sp>
      <p:pic>
        <p:nvPicPr>
          <p:cNvPr id="941717158" name="image" descr="{&quot;templafy&quot;:{&quot;id&quot;:&quot;97c4b9f3-0b70-4a99-8e4b-9139c91be3df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4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43" r:id="rId1"/>
    <p:sldLayoutId id="2147485944" r:id="rId2"/>
    <p:sldLayoutId id="2147485945" r:id="rId3"/>
    <p:sldLayoutId id="2147485946" r:id="rId4"/>
    <p:sldLayoutId id="2147485947" r:id="rId5"/>
    <p:sldLayoutId id="2147485948" r:id="rId6"/>
    <p:sldLayoutId id="2147485949" r:id="rId7"/>
    <p:sldLayoutId id="2147485950" r:id="rId8"/>
    <p:sldLayoutId id="2147485951" r:id="rId9"/>
    <p:sldLayoutId id="2147485952" r:id="rId10"/>
    <p:sldLayoutId id="2147485953" r:id="rId11"/>
    <p:sldLayoutId id="2147485954" r:id="rId12"/>
    <p:sldLayoutId id="2147485955" r:id="rId13"/>
    <p:sldLayoutId id="2147485956" r:id="rId14"/>
    <p:sldLayoutId id="2147485957" r:id="rId15"/>
    <p:sldLayoutId id="2147485958" r:id="rId16"/>
    <p:sldLayoutId id="2147485959" r:id="rId17"/>
    <p:sldLayoutId id="2147485960" r:id="rId18"/>
    <p:sldLayoutId id="2147485961" r:id="rId19"/>
    <p:sldLayoutId id="2147485962" r:id="rId20"/>
    <p:sldLayoutId id="2147485963" r:id="rId21"/>
    <p:sldLayoutId id="2147485964" r:id="rId22"/>
    <p:sldLayoutId id="2147485965" r:id="rId23"/>
    <p:sldLayoutId id="2147485966" r:id="rId24"/>
    <p:sldLayoutId id="2147485967" r:id="rId25"/>
    <p:sldLayoutId id="2147485968" r:id="rId26"/>
    <p:sldLayoutId id="2147485969" r:id="rId27"/>
    <p:sldLayoutId id="2147485970" r:id="rId28"/>
    <p:sldLayoutId id="2147485971" r:id="rId29"/>
    <p:sldLayoutId id="2147485972" r:id="rId30"/>
    <p:sldLayoutId id="2147485973" r:id="rId31"/>
    <p:sldLayoutId id="2147485974" r:id="rId32"/>
    <p:sldLayoutId id="2147485975" r:id="rId33"/>
    <p:sldLayoutId id="2147485976" r:id="rId34"/>
    <p:sldLayoutId id="2147485977" r:id="rId35"/>
    <p:sldLayoutId id="2147485978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15E3155B-23CF-4E76-A4B4-310ADD4B152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DEA9F8E-D44A-4179-A949-BE714FB0C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9057533E-688F-43CD-946A-D41097454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1C3E3659-D8FF-40F0-B35A-005112E5F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8A000717-5C4E-41A5-8825-2ED60CCA405F}" type="datetime5">
              <a:rPr lang="en-US" smtClean="0"/>
              <a:t>10-Feb-23</a:t>
            </a:fld>
            <a:endParaRPr lang="en-US" dirty="0"/>
          </a:p>
        </p:txBody>
      </p:sp>
      <p:pic>
        <p:nvPicPr>
          <p:cNvPr id="1796160284" name="image" descr="{&quot;templafy&quot;:{&quot;id&quot;:&quot;0d4c0895-65a8-4c5c-b8d0-20b51a9eddf0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4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79" r:id="rId1"/>
    <p:sldLayoutId id="2147485980" r:id="rId2"/>
    <p:sldLayoutId id="2147485981" r:id="rId3"/>
    <p:sldLayoutId id="2147485982" r:id="rId4"/>
    <p:sldLayoutId id="2147485983" r:id="rId5"/>
    <p:sldLayoutId id="2147485984" r:id="rId6"/>
    <p:sldLayoutId id="2147485985" r:id="rId7"/>
    <p:sldLayoutId id="2147485986" r:id="rId8"/>
    <p:sldLayoutId id="2147485987" r:id="rId9"/>
    <p:sldLayoutId id="2147485988" r:id="rId10"/>
    <p:sldLayoutId id="2147485989" r:id="rId11"/>
    <p:sldLayoutId id="2147485990" r:id="rId12"/>
    <p:sldLayoutId id="2147485991" r:id="rId13"/>
    <p:sldLayoutId id="2147485992" r:id="rId14"/>
    <p:sldLayoutId id="2147485993" r:id="rId15"/>
    <p:sldLayoutId id="2147485994" r:id="rId16"/>
    <p:sldLayoutId id="2147485995" r:id="rId17"/>
    <p:sldLayoutId id="2147485996" r:id="rId18"/>
    <p:sldLayoutId id="2147485997" r:id="rId19"/>
    <p:sldLayoutId id="2147485998" r:id="rId20"/>
    <p:sldLayoutId id="2147485999" r:id="rId21"/>
    <p:sldLayoutId id="2147486000" r:id="rId22"/>
    <p:sldLayoutId id="2147486001" r:id="rId23"/>
    <p:sldLayoutId id="2147486002" r:id="rId24"/>
    <p:sldLayoutId id="2147486003" r:id="rId25"/>
    <p:sldLayoutId id="2147486004" r:id="rId26"/>
    <p:sldLayoutId id="2147486005" r:id="rId27"/>
    <p:sldLayoutId id="2147486006" r:id="rId28"/>
    <p:sldLayoutId id="2147486007" r:id="rId29"/>
    <p:sldLayoutId id="2147486008" r:id="rId30"/>
    <p:sldLayoutId id="2147486009" r:id="rId31"/>
    <p:sldLayoutId id="2147486010" r:id="rId32"/>
    <p:sldLayoutId id="2147486011" r:id="rId33"/>
    <p:sldLayoutId id="2147486012" r:id="rId34"/>
    <p:sldLayoutId id="2147486013" r:id="rId35"/>
    <p:sldLayoutId id="2147486014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75EA0C9-1558-45AB-931E-15A3192C38D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A31C33B-0BF3-4755-8723-C94AF981D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7CB6B8B3-20F1-4D2C-9FA5-4343EF45F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29223C46-0302-498C-B78A-0389D0F04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972C84B4-CFD1-47CB-83FC-CC009C3CFA64}" type="datetime5">
              <a:rPr lang="en-US" smtClean="0"/>
              <a:t>10-Feb-23</a:t>
            </a:fld>
            <a:endParaRPr lang="en-US" dirty="0"/>
          </a:p>
        </p:txBody>
      </p:sp>
      <p:pic>
        <p:nvPicPr>
          <p:cNvPr id="856198368" name="image" descr="{&quot;templafy&quot;:{&quot;id&quot;:&quot;4145c788-2d35-467b-8993-a6d19eb558c5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15" r:id="rId1"/>
    <p:sldLayoutId id="2147486016" r:id="rId2"/>
    <p:sldLayoutId id="2147486017" r:id="rId3"/>
    <p:sldLayoutId id="2147486018" r:id="rId4"/>
    <p:sldLayoutId id="2147486019" r:id="rId5"/>
    <p:sldLayoutId id="2147486020" r:id="rId6"/>
    <p:sldLayoutId id="2147486021" r:id="rId7"/>
    <p:sldLayoutId id="2147486022" r:id="rId8"/>
    <p:sldLayoutId id="2147486023" r:id="rId9"/>
    <p:sldLayoutId id="2147486024" r:id="rId10"/>
    <p:sldLayoutId id="2147486025" r:id="rId11"/>
    <p:sldLayoutId id="2147486026" r:id="rId12"/>
    <p:sldLayoutId id="2147486027" r:id="rId13"/>
    <p:sldLayoutId id="2147486028" r:id="rId14"/>
    <p:sldLayoutId id="2147486029" r:id="rId15"/>
    <p:sldLayoutId id="2147486030" r:id="rId16"/>
    <p:sldLayoutId id="2147486031" r:id="rId17"/>
    <p:sldLayoutId id="2147486032" r:id="rId18"/>
    <p:sldLayoutId id="2147486033" r:id="rId19"/>
    <p:sldLayoutId id="2147486034" r:id="rId20"/>
    <p:sldLayoutId id="2147486035" r:id="rId21"/>
    <p:sldLayoutId id="2147486036" r:id="rId22"/>
    <p:sldLayoutId id="2147486037" r:id="rId23"/>
    <p:sldLayoutId id="2147486038" r:id="rId24"/>
    <p:sldLayoutId id="2147486039" r:id="rId25"/>
    <p:sldLayoutId id="2147486040" r:id="rId26"/>
    <p:sldLayoutId id="2147486041" r:id="rId27"/>
    <p:sldLayoutId id="2147486042" r:id="rId28"/>
    <p:sldLayoutId id="2147486043" r:id="rId29"/>
    <p:sldLayoutId id="2147486044" r:id="rId30"/>
    <p:sldLayoutId id="2147486045" r:id="rId31"/>
    <p:sldLayoutId id="2147486046" r:id="rId32"/>
    <p:sldLayoutId id="2147486047" r:id="rId33"/>
    <p:sldLayoutId id="2147486048" r:id="rId34"/>
    <p:sldLayoutId id="2147486049" r:id="rId35"/>
    <p:sldLayoutId id="2147486050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8087221-6636-4218-9DE0-44EF38D7110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AF75E8C-02C4-4D8D-AB1E-4F1952FFD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192EFD71-FCBF-4C17-9548-46E86E41C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F6755B76-4D67-47FD-9738-CD8443623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1753FDD8-1846-48D2-9057-324DE30C4C26}" type="datetime5">
              <a:rPr lang="en-US" smtClean="0"/>
              <a:t>10-Feb-23</a:t>
            </a:fld>
            <a:endParaRPr lang="en-US" dirty="0"/>
          </a:p>
        </p:txBody>
      </p:sp>
      <p:pic>
        <p:nvPicPr>
          <p:cNvPr id="31739787" name="image" descr="{&quot;templafy&quot;:{&quot;id&quot;:&quot;d262953c-def8-46af-be55-e316bc28a0e5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0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51" r:id="rId1"/>
    <p:sldLayoutId id="2147486052" r:id="rId2"/>
    <p:sldLayoutId id="2147486053" r:id="rId3"/>
    <p:sldLayoutId id="2147486054" r:id="rId4"/>
    <p:sldLayoutId id="2147486055" r:id="rId5"/>
    <p:sldLayoutId id="2147486056" r:id="rId6"/>
    <p:sldLayoutId id="2147486057" r:id="rId7"/>
    <p:sldLayoutId id="2147486058" r:id="rId8"/>
    <p:sldLayoutId id="2147486059" r:id="rId9"/>
    <p:sldLayoutId id="2147486060" r:id="rId10"/>
    <p:sldLayoutId id="2147486061" r:id="rId11"/>
    <p:sldLayoutId id="2147486062" r:id="rId12"/>
    <p:sldLayoutId id="2147486063" r:id="rId13"/>
    <p:sldLayoutId id="2147486064" r:id="rId14"/>
    <p:sldLayoutId id="2147486065" r:id="rId15"/>
    <p:sldLayoutId id="2147486066" r:id="rId16"/>
    <p:sldLayoutId id="2147486067" r:id="rId17"/>
    <p:sldLayoutId id="2147486068" r:id="rId18"/>
    <p:sldLayoutId id="2147486069" r:id="rId19"/>
    <p:sldLayoutId id="2147486070" r:id="rId20"/>
    <p:sldLayoutId id="2147486071" r:id="rId21"/>
    <p:sldLayoutId id="2147486072" r:id="rId22"/>
    <p:sldLayoutId id="2147486073" r:id="rId23"/>
    <p:sldLayoutId id="2147486074" r:id="rId24"/>
    <p:sldLayoutId id="2147486075" r:id="rId25"/>
    <p:sldLayoutId id="2147486076" r:id="rId26"/>
    <p:sldLayoutId id="2147486077" r:id="rId27"/>
    <p:sldLayoutId id="2147486078" r:id="rId28"/>
    <p:sldLayoutId id="2147486079" r:id="rId29"/>
    <p:sldLayoutId id="2147486080" r:id="rId30"/>
    <p:sldLayoutId id="2147486081" r:id="rId31"/>
    <p:sldLayoutId id="2147486082" r:id="rId32"/>
    <p:sldLayoutId id="2147486083" r:id="rId33"/>
    <p:sldLayoutId id="2147486084" r:id="rId34"/>
    <p:sldLayoutId id="2147486085" r:id="rId35"/>
    <p:sldLayoutId id="2147486086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9213477F-FCD4-407D-9BA0-034E5720E2D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01CEBD2-A78D-4F05-ADF5-5977CC9AC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93D6CD-9F5B-4DBD-BAA9-55B551437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5385AE0C-EF36-4908-9A31-58FE2FBF9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0DCC7872-CE46-4CE8-AEFF-609559F2E721}" type="datetime5">
              <a:rPr lang="en-US" smtClean="0"/>
              <a:t>10-Feb-23</a:t>
            </a:fld>
            <a:endParaRPr lang="en-US" dirty="0"/>
          </a:p>
        </p:txBody>
      </p:sp>
      <p:pic>
        <p:nvPicPr>
          <p:cNvPr id="858133379" name="image" descr="{&quot;templafy&quot;:{&quot;id&quot;:&quot;5680683d-68e6-49e5-815d-06949d338310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3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87" r:id="rId1"/>
    <p:sldLayoutId id="2147486088" r:id="rId2"/>
    <p:sldLayoutId id="2147486089" r:id="rId3"/>
    <p:sldLayoutId id="2147486090" r:id="rId4"/>
    <p:sldLayoutId id="2147486091" r:id="rId5"/>
    <p:sldLayoutId id="2147486092" r:id="rId6"/>
    <p:sldLayoutId id="2147486093" r:id="rId7"/>
    <p:sldLayoutId id="2147486094" r:id="rId8"/>
    <p:sldLayoutId id="2147486095" r:id="rId9"/>
    <p:sldLayoutId id="2147486096" r:id="rId10"/>
    <p:sldLayoutId id="2147486097" r:id="rId11"/>
    <p:sldLayoutId id="2147486098" r:id="rId12"/>
    <p:sldLayoutId id="2147486099" r:id="rId13"/>
    <p:sldLayoutId id="2147486100" r:id="rId14"/>
    <p:sldLayoutId id="2147486101" r:id="rId15"/>
    <p:sldLayoutId id="2147486102" r:id="rId16"/>
    <p:sldLayoutId id="2147486103" r:id="rId17"/>
    <p:sldLayoutId id="2147486104" r:id="rId18"/>
    <p:sldLayoutId id="2147486105" r:id="rId19"/>
    <p:sldLayoutId id="2147486106" r:id="rId20"/>
    <p:sldLayoutId id="2147486107" r:id="rId21"/>
    <p:sldLayoutId id="2147486108" r:id="rId22"/>
    <p:sldLayoutId id="2147486109" r:id="rId23"/>
    <p:sldLayoutId id="2147486110" r:id="rId24"/>
    <p:sldLayoutId id="2147486111" r:id="rId25"/>
    <p:sldLayoutId id="2147486112" r:id="rId26"/>
    <p:sldLayoutId id="2147486113" r:id="rId27"/>
    <p:sldLayoutId id="2147486114" r:id="rId28"/>
    <p:sldLayoutId id="2147486115" r:id="rId29"/>
    <p:sldLayoutId id="2147486116" r:id="rId30"/>
    <p:sldLayoutId id="2147486117" r:id="rId31"/>
    <p:sldLayoutId id="2147486118" r:id="rId32"/>
    <p:sldLayoutId id="2147486119" r:id="rId33"/>
    <p:sldLayoutId id="2147486120" r:id="rId34"/>
    <p:sldLayoutId id="2147486121" r:id="rId35"/>
    <p:sldLayoutId id="2147486122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0AD439E-D4A8-4DC3-97D9-37939C5FB38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1DCF3E-A59B-43A5-9879-D3C363B56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321A0457-B18E-46A2-9614-D69AC892F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4C148406-E647-4BD2-9A1E-37FD75BF6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688AD204-0254-46BC-B37A-F8898C8E1C6B}" type="datetime5">
              <a:rPr lang="en-US" smtClean="0"/>
              <a:t>10-Feb-23</a:t>
            </a:fld>
            <a:endParaRPr lang="en-US" dirty="0"/>
          </a:p>
        </p:txBody>
      </p:sp>
      <p:pic>
        <p:nvPicPr>
          <p:cNvPr id="2026969025" name="image" descr="{&quot;templafy&quot;:{&quot;id&quot;:&quot;6a236022-1f45-4a4c-ad1d-a5f0c25a1a6d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23" r:id="rId1"/>
    <p:sldLayoutId id="2147486124" r:id="rId2"/>
    <p:sldLayoutId id="2147486125" r:id="rId3"/>
    <p:sldLayoutId id="2147486126" r:id="rId4"/>
    <p:sldLayoutId id="2147486127" r:id="rId5"/>
    <p:sldLayoutId id="2147486128" r:id="rId6"/>
    <p:sldLayoutId id="2147486129" r:id="rId7"/>
    <p:sldLayoutId id="2147486130" r:id="rId8"/>
    <p:sldLayoutId id="2147486131" r:id="rId9"/>
    <p:sldLayoutId id="2147486132" r:id="rId10"/>
    <p:sldLayoutId id="2147486133" r:id="rId11"/>
    <p:sldLayoutId id="2147486134" r:id="rId12"/>
    <p:sldLayoutId id="2147486135" r:id="rId13"/>
    <p:sldLayoutId id="2147486136" r:id="rId14"/>
    <p:sldLayoutId id="2147486137" r:id="rId15"/>
    <p:sldLayoutId id="2147486138" r:id="rId16"/>
    <p:sldLayoutId id="2147486139" r:id="rId17"/>
    <p:sldLayoutId id="2147486140" r:id="rId18"/>
    <p:sldLayoutId id="2147486141" r:id="rId19"/>
    <p:sldLayoutId id="2147486142" r:id="rId20"/>
    <p:sldLayoutId id="2147486143" r:id="rId21"/>
    <p:sldLayoutId id="2147486144" r:id="rId22"/>
    <p:sldLayoutId id="2147486145" r:id="rId23"/>
    <p:sldLayoutId id="2147486146" r:id="rId24"/>
    <p:sldLayoutId id="2147486147" r:id="rId25"/>
    <p:sldLayoutId id="2147486148" r:id="rId26"/>
    <p:sldLayoutId id="2147486149" r:id="rId27"/>
    <p:sldLayoutId id="2147486150" r:id="rId28"/>
    <p:sldLayoutId id="2147486151" r:id="rId29"/>
    <p:sldLayoutId id="2147486152" r:id="rId30"/>
    <p:sldLayoutId id="2147486153" r:id="rId31"/>
    <p:sldLayoutId id="2147486154" r:id="rId32"/>
    <p:sldLayoutId id="2147486155" r:id="rId33"/>
    <p:sldLayoutId id="2147486156" r:id="rId34"/>
    <p:sldLayoutId id="2147486157" r:id="rId35"/>
    <p:sldLayoutId id="2147486158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peed.web.dev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">
            <a:extLst>
              <a:ext uri="{FF2B5EF4-FFF2-40B4-BE49-F238E27FC236}">
                <a16:creationId xmlns:a16="http://schemas.microsoft.com/office/drawing/2014/main" id="{978BA558-C94B-4C7F-E288-8FAFB721C2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15438" cy="5184775"/>
          </a:xfrm>
        </p:spPr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BDFE7D-2E31-8C58-08E6-40BBB67C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1" y="864195"/>
            <a:ext cx="4895850" cy="2015930"/>
          </a:xfrm>
        </p:spPr>
        <p:txBody>
          <a:bodyPr anchor="b">
            <a:normAutofit/>
          </a:bodyPr>
          <a:lstStyle/>
          <a:p>
            <a:r>
              <a:rPr lang="en-US" dirty="0"/>
              <a:t>FE TECH MEETUP</a:t>
            </a:r>
            <a:br>
              <a:rPr lang="en-US" dirty="0"/>
            </a:br>
            <a:r>
              <a:rPr lang="en-US" b="0" dirty="0"/>
              <a:t>India tech hub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A9D7EDC-5F0B-24BB-A58D-F3A7DCC74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601" y="2880125"/>
            <a:ext cx="3168118" cy="57626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Web performance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EE67D95-9C97-DD96-5A06-C4553F564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68048" y="3240459"/>
            <a:ext cx="1080031" cy="7920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69177A-4332-0678-FE0A-374B0624ADE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</a:pPr>
              <a:t>10-Feb-23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43B256-367F-A31C-5AE5-D1EB6BC96E7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5714D2-F861-DFA9-37D2-CCF320CA87F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526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7734" y="664504"/>
            <a:ext cx="6047986" cy="345612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Avoid Reconciliation - </a:t>
            </a:r>
            <a:r>
              <a:rPr lang="en-US" dirty="0" err="1"/>
              <a:t>Memoizing</a:t>
            </a:r>
            <a:r>
              <a:rPr lang="en-US" dirty="0"/>
              <a:t> React components + </a:t>
            </a:r>
            <a:r>
              <a:rPr lang="en-US" dirty="0" err="1"/>
              <a:t>useCallbacks</a:t>
            </a:r>
            <a:r>
              <a:rPr lang="en-US" dirty="0"/>
              <a:t> to prevent unnecessary re-renders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Keeping component state local where possible and closer to the component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Follow react best practices - Avoid overuse of </a:t>
            </a:r>
            <a:r>
              <a:rPr lang="en-US" dirty="0" err="1"/>
              <a:t>useEffect</a:t>
            </a:r>
            <a:r>
              <a:rPr lang="en-US" dirty="0"/>
              <a:t> + </a:t>
            </a:r>
            <a:r>
              <a:rPr lang="en-US" dirty="0" err="1"/>
              <a:t>useState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Virtualization- react-window and react-virtualized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Immutable data structure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C791616-E2D1-9EA6-84AB-C6703AFCBDD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10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POINTS Performance in react applications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08748678-84D9-8CB7-83C1-F01416B418B7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10-Feb-23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742E9EC6-88B8-6F40-B5E2-E5AE14963EA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WEB PERFORMANCE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10-Feb-23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863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F1B306-F80F-6248-5BFC-96898D4E8E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FEC07C-37A5-AB6C-FB1F-C3F9C036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647" y="1224235"/>
            <a:ext cx="4895850" cy="2015930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BFFC9-D240-9B98-9117-C3A0EA2BD39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C0F3D-CA7B-AEC1-C2C0-78FD60F2BA8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553095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F1B306-F80F-6248-5BFC-96898D4E8E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71760"/>
            <a:ext cx="9215438" cy="5184775"/>
          </a:xfrm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FEC07C-37A5-AB6C-FB1F-C3F9C036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31" y="144115"/>
            <a:ext cx="4895850" cy="79208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BFFC9-D240-9B98-9117-C3A0EA2BD39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C0F3D-CA7B-AEC1-C2C0-78FD60F2BA8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12</a:t>
            </a:fld>
            <a:endParaRPr lang="en-US" noProof="0"/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27FDC7AF-4E93-DE2B-6E9C-E1B28E9A8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239" y="925167"/>
            <a:ext cx="6012455" cy="306008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cap="none" dirty="0"/>
              <a:t>https://</a:t>
            </a:r>
            <a:r>
              <a:rPr lang="en-IN" cap="none" dirty="0" err="1"/>
              <a:t>developer.mozilla.org</a:t>
            </a:r>
            <a:r>
              <a:rPr lang="en-IN" cap="none" dirty="0"/>
              <a:t>/</a:t>
            </a:r>
            <a:r>
              <a:rPr lang="en-IN" cap="none" dirty="0" err="1"/>
              <a:t>en</a:t>
            </a:r>
            <a:r>
              <a:rPr lang="en-IN" cap="none" dirty="0"/>
              <a:t>-US/docs/Learn/Performance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cap="none" dirty="0"/>
              <a:t>https://</a:t>
            </a:r>
            <a:r>
              <a:rPr lang="en-IN" cap="none" dirty="0" err="1"/>
              <a:t>www.plerdy.com</a:t>
            </a:r>
            <a:r>
              <a:rPr lang="en-IN" cap="none" dirty="0"/>
              <a:t>/blog/website-speed-factors-and-tools/</a:t>
            </a:r>
          </a:p>
          <a:p>
            <a:pPr marL="342900" indent="-342900">
              <a:buFont typeface="+mj-lt"/>
              <a:buAutoNum type="arabicPeriod"/>
            </a:pPr>
            <a:r>
              <a:rPr lang="en-IN" cap="none" dirty="0"/>
              <a:t>https://</a:t>
            </a:r>
            <a:r>
              <a:rPr lang="en-IN" cap="none" dirty="0" err="1"/>
              <a:t>web.dev</a:t>
            </a:r>
            <a:r>
              <a:rPr lang="en-IN" cap="none" dirty="0"/>
              <a:t>/</a:t>
            </a:r>
            <a:r>
              <a:rPr lang="en-IN" cap="none" dirty="0" err="1"/>
              <a:t>lcp</a:t>
            </a:r>
            <a:r>
              <a:rPr lang="en-IN" cap="none" dirty="0"/>
              <a:t>/</a:t>
            </a:r>
          </a:p>
          <a:p>
            <a:pPr marL="342900" indent="-342900">
              <a:buFont typeface="+mj-lt"/>
              <a:buAutoNum type="arabicPeriod"/>
            </a:pPr>
            <a:r>
              <a:rPr lang="en-IN" cap="none" dirty="0"/>
              <a:t>https://</a:t>
            </a:r>
            <a:r>
              <a:rPr lang="en-IN" cap="none" dirty="0" err="1"/>
              <a:t>reactjs.org</a:t>
            </a:r>
            <a:r>
              <a:rPr lang="en-IN" cap="none" dirty="0"/>
              <a:t>/docs/optimizing-</a:t>
            </a:r>
            <a:r>
              <a:rPr lang="en-IN" cap="none" dirty="0" err="1"/>
              <a:t>performance.html</a:t>
            </a:r>
            <a:endParaRPr lang="en-IN" cap="none" dirty="0"/>
          </a:p>
          <a:p>
            <a:endParaRPr lang="en-IN" cap="none" dirty="0"/>
          </a:p>
          <a:p>
            <a:endParaRPr lang="en-IN" cap="none" dirty="0"/>
          </a:p>
          <a:p>
            <a:endParaRPr lang="en-IN" cap="none" dirty="0"/>
          </a:p>
          <a:p>
            <a:endParaRPr lang="en-IN" cap="none" dirty="0"/>
          </a:p>
          <a:p>
            <a:pPr marL="342900" indent="-342900">
              <a:buFont typeface="+mj-lt"/>
              <a:buAutoNum type="arabicPeriod"/>
            </a:pPr>
            <a:endParaRPr lang="en-IN" cap="none" dirty="0"/>
          </a:p>
          <a:p>
            <a:endParaRPr lang="en-IN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661327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F1B306-F80F-6248-5BFC-96898D4E8E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FEC07C-37A5-AB6C-FB1F-C3F9C036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575" y="1224235"/>
            <a:ext cx="4895850" cy="201593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BFFC9-D240-9B98-9117-C3A0EA2BD39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C0F3D-CA7B-AEC1-C2C0-78FD60F2BA8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587692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5247" y="671432"/>
            <a:ext cx="6047986" cy="345612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Web performance is all about making websites fast, including making slow processes seem fast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Web performance refers to how quickly site content loads and renders in a web browser, and how well it responds to user interaction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Part of good user experience is ensuring the content is quick to load and responsive to user interaction. This is known as web performance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9AD4E2A-E984-0F74-AE06-6BA29529CD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2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Web Performance</a:t>
            </a:r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D53DD0FD-CC7D-0CEF-B5E9-05B2906F99A3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10-Feb-23</a:t>
            </a:fld>
            <a:endParaRPr lang="en-US"/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15B751D4-97AD-E5AE-5DC0-1F6951DA61B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Web PERFORMANCE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10-Feb-23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17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6438" y="720179"/>
            <a:ext cx="6047986" cy="345612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Bad performing sites increase site abandonment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Site speed directly affects bounce rates, conversion, revenue, user satisfaction, and search engine ranking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Performance impacts conversion; improving web performance improves conversion. Site visitors expect a site to load in two seconds or less; sometimes even less on mobile (where it generally takes longer). These same site visitors begin abandoning slow sites at 3 seconds.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Research also concludes that a one-second delay in page load speed can translate into a 7% reduction in conversion rates</a:t>
            </a:r>
            <a:r>
              <a:rPr lang="en-IN" b="0" i="0" dirty="0">
                <a:solidFill>
                  <a:srgbClr val="001E41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cap="none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9F0201F9-37D2-C847-C382-E67962677B5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3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Why Web PERFORMANCE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761AA63D-0D52-F966-CF9E-2968A3FB300B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10-Feb-23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452C153-F59D-3CA0-BA0E-7CA53225887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WEB PERFORMANCE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10-Feb-23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55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0619E4-CAC1-D74B-F072-A55980D2073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9351" y="864324"/>
            <a:ext cx="6047986" cy="345612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Navigation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DNS Lookup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TCP Handshake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Response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Parsing + Render(Critical path rendering)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Interactivity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7FC42-DFFA-7CC2-2692-12CF74B840B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4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3DBD5-1152-B5B0-5733-854F0F33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website loads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D39AC-A4E0-DE42-2524-49855154B0D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10-Feb-23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233E-61DA-81A5-3EBB-A35F2D194CF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 PERFORMANCE</a:t>
            </a:r>
          </a:p>
        </p:txBody>
      </p:sp>
    </p:spTree>
    <p:extLst>
      <p:ext uri="{BB962C8B-B14F-4D97-AF65-F5344CB8AC3E}">
        <p14:creationId xmlns:p14="http://schemas.microsoft.com/office/powerpoint/2010/main" val="22882088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7734" y="825172"/>
            <a:ext cx="6264504" cy="3960163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 </a:t>
            </a:r>
            <a:endParaRPr lang="en-GB" sz="1400" dirty="0"/>
          </a:p>
          <a:p>
            <a:r>
              <a:rPr lang="en-IN" dirty="0"/>
              <a:t>1. Web hosting</a:t>
            </a:r>
          </a:p>
          <a:p>
            <a:r>
              <a:rPr lang="en-IN" dirty="0"/>
              <a:t>2. Size of files</a:t>
            </a:r>
          </a:p>
          <a:p>
            <a:r>
              <a:rPr lang="en-IN" dirty="0"/>
              <a:t>3. Number of HTTP requests.</a:t>
            </a:r>
          </a:p>
          <a:p>
            <a:r>
              <a:rPr lang="en-IN" dirty="0"/>
              <a:t>4. Absence of CDN</a:t>
            </a:r>
          </a:p>
          <a:p>
            <a:r>
              <a:rPr lang="en-IN" dirty="0"/>
              <a:t>5. Mediocre coding</a:t>
            </a:r>
          </a:p>
          <a:p>
            <a:r>
              <a:rPr lang="en-IN" dirty="0"/>
              <a:t>6. The number of redirections</a:t>
            </a:r>
          </a:p>
          <a:p>
            <a:r>
              <a:rPr lang="en-IN" dirty="0"/>
              <a:t>7. Hotlinking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F61434D-108F-BC21-EC5E-5535108ACE7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5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Factors affecting web performance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1B0D2585-D68D-89D6-D0A5-26CD19E45317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10-Feb-23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8C6BC306-8502-1C2E-57DE-04C280D9012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WEB PERFORMANCE</a:t>
            </a:r>
          </a:p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10-Feb-23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64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7734" y="864324"/>
            <a:ext cx="6047986" cy="3456126"/>
          </a:xfrm>
        </p:spPr>
        <p:txBody>
          <a:bodyPr>
            <a:normAutofit/>
          </a:bodyPr>
          <a:lstStyle/>
          <a:p>
            <a:pPr marL="228600" indent="-228600">
              <a:buFont typeface="AdihausDIN" pitchFamily="34" charset="0"/>
              <a:buAutoNum type="arabicPeriod"/>
            </a:pPr>
            <a:r>
              <a:rPr lang="en-US" dirty="0"/>
              <a:t>Lighthouse</a:t>
            </a:r>
          </a:p>
          <a:p>
            <a:pPr marL="228600" indent="-228600">
              <a:buFont typeface="AdihausDIN" pitchFamily="34" charset="0"/>
              <a:buAutoNum type="arabicPeriod"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https://pagespeed.web.dev/</a:t>
            </a:r>
            <a:endParaRPr lang="en-US" dirty="0"/>
          </a:p>
          <a:p>
            <a:pPr marL="228600" indent="-228600">
              <a:buFont typeface="AdihausDIN" pitchFamily="34" charset="0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www.webpagetest.org</a:t>
            </a:r>
            <a:r>
              <a:rPr lang="en-US" dirty="0"/>
              <a:t>/</a:t>
            </a:r>
          </a:p>
          <a:p>
            <a:pPr marL="228600" indent="-228600">
              <a:buFont typeface="AdihausDIN" pitchFamily="34" charset="0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gtmetrix.com</a:t>
            </a:r>
            <a:r>
              <a:rPr lang="en-US" dirty="0"/>
              <a:t>/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F61434D-108F-BC21-EC5E-5535108ACE7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6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Tools for Measuring web performance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1B0D2585-D68D-89D6-D0A5-26CD19E45317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10-Feb-23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8C6BC306-8502-1C2E-57DE-04C280D9012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WEB PERFORMANCE</a:t>
            </a:r>
          </a:p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10-Feb-23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131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7733" y="1152387"/>
            <a:ext cx="6047986" cy="3456126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F61434D-108F-BC21-EC5E-5535108ACE7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7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METRICS IN web performance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1B0D2585-D68D-89D6-D0A5-26CD19E45317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10-Feb-23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8C6BC306-8502-1C2E-57DE-04C280D9012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br>
              <a:rPr lang="en-US" dirty="0"/>
            </a:br>
            <a:r>
              <a:rPr lang="en-US" dirty="0"/>
              <a:t>WEB PERFORMANCE</a:t>
            </a:r>
          </a:p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10-Feb-23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1C7402-BF12-00AF-A143-1142FEB3AD38}"/>
              </a:ext>
            </a:extLst>
          </p:cNvPr>
          <p:cNvSpPr txBox="1"/>
          <p:nvPr/>
        </p:nvSpPr>
        <p:spPr bwMode="gray">
          <a:xfrm>
            <a:off x="287733" y="863461"/>
            <a:ext cx="7920386" cy="3457117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SzPct val="90000"/>
              <a:buFont typeface="AdihausDIN" pitchFamily="34" charset="0"/>
              <a:buAutoNum type="arabicPeriod"/>
            </a:pPr>
            <a:r>
              <a:rPr lang="en-US" sz="1200" dirty="0">
                <a:latin typeface="+mn-lt"/>
                <a:cs typeface="AdihausDIN" panose="020B0504020101020102" pitchFamily="34" charset="0"/>
              </a:rPr>
              <a:t>First Contentful Paint (FCP)- </a:t>
            </a:r>
            <a:r>
              <a:rPr lang="en-IN" sz="1200" dirty="0">
                <a:latin typeface="+mn-lt"/>
                <a:cs typeface="AdihausDIN" panose="020B0504020101020102" pitchFamily="34" charset="0"/>
              </a:rPr>
              <a:t> is a performance metric that refers to the first </a:t>
            </a:r>
            <a:br>
              <a:rPr lang="en-IN" sz="1200" dirty="0">
                <a:latin typeface="+mn-lt"/>
                <a:cs typeface="AdihausDIN" panose="020B0504020101020102" pitchFamily="34" charset="0"/>
              </a:rPr>
            </a:br>
            <a:r>
              <a:rPr lang="en-IN" sz="1200" dirty="0">
                <a:latin typeface="+mn-lt"/>
                <a:cs typeface="AdihausDIN" panose="020B0504020101020102" pitchFamily="34" charset="0"/>
              </a:rPr>
              <a:t>pixels that are getting rendered after the users access your website and how long it takes for the </a:t>
            </a:r>
            <a:br>
              <a:rPr lang="en-IN" sz="1200" dirty="0">
                <a:latin typeface="+mn-lt"/>
                <a:cs typeface="AdihausDIN" panose="020B0504020101020102" pitchFamily="34" charset="0"/>
              </a:rPr>
            </a:br>
            <a:r>
              <a:rPr lang="en-IN" sz="1200" dirty="0">
                <a:latin typeface="+mn-lt"/>
                <a:cs typeface="AdihausDIN" panose="020B0504020101020102" pitchFamily="34" charset="0"/>
              </a:rPr>
              <a:t>user to see them.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SzPct val="90000"/>
              <a:buFont typeface="AdihausDIN" pitchFamily="34" charset="0"/>
              <a:buAutoNum type="arabicPeriod"/>
            </a:pPr>
            <a:r>
              <a:rPr lang="en-IN" sz="1200" dirty="0">
                <a:latin typeface="+mn-lt"/>
                <a:cs typeface="AdihausDIN" panose="020B0504020101020102" pitchFamily="34" charset="0"/>
              </a:rPr>
              <a:t>Time to Interactive (TTI)- which measures the time until the application is rendered and can respond </a:t>
            </a:r>
            <a:br>
              <a:rPr lang="en-IN" sz="1200" dirty="0">
                <a:latin typeface="+mn-lt"/>
                <a:cs typeface="AdihausDIN" panose="020B0504020101020102" pitchFamily="34" charset="0"/>
              </a:rPr>
            </a:br>
            <a:r>
              <a:rPr lang="en-IN" sz="1200" dirty="0">
                <a:latin typeface="+mn-lt"/>
                <a:cs typeface="AdihausDIN" panose="020B0504020101020102" pitchFamily="34" charset="0"/>
              </a:rPr>
              <a:t>to user input. 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SzPct val="90000"/>
              <a:buFont typeface="AdihausDIN" pitchFamily="34" charset="0"/>
              <a:buAutoNum type="arabicPeriod"/>
            </a:pPr>
            <a:r>
              <a:rPr lang="en-IN" sz="1200" dirty="0">
                <a:latin typeface="+mn-lt"/>
                <a:cs typeface="AdihausDIN" panose="020B0504020101020102" pitchFamily="34" charset="0"/>
              </a:rPr>
              <a:t>Largest Contentful Paint (LCP)- is a metric that reports the render time of the largest image or text block </a:t>
            </a:r>
            <a:br>
              <a:rPr lang="en-IN" sz="1200" dirty="0">
                <a:latin typeface="+mn-lt"/>
                <a:cs typeface="AdihausDIN" panose="020B0504020101020102" pitchFamily="34" charset="0"/>
              </a:rPr>
            </a:br>
            <a:r>
              <a:rPr lang="en-IN" sz="1200" dirty="0">
                <a:latin typeface="+mn-lt"/>
                <a:cs typeface="AdihausDIN" panose="020B0504020101020102" pitchFamily="34" charset="0"/>
              </a:rPr>
              <a:t>visible within the viewport, relative to when the page first started loading .To provide a good user experience, </a:t>
            </a:r>
            <a:br>
              <a:rPr lang="en-IN" sz="1200" dirty="0">
                <a:latin typeface="+mn-lt"/>
                <a:cs typeface="AdihausDIN" panose="020B0504020101020102" pitchFamily="34" charset="0"/>
              </a:rPr>
            </a:br>
            <a:r>
              <a:rPr lang="en-IN" sz="1200" dirty="0">
                <a:latin typeface="+mn-lt"/>
                <a:cs typeface="AdihausDIN" panose="020B0504020101020102" pitchFamily="34" charset="0"/>
              </a:rPr>
              <a:t>sites should strive to have Largest Contentful Paint of 2.5 seconds or less.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SzPct val="90000"/>
              <a:buFont typeface="AdihausDIN" pitchFamily="34" charset="0"/>
              <a:buAutoNum type="arabicPeriod"/>
            </a:pPr>
            <a:r>
              <a:rPr lang="en-IN" sz="1200" dirty="0">
                <a:latin typeface="+mn-lt"/>
                <a:cs typeface="AdihausDIN" panose="020B0504020101020102" pitchFamily="34" charset="0"/>
              </a:rPr>
              <a:t>Cumulative Layout shift (CLS)- is a measure of the largest burst of layout shift scores for every unexpected </a:t>
            </a:r>
            <a:br>
              <a:rPr lang="en-IN" sz="1200" dirty="0">
                <a:latin typeface="+mn-lt"/>
                <a:cs typeface="AdihausDIN" panose="020B0504020101020102" pitchFamily="34" charset="0"/>
              </a:rPr>
            </a:br>
            <a:r>
              <a:rPr lang="en-IN" sz="1200" dirty="0">
                <a:latin typeface="+mn-lt"/>
                <a:cs typeface="AdihausDIN" panose="020B0504020101020102" pitchFamily="34" charset="0"/>
              </a:rPr>
              <a:t>layout shift that occurs during the entire lifespan of a page.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SzPct val="90000"/>
              <a:buFont typeface="AdihausDIN" pitchFamily="34" charset="0"/>
              <a:buAutoNum type="arabicPeriod"/>
            </a:pPr>
            <a:r>
              <a:rPr lang="en-IN" sz="1200" dirty="0">
                <a:latin typeface="+mn-lt"/>
                <a:cs typeface="AdihausDIN" panose="020B0504020101020102" pitchFamily="34" charset="0"/>
              </a:rPr>
              <a:t>Total Blocking time (TBT) -  measures the total amount of time between First Contentful Paint and Time To </a:t>
            </a:r>
            <a:br>
              <a:rPr lang="en-IN" sz="1200" dirty="0">
                <a:latin typeface="+mn-lt"/>
                <a:cs typeface="AdihausDIN" panose="020B0504020101020102" pitchFamily="34" charset="0"/>
              </a:rPr>
            </a:br>
            <a:r>
              <a:rPr lang="en-IN" sz="1200" dirty="0">
                <a:latin typeface="+mn-lt"/>
                <a:cs typeface="AdihausDIN" panose="020B0504020101020102" pitchFamily="34" charset="0"/>
              </a:rPr>
              <a:t>Interactive when the main thread is blocked from responding to user input.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endParaRPr lang="en-IN" sz="1200" dirty="0">
              <a:latin typeface="+mn-lt"/>
              <a:cs typeface="AdihausDIN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494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4147" y="864324"/>
            <a:ext cx="6047986" cy="3456126"/>
          </a:xfrm>
        </p:spPr>
        <p:txBody>
          <a:bodyPr>
            <a:normAutofit/>
          </a:bodyPr>
          <a:lstStyle/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Page load time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Minify CSS and JS contents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Optimize images + web fonts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Use Cache headers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Encourage Lazy loading on contents wherever possible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Minimizing the number of requests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Avoid </a:t>
            </a:r>
            <a:r>
              <a:rPr lang="en-US" dirty="0" err="1"/>
              <a:t>iframes</a:t>
            </a:r>
            <a:r>
              <a:rPr lang="en-US" dirty="0"/>
              <a:t> and redirects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Use browser cache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95D1342-E77D-B128-734B-86E3C3C0F4C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8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IMPROVE PERFORMANCE IN WEB APPLICATIONS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E976059-BD1E-2599-3FE4-8700C03FA105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10-Feb-23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14DAF9E5-C796-0652-BE30-49937E861AE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WEB PERFORMANCE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10-Feb-23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7D743-6280-0D34-1560-C09FA0B24D84}"/>
              </a:ext>
            </a:extLst>
          </p:cNvPr>
          <p:cNvSpPr txBox="1"/>
          <p:nvPr/>
        </p:nvSpPr>
        <p:spPr bwMode="gray">
          <a:xfrm>
            <a:off x="1141111" y="4972522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buSzPct val="90000"/>
            </a:pPr>
            <a:endParaRPr lang="en-US" sz="12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43874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7734" y="787850"/>
            <a:ext cx="7056784" cy="3888432"/>
          </a:xfrm>
        </p:spPr>
        <p:txBody>
          <a:bodyPr>
            <a:normAutofit/>
          </a:bodyPr>
          <a:lstStyle/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IN" dirty="0"/>
              <a:t>React 16.5+ adds support for a new DevTools profiler plugin, You need to install react Dev tool Extension in the browser to be able to record the application performance in the profiler tab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IN" dirty="0"/>
              <a:t>The Profiler tab is very convenient as it provides a visual representation of render times and allows navigation through commits while viewing props and states of components. As a result, it allows for faster analysis and investigation of performance issues`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IN" dirty="0"/>
              <a:t>Recording Performance- Once the you are ready, you can record the application profiler –</a:t>
            </a:r>
            <a:br>
              <a:rPr lang="en-IN" dirty="0"/>
            </a:br>
            <a:r>
              <a:rPr lang="en-IN" dirty="0"/>
              <a:t> Click on the Record button in the Profiler tab, Use the application as you would usually and then click on the red record button to stop the recording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IN" dirty="0"/>
              <a:t>Reading Performance -React works in two phases - Render phase and Commit phase, the React profiler collects information in the commit phase and groups the performance info by a commit. 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95D1342-E77D-B128-734B-86E3C3C0F4C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9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REACT PROFILING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E976059-BD1E-2599-3FE4-8700C03FA105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10-Feb-23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14DAF9E5-C796-0652-BE30-49937E861AE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WEB PERFORMANCE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10-Feb-23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7D743-6280-0D34-1560-C09FA0B24D84}"/>
              </a:ext>
            </a:extLst>
          </p:cNvPr>
          <p:cNvSpPr txBox="1"/>
          <p:nvPr/>
        </p:nvSpPr>
        <p:spPr bwMode="gray">
          <a:xfrm>
            <a:off x="1141111" y="4972522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180000" indent="-180000" algn="l">
              <a:lnSpc>
                <a:spcPct val="9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12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52591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43ef732248e4e4fbc1f78a43fe4c73af8c5bffc"/>
  <p:tag name="ISPRING_RESOURCE_PATHS_HASH_PRESENTER" val="15e96bdfcb49be15f1326379da21b3357065d"/>
</p:tagLst>
</file>

<file path=ppt/theme/theme1.xml><?xml version="1.0" encoding="utf-8"?>
<a:theme xmlns:a="http://schemas.openxmlformats.org/drawingml/2006/main" name="ADIDAS: NEUTRALS">
  <a:themeElements>
    <a:clrScheme name="2021 NEUTRALS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D9D7DA"/>
      </a:accent1>
      <a:accent2>
        <a:srgbClr val="C1C1C4"/>
      </a:accent2>
      <a:accent3>
        <a:srgbClr val="898A8D"/>
      </a:accent3>
      <a:accent4>
        <a:srgbClr val="6C6C6C"/>
      </a:accent4>
      <a:accent5>
        <a:srgbClr val="545458"/>
      </a:accent5>
      <a:accent6>
        <a:srgbClr val="4A4A4D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10.xml><?xml version="1.0" encoding="utf-8"?>
<a:theme xmlns:a="http://schemas.openxmlformats.org/drawingml/2006/main" name="ADIDAS: ORIGINALS BLUE">
  <a:themeElements>
    <a:clrScheme name="2021 ORIGINALS BLUE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B2D8EE"/>
      </a:accent1>
      <a:accent2>
        <a:srgbClr val="66B2DD"/>
      </a:accent2>
      <a:accent3>
        <a:srgbClr val="007FC7"/>
      </a:accent3>
      <a:accent4>
        <a:srgbClr val="004C77"/>
      </a:accent4>
      <a:accent5>
        <a:srgbClr val="003350"/>
      </a:accent5>
      <a:accent6>
        <a:srgbClr val="001928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11.xml><?xml version="1.0" encoding="utf-8"?>
<a:theme xmlns:a="http://schemas.openxmlformats.org/drawingml/2006/main" name="ADIDAS: BRIGHT CYAN">
  <a:themeElements>
    <a:clrScheme name="2021 BRIGHT CYAN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D2E6F1"/>
      </a:accent1>
      <a:accent2>
        <a:srgbClr val="A6CDE2"/>
      </a:accent2>
      <a:accent3>
        <a:srgbClr val="6AABCF"/>
      </a:accent3>
      <a:accent4>
        <a:srgbClr val="40677C"/>
      </a:accent4>
      <a:accent5>
        <a:srgbClr val="2A4453"/>
      </a:accent5>
      <a:accent6>
        <a:srgbClr val="152229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12.xml><?xml version="1.0" encoding="utf-8"?>
<a:theme xmlns:a="http://schemas.openxmlformats.org/drawingml/2006/main" name="ADIDAS: SOLAR GREEN">
  <a:themeElements>
    <a:clrScheme name="2021 SOLAR GREEN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E3FDC4"/>
      </a:accent1>
      <a:accent2>
        <a:srgbClr val="C8FC8B"/>
      </a:accent2>
      <a:accent3>
        <a:srgbClr val="A3FA3D"/>
      </a:accent3>
      <a:accent4>
        <a:srgbClr val="629625"/>
      </a:accent4>
      <a:accent5>
        <a:srgbClr val="416418"/>
      </a:accent5>
      <a:accent6>
        <a:srgbClr val="21320C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13.xml><?xml version="1.0" encoding="utf-8"?>
<a:theme xmlns:a="http://schemas.openxmlformats.org/drawingml/2006/main" name="ADIDAS: GREEN">
  <a:themeElements>
    <a:clrScheme name="2021 GREEN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C4D7CB"/>
      </a:accent1>
      <a:accent2>
        <a:srgbClr val="8BAF98"/>
      </a:accent2>
      <a:accent3>
        <a:srgbClr val="3D7953"/>
      </a:accent3>
      <a:accent4>
        <a:srgbClr val="254932"/>
      </a:accent4>
      <a:accent5>
        <a:srgbClr val="183021"/>
      </a:accent5>
      <a:accent6>
        <a:srgbClr val="0C1811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14.xml><?xml version="1.0" encoding="utf-8"?>
<a:theme xmlns:a="http://schemas.openxmlformats.org/drawingml/2006/main" name="Office Theme">
  <a:themeElements>
    <a:clrScheme name="ADIDAS NEUTRALS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D9D7DA"/>
      </a:accent1>
      <a:accent2>
        <a:srgbClr val="C1C1C4"/>
      </a:accent2>
      <a:accent3>
        <a:srgbClr val="898A8D"/>
      </a:accent3>
      <a:accent4>
        <a:srgbClr val="6C6C6C"/>
      </a:accent4>
      <a:accent5>
        <a:srgbClr val="545458"/>
      </a:accent5>
      <a:accent6>
        <a:srgbClr val="4A4A4D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6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0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ADIDAS NEUTRALS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D9D7DA"/>
      </a:accent1>
      <a:accent2>
        <a:srgbClr val="C1C1C4"/>
      </a:accent2>
      <a:accent3>
        <a:srgbClr val="898A8D"/>
      </a:accent3>
      <a:accent4>
        <a:srgbClr val="6C6C6C"/>
      </a:accent4>
      <a:accent5>
        <a:srgbClr val="545458"/>
      </a:accent5>
      <a:accent6>
        <a:srgbClr val="4A4A4D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6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0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DIDAS: YELLOW">
  <a:themeElements>
    <a:clrScheme name="2021 YELLOW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F8F1B2"/>
      </a:accent1>
      <a:accent2>
        <a:srgbClr val="F1E266"/>
      </a:accent2>
      <a:accent3>
        <a:srgbClr val="E7CF00"/>
      </a:accent3>
      <a:accent4>
        <a:srgbClr val="AF9300"/>
      </a:accent4>
      <a:accent5>
        <a:srgbClr val="785900"/>
      </a:accent5>
      <a:accent6>
        <a:srgbClr val="533100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4.xml><?xml version="1.0" encoding="utf-8"?>
<a:theme xmlns:a="http://schemas.openxmlformats.org/drawingml/2006/main" name="ADIDAS: COLLEGIATE GOLD">
  <a:themeElements>
    <a:clrScheme name="2021 COLLEGIATE GOLD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F8E3B2"/>
      </a:accent1>
      <a:accent2>
        <a:srgbClr val="F1C766"/>
      </a:accent2>
      <a:accent3>
        <a:srgbClr val="E8A200"/>
      </a:accent3>
      <a:accent4>
        <a:srgbClr val="B07400"/>
      </a:accent4>
      <a:accent5>
        <a:srgbClr val="794700"/>
      </a:accent5>
      <a:accent6>
        <a:srgbClr val="532800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5.xml><?xml version="1.0" encoding="utf-8"?>
<a:theme xmlns:a="http://schemas.openxmlformats.org/drawingml/2006/main" name="ADIDAS: SOLAR RED">
  <a:themeElements>
    <a:clrScheme name="2021 SOLAR RED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FDC3C3"/>
      </a:accent1>
      <a:accent2>
        <a:srgbClr val="FB8888"/>
      </a:accent2>
      <a:accent3>
        <a:srgbClr val="F83838"/>
      </a:accent3>
      <a:accent4>
        <a:srgbClr val="952222"/>
      </a:accent4>
      <a:accent5>
        <a:srgbClr val="631616"/>
      </a:accent5>
      <a:accent6>
        <a:srgbClr val="320B0B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6.xml><?xml version="1.0" encoding="utf-8"?>
<a:theme xmlns:a="http://schemas.openxmlformats.org/drawingml/2006/main" name="ADIDAS: RED">
  <a:themeElements>
    <a:clrScheme name="2021 RED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E2BBBE"/>
      </a:accent1>
      <a:accent2>
        <a:srgbClr val="C5787F"/>
      </a:accent2>
      <a:accent3>
        <a:srgbClr val="9E1E29"/>
      </a:accent3>
      <a:accent4>
        <a:srgbClr val="5F1219"/>
      </a:accent4>
      <a:accent5>
        <a:srgbClr val="3F0C10"/>
      </a:accent5>
      <a:accent6>
        <a:srgbClr val="200608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7.xml><?xml version="1.0" encoding="utf-8"?>
<a:theme xmlns:a="http://schemas.openxmlformats.org/drawingml/2006/main" name="ADIDAS: TURBO">
  <a:themeElements>
    <a:clrScheme name="2021 TURBO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FFCCD3"/>
      </a:accent1>
      <a:accent2>
        <a:srgbClr val="FF9AA7"/>
      </a:accent2>
      <a:accent3>
        <a:srgbClr val="FF576C"/>
      </a:accent3>
      <a:accent4>
        <a:srgbClr val="993441"/>
      </a:accent4>
      <a:accent5>
        <a:srgbClr val="66232B"/>
      </a:accent5>
      <a:accent6>
        <a:srgbClr val="331116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8.xml><?xml version="1.0" encoding="utf-8"?>
<a:theme xmlns:a="http://schemas.openxmlformats.org/drawingml/2006/main" name="ADIDAS: SOLAR PINK">
  <a:themeElements>
    <a:clrScheme name="2021 SOLAR PINK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F8CCDE"/>
      </a:accent1>
      <a:accent2>
        <a:srgbClr val="F19ABE"/>
      </a:accent2>
      <a:accent3>
        <a:srgbClr val="E85793"/>
      </a:accent3>
      <a:accent4>
        <a:srgbClr val="8B3458"/>
      </a:accent4>
      <a:accent5>
        <a:srgbClr val="5D233B"/>
      </a:accent5>
      <a:accent6>
        <a:srgbClr val="2E111D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9.xml><?xml version="1.0" encoding="utf-8"?>
<a:theme xmlns:a="http://schemas.openxmlformats.org/drawingml/2006/main" name="ADIDAS: COLLEGIATE ROYAL">
  <a:themeElements>
    <a:clrScheme name="2021 COLLEGIATE ROYAL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BEC4D5"/>
      </a:accent1>
      <a:accent2>
        <a:srgbClr val="7D89AC"/>
      </a:accent2>
      <a:accent3>
        <a:srgbClr val="273A74"/>
      </a:accent3>
      <a:accent4>
        <a:srgbClr val="172346"/>
      </a:accent4>
      <a:accent5>
        <a:srgbClr val="10172E"/>
      </a:accent5>
      <a:accent6>
        <a:srgbClr val="080C17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0467284-E5AE-7F4D-A68D-45543B7B768D}">
  <we:reference id="7605159b-32a5-4ef9-966e-4f1545a13947" version="1.0.0.7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al xmlns="aacb7df8-672f-46f2-977f-893ce5cef86b" xsi:nil="true"/>
    <_ip_UnifiedCompliancePolicyProperties xmlns="http://schemas.microsoft.com/sharepoint/v3" xsi:nil="true"/>
    <Bedrijf xmlns="aacb7df8-672f-46f2-977f-893ce5cef86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CCF29AC71D4428C978BA42A6A441C" ma:contentTypeVersion="31" ma:contentTypeDescription="Create a new document." ma:contentTypeScope="" ma:versionID="038aba7bc5184902a26002c6ce26a8fd">
  <xsd:schema xmlns:xsd="http://www.w3.org/2001/XMLSchema" xmlns:xs="http://www.w3.org/2001/XMLSchema" xmlns:p="http://schemas.microsoft.com/office/2006/metadata/properties" xmlns:ns1="http://schemas.microsoft.com/sharepoint/v3" xmlns:ns2="aacb7df8-672f-46f2-977f-893ce5cef86b" xmlns:ns3="22a3f1e7-1ad8-4567-967d-700183da1d1b" targetNamespace="http://schemas.microsoft.com/office/2006/metadata/properties" ma:root="true" ma:fieldsID="9fbd0a90b29e90fda8c346cc45fa5a1b" ns1:_="" ns2:_="" ns3:_="">
    <xsd:import namespace="http://schemas.microsoft.com/sharepoint/v3"/>
    <xsd:import namespace="aacb7df8-672f-46f2-977f-893ce5cef86b"/>
    <xsd:import namespace="22a3f1e7-1ad8-4567-967d-700183da1d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Bedrijf" minOccurs="0"/>
                <xsd:element ref="ns2:Taal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cb7df8-672f-46f2-977f-893ce5cef8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Bedrijf" ma:index="20" nillable="true" ma:displayName="Bedrijf" ma:internalName="Bedrijf">
      <xsd:simpleType>
        <xsd:restriction base="dms:Text">
          <xsd:maxLength value="255"/>
        </xsd:restriction>
      </xsd:simpleType>
    </xsd:element>
    <xsd:element name="Taal" ma:index="21" nillable="true" ma:displayName="Taal" ma:format="Dropdown" ma:internalName="Taal">
      <xsd:simpleType>
        <xsd:restriction base="dms:Text">
          <xsd:maxLength value="255"/>
        </xsd:restriction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a3f1e7-1ad8-4567-967d-700183da1d1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TemplafyFormConfiguration><![CDATA[{"formFields":[],"formDataEntries":[]}]]></TemplafyFormConfiguration>
</file>

<file path=customXml/item5.xml><?xml version="1.0" encoding="utf-8"?>
<TemplafyTemplateConfiguration><![CDATA[{"elementsMetadata":[{"elementConfiguration":{"width":"{{UserProfile.Office.Brand.LogoPowerPointFooterWidth}}","height":"","image":"{{UserProfile.Office.Brand.LogoPowerPointFooter.Image}}","disableUpdates":false,"type":"image"},"type":"shape","id":"97c4b9f3-0b70-4a99-8e4b-9139c91be3df"},{"elementConfiguration":{"width":"{{UserProfile.Office.Brand.LogoPowerPointFooterWidth}}","height":"","image":"{{UserProfile.Office.Brand.LogoPowerPointFooter.Image}}","disableUpdates":false,"type":"image"},"type":"shape","id":"90da20f5-e883-400c-ae18-2c63b1fb1224"},{"elementConfiguration":{"width":"{{UserProfile.Office.Brand.LogoPowerPointFooterWidth}}","height":"","image":"{{UserProfile.Office.Brand.LogoPowerPointFooter.Image}}","disableUpdates":false,"type":"image"},"type":"shape","id":"d262953c-def8-46af-be55-e316bc28a0e5"},{"elementConfiguration":{"width":"{{UserProfile.Office.Brand.LogoPowerPointFooterWidth}}","image":"{{UserProfile.Office.Brand.LogoPowerPointFooter.Image}}","disableUpdates":false,"type":"image"},"type":"shape","id":"95b14296-8863-4625-8c67-e38199cf6793"},{"elementConfiguration":{"width":"{{UserProfile.Office.Brand.LogoPowerPointFooterWidth}}","height":"","image":"{{UserProfile.Office.Brand.LogoPowerPointFooter.Image}}","disableUpdates":false,"type":"image"},"type":"shape","id":"4145c788-2d35-467b-8993-a6d19eb558c5"},{"elementConfiguration":{"width":"{{UserProfile.Office.Brand.LogoPowerPointFooterWidth}}","height":"","image":"{{UserProfile.Office.Brand.LogoPowerPointFooter.Image}}","disableUpdates":false,"type":"image"},"type":"shape","id":"07b56134-9783-49f2-bf58-3dc47bc86c98"},{"elementConfiguration":{"width":"{{UserProfile.Office.Brand.LogoPowerPointFooterWidth}}","height":"","image":"{{UserProfile.Office.Brand.LogoPowerPointFooter.Image}}","disableUpdates":false,"type":"image"},"type":"shape","id":"6a236022-1f45-4a4c-ad1d-a5f0c25a1a6d"},{"elementConfiguration":{"width":"{{UserProfile.Office.Brand.LogoPowerPointFooterWidth}}","height":"","image":"{{UserProfile.Office.Brand.LogoPowerPointFooter.Image}}","disableUpdates":false,"type":"image"},"type":"shape","id":"0d4c0895-65a8-4c5c-b8d0-20b51a9eddf0"},{"elementConfiguration":{"width":"{{UserProfile.Office.Brand.LogoPowerPointFooterWidth}}","height":"","image":"{{UserProfile.Office.Brand.LogoPowerPointFooter.Image}}","disableUpdates":false,"type":"image"},"type":"shape","id":"5680683d-68e6-49e5-815d-06949d338310"},{"elementConfiguration":{"width":"{{UserProfile.Office.Brand.LogoPowerPointFooterWidth}}","height":"","image":"{{UserProfile.Office.Brand.LogoPowerPointFooter.Image}}","disableUpdates":false,"type":"image"},"type":"shape","id":"ccb5e439-16dd-41d3-8e2a-c443f3fd5341"},{"elementConfiguration":{"width":"{{UserProfile.Office.Brand.LogoPowerPointFooterWidth}}","image":"{{UserProfile.Office.Brand.LogoPowerPointFooter.Image}}","disableUpdates":false,"type":"image"},"type":"shape","id":"83d5088a-e3fb-4aee-b0d5-76d41e7c7107"},{"elementConfiguration":{"width":"{{UserProfile.Office.Brand.LogoPowerPointFooterWidth}}","height":"","image":"{{UserProfile.Office.Brand.LogoPowerPointFooter.Image}}","disableUpdates":false,"type":"image"},"type":"shape","id":"dbdd2b5b-7099-43cb-9ee3-35c88c57fb4c"}],"transformationConfigurations":[{"language":"{{UserProfile.DocumentLanguage.Language}}","disableUpdates":false,"type":"proofingLanguage"}],"templateName":"adidas Template 2021 - test no dynamic cover","templateDescription":"","enableDocumentContentUpdater":false,"version":"2.0"}]]></TemplafyTemplateConfiguration>
</file>

<file path=customXml/itemProps1.xml><?xml version="1.0" encoding="utf-8"?>
<ds:datastoreItem xmlns:ds="http://schemas.openxmlformats.org/officeDocument/2006/customXml" ds:itemID="{344CBAED-8994-428E-A4D7-C25533312B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C1AE5C-8D7A-4B3C-ACB6-5D396598A47E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22a3f1e7-1ad8-4567-967d-700183da1d1b"/>
    <ds:schemaRef ds:uri="aacb7df8-672f-46f2-977f-893ce5cef86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25CEEE6-6520-4861-AC28-952F253E7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acb7df8-672f-46f2-977f-893ce5cef86b"/>
    <ds:schemaRef ds:uri="22a3f1e7-1ad8-4567-967d-700183da1d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B7C5AD6-7FFF-4E0E-9C93-9C77AC0DBC8F}">
  <ds:schemaRefs/>
</ds:datastoreItem>
</file>

<file path=customXml/itemProps5.xml><?xml version="1.0" encoding="utf-8"?>
<ds:datastoreItem xmlns:ds="http://schemas.openxmlformats.org/officeDocument/2006/customXml" ds:itemID="{C82B8E05-A9E9-46B0-8412-6E5565CE37DE}">
  <ds:schemaRefs/>
</ds:datastoreItem>
</file>

<file path=docMetadata/LabelInfo.xml><?xml version="1.0" encoding="utf-8"?>
<clbl:labelList xmlns:clbl="http://schemas.microsoft.com/office/2020/mipLabelMetadata">
  <clbl:label id="{1c3ba50a-93e8-411f-aceb-87183474575f}" enabled="1" method="Privileged" siteId="{3bfeb222-e42c-4535-aace-ea6f7751369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65946</TotalTime>
  <Words>839</Words>
  <Application>Microsoft Macintosh PowerPoint</Application>
  <PresentationFormat>Custom</PresentationFormat>
  <Paragraphs>133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13</vt:i4>
      </vt:variant>
    </vt:vector>
  </HeadingPairs>
  <TitlesOfParts>
    <vt:vector size="34" baseType="lpstr">
      <vt:lpstr>AdihausDIN</vt:lpstr>
      <vt:lpstr>adineue PRO Cond</vt:lpstr>
      <vt:lpstr>adineue PRO TT Black</vt:lpstr>
      <vt:lpstr>Arial</vt:lpstr>
      <vt:lpstr>Calibri</vt:lpstr>
      <vt:lpstr>Calibri Light</vt:lpstr>
      <vt:lpstr>source sans pro</vt:lpstr>
      <vt:lpstr>Wingdings</vt:lpstr>
      <vt:lpstr>ADIDAS: NEUTRALS</vt:lpstr>
      <vt:lpstr>Custom Design</vt:lpstr>
      <vt:lpstr>ADIDAS: YELLOW</vt:lpstr>
      <vt:lpstr>ADIDAS: COLLEGIATE GOLD</vt:lpstr>
      <vt:lpstr>ADIDAS: SOLAR RED</vt:lpstr>
      <vt:lpstr>ADIDAS: RED</vt:lpstr>
      <vt:lpstr>ADIDAS: TURBO</vt:lpstr>
      <vt:lpstr>ADIDAS: SOLAR PINK</vt:lpstr>
      <vt:lpstr>ADIDAS: COLLEGIATE ROYAL</vt:lpstr>
      <vt:lpstr>ADIDAS: ORIGINALS BLUE</vt:lpstr>
      <vt:lpstr>ADIDAS: BRIGHT CYAN</vt:lpstr>
      <vt:lpstr>ADIDAS: SOLAR GREEN</vt:lpstr>
      <vt:lpstr>ADIDAS: GREEN</vt:lpstr>
      <vt:lpstr>FE TECH MEETUP India tech hub</vt:lpstr>
      <vt:lpstr>Web Performance</vt:lpstr>
      <vt:lpstr>Why Web PERFORMANCE</vt:lpstr>
      <vt:lpstr>HOW the website loads</vt:lpstr>
      <vt:lpstr>Factors affecting web performance</vt:lpstr>
      <vt:lpstr>Tools for Measuring web performance</vt:lpstr>
      <vt:lpstr>METRICS IN web performance</vt:lpstr>
      <vt:lpstr>IMPROVE PERFORMANCE IN WEB APPLICATIONS</vt:lpstr>
      <vt:lpstr>REACT PROFILING</vt:lpstr>
      <vt:lpstr>POINTS Performance in react applications</vt:lpstr>
      <vt:lpstr>Q &amp; A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</dc:title>
  <cp:lastModifiedBy>Jain, Manu</cp:lastModifiedBy>
  <cp:revision>96</cp:revision>
  <dcterms:created xsi:type="dcterms:W3CDTF">2022-04-28T10:12:54Z</dcterms:created>
  <dcterms:modified xsi:type="dcterms:W3CDTF">2023-02-11T14:09:34Z</dcterms:modified>
  <dc:language>English-UK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0x0101009C3CCF29AC71D4428C978BA42A6A441C</vt:lpwstr>
  </property>
  <property fmtid="{D5CDD505-2E9C-101B-9397-08002B2CF9AE}" pid="3" name="TemplafyTimeStamp">
    <vt:lpwstr>2022-03-07T14:16:56</vt:lpwstr>
  </property>
  <property fmtid="{D5CDD505-2E9C-101B-9397-08002B2CF9AE}" pid="4" name="TemplafyTenantId">
    <vt:lpwstr>adidas</vt:lpwstr>
  </property>
  <property fmtid="{D5CDD505-2E9C-101B-9397-08002B2CF9AE}" pid="5" name="TemplafyTemplateId">
    <vt:lpwstr>637822594159248504</vt:lpwstr>
  </property>
  <property fmtid="{D5CDD505-2E9C-101B-9397-08002B2CF9AE}" pid="6" name="TemplafyUserProfileId">
    <vt:lpwstr>637852774245819949</vt:lpwstr>
  </property>
  <property fmtid="{D5CDD505-2E9C-101B-9397-08002B2CF9AE}" pid="7" name="TemplafyLanguageCode">
    <vt:lpwstr>en-US</vt:lpwstr>
  </property>
  <property fmtid="{D5CDD505-2E9C-101B-9397-08002B2CF9AE}" pid="8" name="TemplafyFromBlank">
    <vt:bool>true</vt:bool>
  </property>
</Properties>
</file>