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ashnic/fitb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Target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Bellabeat’s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 – A Study</a:t>
            </a:r>
            <a:b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Google data analytics</a:t>
            </a:r>
            <a:endParaRPr lang="en-US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Maryam Safa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AC2C-8BBC-6E8D-6B27-F39763C9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B4C5-7832-C620-D413-BE54ECF9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ambiguous about the sex of users, which can take away from results.</a:t>
            </a:r>
          </a:p>
          <a:p>
            <a:r>
              <a:rPr lang="en-US" dirty="0"/>
              <a:t>Users did not wear their devices all day which skewed our results. </a:t>
            </a:r>
          </a:p>
          <a:p>
            <a:r>
              <a:rPr lang="en-US" dirty="0"/>
              <a:t>The sample size was very small, when it came to sleep tracking. </a:t>
            </a:r>
          </a:p>
          <a:p>
            <a:r>
              <a:rPr lang="en-US" dirty="0"/>
              <a:t>A more current and larger sample size would improve the analyses.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4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5220-B63E-65B0-7874-CDDAD84D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A0CC-E5B7-FA30-D258-D17A5F8B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Incorporate a referral program</a:t>
            </a:r>
            <a:r>
              <a:rPr lang="en-US" dirty="0"/>
              <a:t>: give incentives for current users to share </a:t>
            </a:r>
            <a:r>
              <a:rPr lang="en-US" dirty="0" err="1"/>
              <a:t>Bellabeat</a:t>
            </a:r>
            <a:r>
              <a:rPr lang="en-US" dirty="0"/>
              <a:t> app with their acquaintances to increase our user-base.</a:t>
            </a:r>
          </a:p>
          <a:p>
            <a:r>
              <a:rPr lang="en-US" b="1" dirty="0"/>
              <a:t>Reward System: </a:t>
            </a:r>
            <a:r>
              <a:rPr lang="en-US" dirty="0"/>
              <a:t>When users walk more than 7500 steps a day, they add points to an ongoing leveling system. This system accumulates points when sleep and steps targets are met. </a:t>
            </a:r>
          </a:p>
          <a:p>
            <a:r>
              <a:rPr lang="en-US" b="1" dirty="0"/>
              <a:t>Daily Notifications: </a:t>
            </a:r>
            <a:r>
              <a:rPr lang="en-US" dirty="0"/>
              <a:t>Send these when users reach their goals, or are falling behind. Send these notifications when the users are more likely to exercise. </a:t>
            </a:r>
          </a:p>
          <a:p>
            <a:r>
              <a:rPr lang="en-US" b="1" dirty="0"/>
              <a:t>Articles and Features: </a:t>
            </a:r>
            <a:r>
              <a:rPr lang="en-US" dirty="0"/>
              <a:t>Incorporate these to help users sleep, reach their weight goals, and exercise goals. </a:t>
            </a:r>
          </a:p>
          <a:p>
            <a:r>
              <a:rPr lang="en-US" dirty="0"/>
              <a:t>Encourage users to have their devices always. </a:t>
            </a:r>
          </a:p>
        </p:txBody>
      </p:sp>
    </p:spTree>
    <p:extLst>
      <p:ext uri="{BB962C8B-B14F-4D97-AF65-F5344CB8AC3E}">
        <p14:creationId xmlns:p14="http://schemas.microsoft.com/office/powerpoint/2010/main" val="159052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SETTING: </a:t>
            </a:r>
            <a:r>
              <a:rPr lang="en-US" sz="1600" dirty="0"/>
              <a:t>As per Google:</a:t>
            </a:r>
            <a:endParaRPr lang="en-US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“Welcome to the </a:t>
            </a:r>
            <a:r>
              <a:rPr lang="en-US" sz="1600" dirty="0" err="1"/>
              <a:t>Bellabeat</a:t>
            </a:r>
            <a:r>
              <a:rPr lang="en-US" sz="1600" dirty="0"/>
              <a:t> data analysis case study! In this case study, you will perform many real-world tasks of a junior data analyst. You will imagine you are working for </a:t>
            </a:r>
            <a:r>
              <a:rPr lang="en-US" sz="1600" dirty="0" err="1"/>
              <a:t>Bellabeat</a:t>
            </a:r>
            <a:r>
              <a:rPr lang="en-US" sz="1600" dirty="0"/>
              <a:t>, a high-tech manufacturer of health-focused products for women, and meet different characters and team members. In order to answer the key business questions, you will follow the steps of the data analysis process: ask, prepare, process, analyze, share, and act. Along the way, the Case Study Roadmap tables — including guiding questions and key tasks — will help you stay on the right path.”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BE5E-9483-5F27-9AEC-DF159568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D36A-69BD-8C2A-94AE-B11DCF5C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data used is from the Google Analytics Certificate course, available on </a:t>
            </a:r>
            <a:r>
              <a:rPr lang="en-US" dirty="0">
                <a:hlinkClick r:id="rId2"/>
              </a:rPr>
              <a:t>Kaggle</a:t>
            </a:r>
            <a:r>
              <a:rPr lang="en-US" dirty="0"/>
              <a:t>. </a:t>
            </a:r>
          </a:p>
          <a:p>
            <a:r>
              <a:rPr lang="en-US" dirty="0"/>
              <a:t>Any insights and conclusions could help drive future marketing decisions. </a:t>
            </a:r>
          </a:p>
          <a:p>
            <a:r>
              <a:rPr lang="en-US" dirty="0"/>
              <a:t>How to drive increase traffic and promote app usage?</a:t>
            </a:r>
          </a:p>
          <a:p>
            <a:r>
              <a:rPr lang="en-US" dirty="0"/>
              <a:t>Identify key trends in users. 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 err="1"/>
              <a:t>Urska</a:t>
            </a:r>
            <a:r>
              <a:rPr lang="en-US" dirty="0"/>
              <a:t> </a:t>
            </a:r>
            <a:r>
              <a:rPr lang="en-US" dirty="0" err="1"/>
              <a:t>Srsen</a:t>
            </a:r>
            <a:r>
              <a:rPr lang="en-US" dirty="0"/>
              <a:t>: CCO and Co-founder </a:t>
            </a:r>
            <a:r>
              <a:rPr lang="en-US" dirty="0" err="1"/>
              <a:t>Bellabear</a:t>
            </a:r>
            <a:endParaRPr lang="en-US" dirty="0"/>
          </a:p>
          <a:p>
            <a:pPr lvl="1"/>
            <a:r>
              <a:rPr lang="en-US" dirty="0"/>
              <a:t>Sando Mur: Executive Team Member, Co-founder </a:t>
            </a:r>
            <a:r>
              <a:rPr lang="en-US" dirty="0" err="1"/>
              <a:t>Bellabeat</a:t>
            </a:r>
            <a:endParaRPr lang="en-US" dirty="0"/>
          </a:p>
          <a:p>
            <a:pPr lvl="1"/>
            <a:r>
              <a:rPr lang="en-US" dirty="0" err="1"/>
              <a:t>Bellabeat</a:t>
            </a:r>
            <a:r>
              <a:rPr lang="en-US" dirty="0"/>
              <a:t> Marketing Analytics Team</a:t>
            </a:r>
          </a:p>
        </p:txBody>
      </p:sp>
    </p:spTree>
    <p:extLst>
      <p:ext uri="{BB962C8B-B14F-4D97-AF65-F5344CB8AC3E}">
        <p14:creationId xmlns:p14="http://schemas.microsoft.com/office/powerpoint/2010/main" val="209159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50CF-EEFB-AB68-31F8-D3D24474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49EE-8E24-5976-9DE3-DA633885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open-source. </a:t>
            </a:r>
          </a:p>
          <a:p>
            <a:r>
              <a:rPr lang="en-US" dirty="0"/>
              <a:t>Data collected between 4/12/2016 to 5/12/2106 from 30 Fitbit users who consented to the submission of data.</a:t>
            </a:r>
          </a:p>
          <a:p>
            <a:r>
              <a:rPr lang="en-US" dirty="0"/>
              <a:t>In total there are 18 .csv files which give us different information like sleep data, calories, etc., </a:t>
            </a:r>
          </a:p>
          <a:p>
            <a:endParaRPr lang="en-US" dirty="0"/>
          </a:p>
          <a:p>
            <a:r>
              <a:rPr lang="en-US" dirty="0"/>
              <a:t>It is important to note that the sample size is very small and old. This is not a population analysis. For more accurate insights, we would need a larger and more current dataset. </a:t>
            </a:r>
          </a:p>
        </p:txBody>
      </p:sp>
    </p:spTree>
    <p:extLst>
      <p:ext uri="{BB962C8B-B14F-4D97-AF65-F5344CB8AC3E}">
        <p14:creationId xmlns:p14="http://schemas.microsoft.com/office/powerpoint/2010/main" val="417799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D487-6AFB-C733-0B60-ABCA0C6A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CE24-1817-D88D-F751-1FAAA3D4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Jupyter</a:t>
            </a:r>
            <a:r>
              <a:rPr lang="en-US" dirty="0"/>
              <a:t> Notebooks for the analysis. The accompanying .</a:t>
            </a:r>
            <a:r>
              <a:rPr lang="en-US" dirty="0" err="1"/>
              <a:t>ipynb</a:t>
            </a:r>
            <a:r>
              <a:rPr lang="en-US" dirty="0"/>
              <a:t> file, we loaded the required libraries and files:</a:t>
            </a:r>
          </a:p>
          <a:p>
            <a:r>
              <a:rPr lang="en-US" dirty="0"/>
              <a:t>We only use ‘dailyActivity_merged.csv’, ‘weightLogInfo_merged.csv’, ‘dailySteps_merged.csv’, and ‘sleepDay_merged.csv’ for our analysis.</a:t>
            </a:r>
          </a:p>
          <a:p>
            <a:r>
              <a:rPr lang="en-US" dirty="0"/>
              <a:t>We first check all the datatypes of columns, if there are any null values and the presence of any duplicates. Non-null values and duplicates are then dropped. </a:t>
            </a:r>
          </a:p>
          <a:p>
            <a:r>
              <a:rPr lang="en-US" dirty="0"/>
              <a:t>We create manipulate the data. More detailed information in the .</a:t>
            </a:r>
            <a:r>
              <a:rPr lang="en-US" dirty="0" err="1"/>
              <a:t>ipynb</a:t>
            </a:r>
            <a:r>
              <a:rPr lang="en-US" dirty="0"/>
              <a:t> file.</a:t>
            </a:r>
          </a:p>
          <a:p>
            <a:r>
              <a:rPr lang="en-US" dirty="0"/>
              <a:t>We </a:t>
            </a:r>
            <a:r>
              <a:rPr lang="en-US" dirty="0" err="1"/>
              <a:t>categorise</a:t>
            </a:r>
            <a:r>
              <a:rPr lang="en-US" dirty="0"/>
              <a:t> users based on their activity, their sleep patterns.</a:t>
            </a:r>
          </a:p>
          <a:p>
            <a:r>
              <a:rPr lang="en-US" dirty="0"/>
              <a:t>We also see the users’ device usage tendencies.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3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0A68-6D8D-EFD5-E3C8-7E74F94F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7DA8-427C-02A5-C98F-BE168E22B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502" y="2194560"/>
            <a:ext cx="5226698" cy="4024125"/>
          </a:xfrm>
        </p:spPr>
        <p:txBody>
          <a:bodyPr/>
          <a:lstStyle/>
          <a:p>
            <a:r>
              <a:rPr lang="en-US" dirty="0"/>
              <a:t>Data is plotted using </a:t>
            </a:r>
            <a:r>
              <a:rPr lang="en-US" dirty="0" err="1"/>
              <a:t>mathplotlib</a:t>
            </a:r>
            <a:r>
              <a:rPr lang="en-US" dirty="0"/>
              <a:t> library in python. </a:t>
            </a:r>
          </a:p>
          <a:p>
            <a:r>
              <a:rPr lang="en-US" dirty="0"/>
              <a:t>We see the sample population is about equally divided into sedentary, lightly active, fairly active, and very active users. </a:t>
            </a:r>
          </a:p>
          <a:p>
            <a:r>
              <a:rPr lang="en-US" dirty="0"/>
              <a:t>A look at sleep distribution patterns tells us that the population is negatively skewed. 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59B219-67DD-9F55-D898-82C8A318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3" t="40853" r="56795" b="23216"/>
          <a:stretch/>
        </p:blipFill>
        <p:spPr>
          <a:xfrm>
            <a:off x="1381125" y="1114425"/>
            <a:ext cx="3028952" cy="23145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0D93245-688F-DB6D-51E8-7DE71BF68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0" t="41471" r="33906" b="22793"/>
          <a:stretch/>
        </p:blipFill>
        <p:spPr>
          <a:xfrm>
            <a:off x="1381126" y="3904110"/>
            <a:ext cx="3028952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4819-B77D-8323-DD04-7FAF1AEA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ANalyze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8C3A29-B42A-9619-112A-574A3D182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07" t="35975" r="34184" b="13766"/>
          <a:stretch/>
        </p:blipFill>
        <p:spPr>
          <a:xfrm>
            <a:off x="609600" y="2324100"/>
            <a:ext cx="5711117" cy="3124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E35B1F-7958-9616-959C-23A1544BA769}"/>
              </a:ext>
            </a:extLst>
          </p:cNvPr>
          <p:cNvSpPr txBox="1"/>
          <p:nvPr/>
        </p:nvSpPr>
        <p:spPr>
          <a:xfrm>
            <a:off x="6858000" y="1828800"/>
            <a:ext cx="464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distribution of the population based on their activity tells us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there is limited data which can heavily skew the results, we can see a trend that very active and fairly active users (so users who walk greater than 7500 steps per day on average) are the people most likely to have a healthy BMI(18.5-24.9). Only about 24% of the users logged their weight, which is not enough to make any concrete conclusions.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ignoring outliers, we can say that most users got between 4-8 </a:t>
            </a:r>
            <a:r>
              <a:rPr lang="en-US" dirty="0" err="1"/>
              <a:t>hrs</a:t>
            </a:r>
            <a:r>
              <a:rPr lang="en-US" dirty="0"/>
              <a:t> of sleep, most being sedentary users.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D3C4D-F556-A0DE-1A70-36BCAA12DBB3}"/>
              </a:ext>
            </a:extLst>
          </p:cNvPr>
          <p:cNvSpPr txBox="1"/>
          <p:nvPr/>
        </p:nvSpPr>
        <p:spPr>
          <a:xfrm>
            <a:off x="270589" y="5799118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one sedentary user logged their weight, which could mean that these users tend to not mention their weight.  </a:t>
            </a:r>
          </a:p>
        </p:txBody>
      </p:sp>
    </p:spTree>
    <p:extLst>
      <p:ext uri="{BB962C8B-B14F-4D97-AF65-F5344CB8AC3E}">
        <p14:creationId xmlns:p14="http://schemas.microsoft.com/office/powerpoint/2010/main" val="14628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0A68-6D8D-EFD5-E3C8-7E74F94F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7DA8-427C-02A5-C98F-BE168E22B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502" y="2194560"/>
            <a:ext cx="5226698" cy="4024125"/>
          </a:xfrm>
        </p:spPr>
        <p:txBody>
          <a:bodyPr/>
          <a:lstStyle/>
          <a:p>
            <a:r>
              <a:rPr lang="en-US" dirty="0"/>
              <a:t>Upon linear regression analysis:</a:t>
            </a:r>
          </a:p>
          <a:p>
            <a:r>
              <a:rPr lang="en-US" dirty="0"/>
              <a:t>There was no observed correlation between hours slept(x) and total steps taken (y).</a:t>
            </a:r>
          </a:p>
          <a:p>
            <a:r>
              <a:rPr lang="en-US" dirty="0"/>
              <a:t>There was no dependence of sleep patterns on steps walked. </a:t>
            </a:r>
          </a:p>
          <a:p>
            <a:r>
              <a:rPr lang="en-US" dirty="0"/>
              <a:t>There was moderate correlation between total steps taken (x) and calories burned(y).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86D9BF4-E366-38FC-13F0-B01EBD88F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3" t="30001" r="40937" b="6666"/>
          <a:stretch/>
        </p:blipFill>
        <p:spPr>
          <a:xfrm>
            <a:off x="857250" y="1750227"/>
            <a:ext cx="4876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8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2B9D-68E8-2499-4603-6D5A9946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FA110092-41A9-A228-DDA3-645B8378C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13" t="25041" r="13043" b="10418"/>
          <a:stretch/>
        </p:blipFill>
        <p:spPr>
          <a:xfrm>
            <a:off x="514350" y="1638300"/>
            <a:ext cx="6712444" cy="35814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DB47C-B70E-7226-2BE5-AA8D7CB4D2BF}"/>
              </a:ext>
            </a:extLst>
          </p:cNvPr>
          <p:cNvSpPr txBox="1"/>
          <p:nvPr/>
        </p:nvSpPr>
        <p:spPr>
          <a:xfrm>
            <a:off x="7867650" y="184785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that that about 79% of users used their </a:t>
            </a:r>
            <a:r>
              <a:rPr lang="en-US" dirty="0" err="1"/>
              <a:t>fitbits</a:t>
            </a:r>
            <a:r>
              <a:rPr lang="en-US" dirty="0"/>
              <a:t> for more than 30 days, lending validity to our analyses.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97% of the users used their devices more than 12 hours.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FCA0B-ECB8-B587-D504-CCC9073C7079}"/>
              </a:ext>
            </a:extLst>
          </p:cNvPr>
          <p:cNvSpPr txBox="1"/>
          <p:nvPr/>
        </p:nvSpPr>
        <p:spPr>
          <a:xfrm>
            <a:off x="942975" y="5534025"/>
            <a:ext cx="949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98% of the users who used </a:t>
            </a:r>
            <a:r>
              <a:rPr lang="en-US" dirty="0" err="1"/>
              <a:t>fitbits</a:t>
            </a:r>
            <a:r>
              <a:rPr lang="en-US" dirty="0"/>
              <a:t> for more than 30 days, also had their devices on their person for more than 12 hours.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though the sample size is small, this lends credibility to our conclusions. </a:t>
            </a:r>
          </a:p>
        </p:txBody>
      </p:sp>
    </p:spTree>
    <p:extLst>
      <p:ext uri="{BB962C8B-B14F-4D97-AF65-F5344CB8AC3E}">
        <p14:creationId xmlns:p14="http://schemas.microsoft.com/office/powerpoint/2010/main" val="29711319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64</TotalTime>
  <Words>887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How to Target Bellabeat’s Users – A Study For Google data analytics</vt:lpstr>
      <vt:lpstr>Summary</vt:lpstr>
      <vt:lpstr>ASk</vt:lpstr>
      <vt:lpstr>prepare</vt:lpstr>
      <vt:lpstr>process</vt:lpstr>
      <vt:lpstr>analyze</vt:lpstr>
      <vt:lpstr>ANalyze</vt:lpstr>
      <vt:lpstr>analyze</vt:lpstr>
      <vt:lpstr>analyze</vt:lpstr>
      <vt:lpstr>Limitations</vt:lpstr>
      <vt:lpstr>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Target Bellabeat’s Users – A Study For Google data analytics</dc:title>
  <dc:creator>safa maryam</dc:creator>
  <cp:lastModifiedBy>safa maryam</cp:lastModifiedBy>
  <cp:revision>1</cp:revision>
  <dcterms:created xsi:type="dcterms:W3CDTF">2023-09-25T21:02:17Z</dcterms:created>
  <dcterms:modified xsi:type="dcterms:W3CDTF">2023-09-25T22:06:41Z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