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2" r:id="rId8"/>
    <p:sldId id="261" r:id="rId9"/>
    <p:sldId id="260" r:id="rId10"/>
    <p:sldId id="264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on T20 World Cup 2021 Tweets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/>
              <a:t>MIP-NLP-01</a:t>
            </a:r>
            <a:endParaRPr lang="en-IN" altLang="en-US"/>
          </a:p>
          <a:p>
            <a:r>
              <a:rPr lang="en-IN" altLang="en-US"/>
              <a:t>PROJECT-01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 Training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Training Process</a:t>
            </a:r>
            <a:endParaRPr lang="en-US"/>
          </a:p>
          <a:p>
            <a:r>
              <a:rPr lang="en-US"/>
              <a:t>Epochs: 14.</a:t>
            </a:r>
            <a:endParaRPr lang="en-US"/>
          </a:p>
          <a:p>
            <a:r>
              <a:rPr lang="en-US"/>
              <a:t>Batch Size: 64.</a:t>
            </a:r>
            <a:endParaRPr lang="en-US"/>
          </a:p>
          <a:p>
            <a:r>
              <a:rPr lang="en-US"/>
              <a:t>Validation Data: Used to monitor and prevent overfitting with EarlyStopping callback.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1213" t="1342" r="-494"/>
          <a:stretch>
            <a:fillRect/>
          </a:stretch>
        </p:blipFill>
        <p:spPr>
          <a:xfrm>
            <a:off x="6182995" y="1691005"/>
            <a:ext cx="5245100" cy="4660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 Evaluation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91945"/>
            <a:ext cx="5181600" cy="4351338"/>
          </a:xfrm>
        </p:spPr>
        <p:txBody>
          <a:bodyPr/>
          <a:p>
            <a:pPr marL="0" indent="0">
              <a:buNone/>
            </a:pPr>
            <a:r>
              <a:rPr lang="en-US"/>
              <a:t>Evaluation Metrics</a:t>
            </a:r>
            <a:endParaRPr lang="en-US"/>
          </a:p>
          <a:p>
            <a:r>
              <a:rPr lang="en-US"/>
              <a:t>Confusion Matrix:</a:t>
            </a:r>
            <a:endParaRPr lang="en-US"/>
          </a:p>
          <a:p>
            <a:pPr marL="457200" lvl="1" indent="0">
              <a:buNone/>
            </a:pPr>
            <a:r>
              <a:rPr lang="en-US"/>
              <a:t>Illustrates true positives, true negatives, false positives, and false negatives.</a:t>
            </a:r>
            <a:endParaRPr lang="en-US"/>
          </a:p>
          <a:p>
            <a:r>
              <a:rPr lang="en-US"/>
              <a:t>Accuracy Score:</a:t>
            </a:r>
            <a:endParaRPr lang="en-US"/>
          </a:p>
          <a:p>
            <a:pPr marL="457200" lvl="1" indent="0">
              <a:buNone/>
            </a:pPr>
            <a:r>
              <a:rPr lang="en-US"/>
              <a:t>The ratio of correctly predicted instances to the total instances.</a:t>
            </a:r>
            <a:endParaRPr lang="en-US"/>
          </a:p>
          <a:p>
            <a:r>
              <a:rPr lang="en-US"/>
              <a:t>Classification Report:</a:t>
            </a:r>
            <a:endParaRPr lang="en-US"/>
          </a:p>
          <a:p>
            <a:pPr marL="457200" lvl="1" indent="0">
              <a:buNone/>
            </a:pPr>
            <a:r>
              <a:rPr lang="en-US"/>
              <a:t>Precision, recall, and F1-score for each class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49975" y="1691005"/>
            <a:ext cx="6042025" cy="40119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sz="7200"/>
              <a:t>Thank You!</a:t>
            </a:r>
            <a:endParaRPr lang="en-US"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Abstract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Project Overview</a:t>
            </a:r>
            <a:endParaRPr lang="en-US"/>
          </a:p>
          <a:p>
            <a:r>
              <a:rPr lang="en-US"/>
              <a:t>Objective: Leverage NLP techniques for sentiment analysis on T20 World Cup 2021 tweets.</a:t>
            </a:r>
            <a:endParaRPr lang="en-US"/>
          </a:p>
          <a:p>
            <a:r>
              <a:rPr lang="en-US"/>
              <a:t>Approach: Predict sentiments and trends using NLP tools and machine learning algorithms.</a:t>
            </a:r>
            <a:endParaRPr lang="en-US"/>
          </a:p>
          <a:p>
            <a:r>
              <a:rPr lang="en-US"/>
              <a:t>Audience: Aimed at cricket enthusiasts, sports analysts, and marketers for a nuanced understanding of social media dynamics.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210"/>
            <a:ext cx="10515600" cy="1325563"/>
          </a:xfrm>
        </p:spPr>
        <p:txBody>
          <a:bodyPr/>
          <a:p>
            <a:r>
              <a:rPr lang="en-US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70"/>
            <a:ext cx="11116310" cy="43516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700"/>
              <a:t>Challenges Addressed</a:t>
            </a:r>
            <a:endParaRPr lang="en-US" sz="2700"/>
          </a:p>
          <a:p>
            <a:r>
              <a:rPr lang="en-US" sz="2700"/>
              <a:t>NLP Techniques:</a:t>
            </a:r>
            <a:endParaRPr lang="en-US" sz="2700"/>
          </a:p>
          <a:p>
            <a:pPr marL="457200" lvl="1" indent="0">
              <a:buNone/>
            </a:pPr>
            <a:r>
              <a:rPr lang="en-US" sz="2700"/>
              <a:t>Utilizing NLP to extract sentiment, trending topics, and user engagement from T20 World Cup 2021 tweets.</a:t>
            </a:r>
            <a:endParaRPr lang="en-US" sz="2700"/>
          </a:p>
          <a:p>
            <a:r>
              <a:rPr lang="en-US" sz="2700"/>
              <a:t>Predictive Models:</a:t>
            </a:r>
            <a:endParaRPr lang="en-US" sz="2700"/>
          </a:p>
          <a:p>
            <a:pPr marL="457200" lvl="1" indent="0">
              <a:buNone/>
            </a:pPr>
            <a:r>
              <a:rPr lang="en-US" sz="2700"/>
              <a:t>Building models that analyze tweet contents, user profiles, and metadata to anticipate sentiments and trends.</a:t>
            </a:r>
            <a:endParaRPr lang="en-US" sz="2700"/>
          </a:p>
          <a:p>
            <a:r>
              <a:rPr lang="en-US" sz="2700"/>
              <a:t>Influential Features:</a:t>
            </a:r>
            <a:endParaRPr lang="en-US" sz="2700"/>
          </a:p>
          <a:p>
            <a:pPr marL="457200" lvl="1" indent="0">
              <a:buNone/>
            </a:pPr>
            <a:r>
              <a:rPr lang="en-US" sz="2700"/>
              <a:t>Identifying key features and factors influencing sentiments and trends in T20 World Cup 2021 tweets.</a:t>
            </a:r>
            <a:endParaRPr lang="en-US" sz="2700"/>
          </a:p>
          <a:p>
            <a:r>
              <a:rPr lang="en-US" sz="2700"/>
              <a:t>Model Accuracy:</a:t>
            </a:r>
            <a:endParaRPr lang="en-US" sz="2700"/>
          </a:p>
          <a:p>
            <a:pPr marL="457200" lvl="1" indent="0">
              <a:buNone/>
            </a:pPr>
            <a:r>
              <a:rPr lang="en-US" sz="2700"/>
              <a:t>Assessing the accuracy and reliability of NLP-based predictive models for sporting event tweets.</a:t>
            </a:r>
            <a:endParaRPr lang="en-US"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Dataset Information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Dataset Overview</a:t>
            </a:r>
            <a:endParaRPr lang="en-US"/>
          </a:p>
          <a:p>
            <a:r>
              <a:rPr lang="en-US"/>
              <a:t>Contents: T20 World Cup 2021 tweets, including user profiles, timestamps, tweet text, and hashtags.</a:t>
            </a:r>
            <a:endParaRPr lang="en-US"/>
          </a:p>
          <a:p>
            <a:r>
              <a:rPr lang="en-US"/>
              <a:t>Purpose: Comprehensive source for training and evaluating predictive models in social media analysis.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Sentiment Analysis with VaderSentiment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VaderSentiment Library</a:t>
            </a:r>
            <a:endParaRPr lang="en-US"/>
          </a:p>
          <a:p>
            <a:pPr marL="0" indent="0">
              <a:buNone/>
            </a:pPr>
            <a:r>
              <a:rPr lang="en-US"/>
              <a:t>Methodology:</a:t>
            </a:r>
            <a:endParaRPr lang="en-US"/>
          </a:p>
          <a:p>
            <a:r>
              <a:rPr lang="en-US"/>
              <a:t>Leveraging VADER for sentiment analysis based on compound scores.</a:t>
            </a:r>
            <a:endParaRPr lang="en-US"/>
          </a:p>
          <a:p>
            <a:r>
              <a:rPr lang="en-US"/>
              <a:t>Binary polarity assignment with a threshold of 0.1.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Text Preprocessing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en-US"/>
              <a:t>Text Cleaning Steps</a:t>
            </a:r>
            <a:endParaRPr lang="en-US"/>
          </a:p>
          <a:p>
            <a:r>
              <a:rPr lang="en-US"/>
              <a:t>Lowercasing:</a:t>
            </a:r>
            <a:r>
              <a:rPr lang="en-IN" altLang="en-US"/>
              <a:t> </a:t>
            </a:r>
            <a:r>
              <a:rPr lang="en-US"/>
              <a:t>Convert all text to lowercase for consistency.</a:t>
            </a:r>
            <a:endParaRPr lang="en-US"/>
          </a:p>
          <a:p>
            <a:r>
              <a:rPr lang="en-US"/>
              <a:t>Removing URLs:</a:t>
            </a:r>
            <a:r>
              <a:rPr lang="en-IN" altLang="en-US"/>
              <a:t> </a:t>
            </a:r>
            <a:r>
              <a:rPr lang="en-US"/>
              <a:t>Eliminate web links to focus on textual content.</a:t>
            </a:r>
            <a:endParaRPr lang="en-US"/>
          </a:p>
          <a:p>
            <a:r>
              <a:rPr lang="en-US"/>
              <a:t>Removing @usernames:</a:t>
            </a:r>
            <a:r>
              <a:rPr lang="en-IN" altLang="en-US"/>
              <a:t> </a:t>
            </a:r>
            <a:r>
              <a:rPr lang="en-US"/>
              <a:t>Exclude mentions to ensure user anonymity.</a:t>
            </a:r>
            <a:endParaRPr lang="en-US"/>
          </a:p>
          <a:p>
            <a:r>
              <a:rPr lang="en-US"/>
              <a:t>Removing Punctuations:</a:t>
            </a:r>
            <a:r>
              <a:rPr lang="en-IN" altLang="en-US"/>
              <a:t> </a:t>
            </a:r>
            <a:r>
              <a:rPr lang="en-US"/>
              <a:t>Enhance tokenization accuracy by eliminating punctuation.</a:t>
            </a:r>
            <a:endParaRPr lang="en-US"/>
          </a:p>
          <a:p>
            <a:r>
              <a:rPr lang="en-US"/>
              <a:t>Tokenizing Words:</a:t>
            </a:r>
            <a:r>
              <a:rPr lang="en-IN" altLang="en-US"/>
              <a:t> </a:t>
            </a:r>
            <a:r>
              <a:rPr lang="en-US"/>
              <a:t>Break down text into individual words for analysis.</a:t>
            </a:r>
            <a:endParaRPr lang="en-US"/>
          </a:p>
          <a:p>
            <a:r>
              <a:rPr lang="en-US"/>
              <a:t>Removing Stop Words</a:t>
            </a:r>
            <a:r>
              <a:rPr lang="en-IN" altLang="en-US"/>
              <a:t>: </a:t>
            </a:r>
            <a:r>
              <a:rPr lang="en-US"/>
              <a:t>Exclude common words that don't contribute to sentiment.</a:t>
            </a:r>
            <a:endParaRPr lang="en-US"/>
          </a:p>
          <a:p>
            <a:r>
              <a:rPr lang="en-US"/>
              <a:t>Lemmatizing Words:</a:t>
            </a:r>
            <a:r>
              <a:rPr lang="en-IN" altLang="en-US"/>
              <a:t> </a:t>
            </a:r>
            <a:r>
              <a:rPr lang="en-US"/>
              <a:t>Reduce words to their base form for uniformity.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Text Tokenization and Padding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Tokenization and Padding</a:t>
            </a:r>
            <a:endParaRPr lang="en-US"/>
          </a:p>
          <a:p>
            <a:r>
              <a:rPr lang="en-US"/>
              <a:t>Tokenization:</a:t>
            </a:r>
            <a:r>
              <a:rPr lang="en-IN" altLang="en-US"/>
              <a:t> </a:t>
            </a:r>
            <a:endParaRPr lang="en-IN" altLang="en-US"/>
          </a:p>
          <a:p>
            <a:pPr marL="457200" lvl="1" indent="0">
              <a:buNone/>
            </a:pPr>
            <a:r>
              <a:rPr lang="en-US"/>
              <a:t>Utilizing Keras Tokenizer for converting text into numerical tokens.</a:t>
            </a:r>
            <a:endParaRPr lang="en-US"/>
          </a:p>
          <a:p>
            <a:r>
              <a:rPr lang="en-US"/>
              <a:t>Padding Sequences:</a:t>
            </a:r>
            <a:r>
              <a:rPr lang="en-IN" altLang="en-US"/>
              <a:t> </a:t>
            </a:r>
            <a:endParaRPr lang="en-IN" altLang="en-US"/>
          </a:p>
          <a:p>
            <a:pPr marL="457200" lvl="1" indent="0">
              <a:buNone/>
            </a:pPr>
            <a:r>
              <a:rPr lang="en-US"/>
              <a:t>Ensuring uniform length for sequences using Keras pad_sequences.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Data Splitting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Train-Test Split</a:t>
            </a:r>
            <a:endParaRPr lang="en-US"/>
          </a:p>
          <a:p>
            <a:r>
              <a:rPr lang="en-US"/>
              <a:t>Split Ratio: 80% training, 20% testing.</a:t>
            </a:r>
            <a:endParaRPr lang="en-US"/>
          </a:p>
          <a:p>
            <a:r>
              <a:rPr lang="en-US"/>
              <a:t>Random State: Set to 42 for reproducibility.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t="56818"/>
          <a:stretch>
            <a:fillRect/>
          </a:stretch>
        </p:blipFill>
        <p:spPr>
          <a:xfrm>
            <a:off x="7136765" y="2341880"/>
            <a:ext cx="4128770" cy="17056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LSTM Model Building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Model Architecture</a:t>
            </a:r>
            <a:endParaRPr lang="en-US"/>
          </a:p>
          <a:p>
            <a:r>
              <a:rPr lang="en-US"/>
              <a:t>Embedding Layer:</a:t>
            </a:r>
            <a:endParaRPr lang="en-US"/>
          </a:p>
          <a:p>
            <a:pPr marL="457200" lvl="1" indent="0">
              <a:buNone/>
            </a:pPr>
            <a:r>
              <a:rPr lang="en-US"/>
              <a:t>Mapping words to dense vectors.</a:t>
            </a:r>
            <a:endParaRPr lang="en-US"/>
          </a:p>
          <a:p>
            <a:r>
              <a:rPr lang="en-US"/>
              <a:t>LSTM Layer:</a:t>
            </a:r>
            <a:endParaRPr lang="en-US"/>
          </a:p>
          <a:p>
            <a:pPr marL="457200" lvl="1" indent="0">
              <a:buNone/>
            </a:pPr>
            <a:r>
              <a:rPr lang="en-US"/>
              <a:t>Capturing long-term dependencies in tweet sequences.</a:t>
            </a:r>
            <a:endParaRPr lang="en-US"/>
          </a:p>
          <a:p>
            <a:r>
              <a:rPr lang="en-US"/>
              <a:t>Dense Layers:</a:t>
            </a:r>
            <a:endParaRPr lang="en-US"/>
          </a:p>
          <a:p>
            <a:pPr marL="457200" lvl="1" indent="0">
              <a:buNone/>
            </a:pPr>
            <a:r>
              <a:rPr lang="en-US"/>
              <a:t>Neural network layers for classification.</a:t>
            </a:r>
            <a:endParaRPr lang="en-US"/>
          </a:p>
          <a:p>
            <a:r>
              <a:rPr lang="en-US"/>
              <a:t>Optimizer and Loss:</a:t>
            </a:r>
            <a:endParaRPr lang="en-US"/>
          </a:p>
          <a:p>
            <a:pPr marL="457200" lvl="1" indent="0">
              <a:buNone/>
            </a:pPr>
            <a:r>
              <a:rPr lang="en-US"/>
              <a:t>Adam optimizer with binary crossentropy loss.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32170" y="1691005"/>
            <a:ext cx="5702935" cy="46469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2873</Words>
  <Application>WPS Presentation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Sentiment Analysis on T20 World Cup 2021 Tweets</vt:lpstr>
      <vt:lpstr>Abstract</vt:lpstr>
      <vt:lpstr>Problem Statement</vt:lpstr>
      <vt:lpstr>Dataset Information</vt:lpstr>
      <vt:lpstr>Sentiment Analysis with VaderSentiment</vt:lpstr>
      <vt:lpstr>Text Preprocessing</vt:lpstr>
      <vt:lpstr> Text Tokenization and Padding</vt:lpstr>
      <vt:lpstr> Data Splitting</vt:lpstr>
      <vt:lpstr> LSTM Model Building</vt:lpstr>
      <vt:lpstr>Model Training</vt:lpstr>
      <vt:lpstr>Model Evaluation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T20 World Cup 2021 Tweets</dc:title>
  <dc:creator/>
  <cp:lastModifiedBy>user</cp:lastModifiedBy>
  <cp:revision>3</cp:revision>
  <dcterms:created xsi:type="dcterms:W3CDTF">2023-11-13T09:54:00Z</dcterms:created>
  <dcterms:modified xsi:type="dcterms:W3CDTF">2023-11-13T09:57:05Z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B81C3B8213F247429B2D8FF76AE9E8A9</vt:lpwstr>
  </property>
  <property fmtid="{D5CDD505-2E9C-101B-9397-08002B2CF9AE}" pid="3" name="KSOProductBuildVer">
    <vt:lpwstr>1033-11.2.0.11225</vt:lpwstr>
  </property>
</Properties>
</file>