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0F20-A839-42CB-8F05-0023316B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0BB35-2CFF-4FFC-90DF-D61304DE7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20E3-6D60-45F6-AD6C-0CF3EE2E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26A7-F676-4069-BA0B-BC348E00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D237-616C-458B-BDAF-11D80935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8532-694F-4C1A-AE2C-7F5C414E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65082-7E0B-4884-8616-E8911C4C0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7686-7C4C-41CA-9698-B719EC00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AD07-9D1C-4F4E-982A-259C1CA3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3D25-B352-4466-8D55-0D8B899C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4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10456-380D-40D5-8CEC-F5B6E27A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DB45-FE0A-4F47-82C5-E586A455A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37A6-2C46-4897-9073-4904011B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7E55-63D1-46C1-9558-BE4646A9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AA22-68BE-44D1-BFCC-4F337D49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5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3311-A7D2-4F19-850B-659C7990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018A-16BC-4289-8834-6264DBC8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6AED-CFAA-4802-869F-3BA72720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E19D-49EF-41DB-B818-318103B3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3F23-F424-45D7-B917-7C88BA20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B5EA-ED2A-40AE-9D94-4258BC8E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76671-2BD4-4302-9E2B-71D796DA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B2E7-0040-42A7-84D0-B4D2DA6C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581F-D510-40B6-985D-A1C52E96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85F8-ED8B-4BC5-9D72-74D8D901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76CB-A74B-4FE7-9323-3E4AD841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1F29-62B4-4C10-BF85-5C1192FDA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C393F-BA50-43FB-9718-94460A6BC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3D0D1-799D-4B6F-9373-CB71530F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DFB67-3D34-480B-A821-B520B595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0DD33-8CFE-40E1-9BF9-B500A88C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715B-57F3-46D0-99EB-73799727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08C24-325F-4A57-8BE0-245D6B40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73F7F-0252-495D-9A3C-E68750C4E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E0FBF-23A0-4D90-8AF6-F7A4D8241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77418-94ED-4B39-B63E-5E49E56E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29957-F730-40A0-A0F9-018FA01A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2FFBA-9383-4438-9612-8C0830CF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4D9CB-8CCF-41B0-875C-316D1B62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9578-D44D-4EAA-82D5-7EBE595D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C5587-889B-48B4-998D-B18FF02B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60E89-E202-4015-993F-45086479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BB11C-44A1-4EE8-8C26-F35E7F88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24F0E-591F-4888-AC7D-98B42158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6CE94-F2D9-401A-882D-57CCB724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FC56E-F85B-469D-B18A-CB2696C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07D8-DFBA-4B49-8D19-E64FC7A3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06CA-71C3-4DA5-B2D5-20A040F9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0505B-01BD-4395-B554-B04CD8060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1CB8-9C91-47E4-B96C-B1BB393B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8B43A-9C92-4107-A2DA-BD92C380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C55D1-F3AC-4749-A413-33AB81C3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BD8B-5FC0-4B72-A589-51CE4D5C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79FEE-694D-47C5-A78B-2AABB907F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4A69C-35E5-4BEB-8B6C-558F0C62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6C8C8-930F-45AD-9239-AC688D69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05209-49A5-4E04-88FB-5910D356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4059B-9BB5-427F-A54F-804E0FE4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AE18F-D777-46F5-A1CA-B5504251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3A01D-EC78-4065-A842-FFCCFA6A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67AE-24FC-498B-8F04-DFCF794D4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025D-9396-467B-B620-D486E1B70F7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B6510-88E4-4A12-9884-87C548D15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5872-AFCF-4521-A510-480AC3FC7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5C53-FB1A-4425-9FA1-DA2CE12EE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EA8C-3ECC-4688-9E7A-1D0D67B2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Fashion E-Commerce Platform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WP-1024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84C0C-5C77-4870-BB31-432CA930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Department of Information Technology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SLIATE KEGALLE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9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EA8C-3ECC-4688-9E7A-1D0D67B2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9498" y="774449"/>
            <a:ext cx="5319423" cy="1304547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5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EA8C-3ECC-4688-9E7A-1D0D67B2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496" y="284730"/>
            <a:ext cx="5985662" cy="1068508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GROUP MEMBERS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84C0C-5C77-4870-BB31-432CA930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2539" y="2500075"/>
            <a:ext cx="7686043" cy="2911201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KEG/IT/2022/F/0062-M.A.D.A.Hemachandra(Group Leader)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  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KEG/IT/2022/F/0075-P.D.M.Karunarathna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KEG/IT/2022/F/0078-M.M.N.I.S.Bandara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KEG/IT/2022/F/0079-N.N.M.I.T.Gunawardana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CBD46-7303-4142-A091-7B28852AA111}"/>
              </a:ext>
            </a:extLst>
          </p:cNvPr>
          <p:cNvSpPr txBox="1"/>
          <p:nvPr/>
        </p:nvSpPr>
        <p:spPr>
          <a:xfrm>
            <a:off x="1232452" y="662609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WP-1024</a:t>
            </a:r>
          </a:p>
        </p:txBody>
      </p:sp>
    </p:spTree>
    <p:extLst>
      <p:ext uri="{BB962C8B-B14F-4D97-AF65-F5344CB8AC3E}">
        <p14:creationId xmlns:p14="http://schemas.microsoft.com/office/powerpoint/2010/main" val="12795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EA8C-3ECC-4688-9E7A-1D0D67B2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0541" y="526671"/>
            <a:ext cx="5385684" cy="1113584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4B745-C208-4D65-9481-7091D5E36FD3}"/>
              </a:ext>
            </a:extLst>
          </p:cNvPr>
          <p:cNvSpPr txBox="1"/>
          <p:nvPr/>
        </p:nvSpPr>
        <p:spPr>
          <a:xfrm>
            <a:off x="1184375" y="2129589"/>
            <a:ext cx="89392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fashion e-commerce platform is an online store offering a wide range of clothing, accessories, and footwear for customers. It provides a user-friendly interface for browsing collections, personalized recommendations, secure payment options, and efficient delivery services. The platform connects fashion enthusiasts with the latest trends and styles.</a:t>
            </a:r>
          </a:p>
        </p:txBody>
      </p:sp>
    </p:spTree>
    <p:extLst>
      <p:ext uri="{BB962C8B-B14F-4D97-AF65-F5344CB8AC3E}">
        <p14:creationId xmlns:p14="http://schemas.microsoft.com/office/powerpoint/2010/main" val="382342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EA8C-3ECC-4688-9E7A-1D0D67B2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4989" y="158691"/>
            <a:ext cx="6130283" cy="131780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PROJECT SCOPE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C429A-2E1C-49FF-891F-C33AE212134E}"/>
              </a:ext>
            </a:extLst>
          </p:cNvPr>
          <p:cNvSpPr/>
          <p:nvPr/>
        </p:nvSpPr>
        <p:spPr>
          <a:xfrm>
            <a:off x="1478804" y="1602635"/>
            <a:ext cx="5850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Fashion E-Commerce Platform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90A71-1BEC-475C-9A8B-FE21E30C84A5}"/>
              </a:ext>
            </a:extLst>
          </p:cNvPr>
          <p:cNvSpPr txBox="1"/>
          <p:nvPr/>
        </p:nvSpPr>
        <p:spPr>
          <a:xfrm>
            <a:off x="1719047" y="3045944"/>
            <a:ext cx="836043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Login and Registration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Manage Products and Display Products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Checkout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OOO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7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EA8C-3ECC-4688-9E7A-1D0D67B2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2169" y="530478"/>
            <a:ext cx="6596245" cy="1709541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Login and Registration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B121B-314A-4225-8B21-9E05097E081B}"/>
              </a:ext>
            </a:extLst>
          </p:cNvPr>
          <p:cNvSpPr txBox="1"/>
          <p:nvPr/>
        </p:nvSpPr>
        <p:spPr>
          <a:xfrm>
            <a:off x="853586" y="2150080"/>
            <a:ext cx="90785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 -Add a new user to the database when they register.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 -Verify user credentials during login. All user details display in the admin dashboard.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 -Change the status field to mark the account as suspended.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 -Remove a user account completely from the database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63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EA8C-3ECC-4688-9E7A-1D0D67B2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8736" y="689113"/>
            <a:ext cx="7849900" cy="1997062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Manage Products and Display Products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6FF30-5A3E-4923-B52B-AE21F26B2B43}"/>
              </a:ext>
            </a:extLst>
          </p:cNvPr>
          <p:cNvSpPr txBox="1"/>
          <p:nvPr/>
        </p:nvSpPr>
        <p:spPr>
          <a:xfrm>
            <a:off x="1139686" y="2186667"/>
            <a:ext cx="95534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 -Insert new products into the database through the admin panel.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 -Display all products for the admin to manage.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 -Allow the admin to update product details.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 -Remove products that are no longer needed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67864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EA8C-3ECC-4688-9E7A-1D0D67B2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8653" y="250509"/>
            <a:ext cx="5226658" cy="2073174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Checkout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3734F-70FE-4B77-9E67-3AC6C8252AE7}"/>
              </a:ext>
            </a:extLst>
          </p:cNvPr>
          <p:cNvSpPr txBox="1"/>
          <p:nvPr/>
        </p:nvSpPr>
        <p:spPr>
          <a:xfrm>
            <a:off x="1661623" y="2377962"/>
            <a:ext cx="93378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 -Add products to the cart when the user selects them.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 -Show all items in the cart for the user to review.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 -Change the quantity of items in the cart.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 -Remove products from the cart when the user deletes them.</a:t>
            </a:r>
          </a:p>
        </p:txBody>
      </p:sp>
    </p:spTree>
    <p:extLst>
      <p:ext uri="{BB962C8B-B14F-4D97-AF65-F5344CB8AC3E}">
        <p14:creationId xmlns:p14="http://schemas.microsoft.com/office/powerpoint/2010/main" val="167272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EA8C-3ECC-4688-9E7A-1D0D67B2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4865" y="961976"/>
            <a:ext cx="6596245" cy="1278043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mmmmm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EA8C-3ECC-4688-9E7A-1D0D67B2E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8331" y="278018"/>
            <a:ext cx="5923722" cy="150333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CE82B-2E68-4DE7-B89C-AF63E92DAB37}"/>
              </a:ext>
            </a:extLst>
          </p:cNvPr>
          <p:cNvSpPr txBox="1"/>
          <p:nvPr/>
        </p:nvSpPr>
        <p:spPr>
          <a:xfrm>
            <a:off x="2770829" y="2377962"/>
            <a:ext cx="52455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W3school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You Tube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ChatGPT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1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Fashion E-Commerce Platform  WP-1024</vt:lpstr>
      <vt:lpstr>GROUP MEMBERS</vt:lpstr>
      <vt:lpstr>INTRODUCTION</vt:lpstr>
      <vt:lpstr>PROJECT SCOPE</vt:lpstr>
      <vt:lpstr>Login and Registration </vt:lpstr>
      <vt:lpstr>Manage Products and Display Products </vt:lpstr>
      <vt:lpstr>Checkout </vt:lpstr>
      <vt:lpstr>mmmmm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E-Commerce Platform WP-1024</dc:title>
  <dc:creator>Admin</dc:creator>
  <cp:lastModifiedBy>Admin</cp:lastModifiedBy>
  <cp:revision>9</cp:revision>
  <dcterms:created xsi:type="dcterms:W3CDTF">2024-11-17T15:18:41Z</dcterms:created>
  <dcterms:modified xsi:type="dcterms:W3CDTF">2024-11-17T16:44:59Z</dcterms:modified>
</cp:coreProperties>
</file>