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B0EBD-1F4D-4FE2-A43E-D341C9EF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71AC4DD-ED22-4841-BC42-AAAF3334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AA1AC07-7E03-4BBB-BAD6-46DAA1FD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E29D899-BF21-48FB-B6F4-3A36F06E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6B780D-BC45-45D5-9BC8-ECBB8D95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114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BA3D9-292D-4670-B522-AC947F42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029DB59-F635-4034-B0D7-BA32EEF4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DBB834E-71C0-4B14-B276-38F249C6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B06744F-F179-4885-9298-20B79C89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890737-BA8F-4687-9730-B4E681F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28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FBE42B8-9BBE-43D3-82AA-6D068827B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46D2807-C8D2-465F-807B-05C75654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B22D2B6-1E0C-4175-8BBC-2AE6366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76C4BE-1622-489C-838C-9C573D01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AB9E00-F7A0-4EA9-978B-94655BA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1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F7ED2-B0CD-4B06-B703-277CBF52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5249CDC-0522-4427-86D3-58718D0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B61F1A-2D04-4831-B292-B37623E4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1128B3-734D-41CE-81FD-7E20D57D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1C14BB2-0E05-4688-B286-D2EFA75C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38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B3EFF-E8F1-4A50-8053-5A9BD159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172E97B-ADFD-4B9A-ADFA-7EB86269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C9AF745-F212-49E9-8E07-3E527ED4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6DE931D-0C9E-48BE-8F43-18E61A5B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54A4E8-D2EB-4402-ABFB-B347629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9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74F35-FBFE-4144-993C-462DCBA6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8A7AB4-7A68-4F15-A6DD-BDB6E956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D97974E-19D1-4152-BE11-4022F5D2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380BB63-DCF7-4FD1-AF91-2F92FC3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C5AE2BE-38C2-4ABA-A9FD-1676AC0C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C2BF5CB-DF7A-455B-B9FD-C94D6D0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6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CBDC6-E22E-4501-A0A0-9AE12692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55CB9B-D6D6-4183-901B-3949ACE9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439A24B-5F8F-433D-84CE-EA675B42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FD81E59-3497-4489-94A6-D272B1DCC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71DD74D-AB34-46C9-A7AF-038327E36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0A4CB17-6E20-4FC4-BB46-313A3854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C48D630-F63E-44C7-BF75-009C020A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6BAEDB7-B48F-4A93-9FB0-D4393F9B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9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55290-3E3F-4742-AEAE-A3DC6723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2999221-7B0E-48E9-95BA-E244AE81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6592602-D0AE-47F6-9D29-8806922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7FE5339-4E8A-4B8C-8D4A-CB75770B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8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414130C3-659E-42D4-A4BD-029FD21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E43660B4-CEDC-45C5-8DBA-5BDBE5E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CD54B66-FCDB-4CD7-B286-AFB0928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35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E04C-EFAE-41DF-883B-1B5566D8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F2D626C-B81A-461A-A802-EAD8868E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87CFB50-0463-46F3-AAAD-E72FF0CB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BDAA414-E13E-4537-83A5-97427C1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F5CC124-E241-4196-8ECE-EC9F02B6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3D7938D-9B67-449A-B239-59A6D642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43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17938-A447-4948-AC30-3A4F933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FD19FD0-2FCC-434B-A2F3-AE832E36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8EB625E-B38A-45C2-8205-2EEFB23A5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76C5D4B-946B-4BF6-B398-71B2AED9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4FBCC75-5A27-4F36-9B4F-79FB1D85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A447381-6A67-4FAF-B4DD-73F6E650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5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9893941-EB21-4393-94A9-3D83867B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879C82D-E841-4E4E-AB31-157A1485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2AC512A-820A-4E8C-91C8-6636E29D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DE82-BB0A-43D6-B5FB-CF97C764BEDA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C5BE4E-EF5C-42CB-9DCF-05AC3BDBE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AA99883-5DD6-49F2-8AF1-6AC11CB8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8F2-4E13-4F0A-A300-A6EB3E72393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5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jp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2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33.png"/><Relationship Id="rId3" Type="http://schemas.openxmlformats.org/officeDocument/2006/relationships/image" Target="../media/image21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2.png"/><Relationship Id="rId2" Type="http://schemas.openxmlformats.org/officeDocument/2006/relationships/image" Target="../media/image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5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AAF6ACE-D856-4ADD-8A51-D2DD21EE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829" y="5024603"/>
            <a:ext cx="2477454" cy="167811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E8C22B-0415-4EC9-A92E-957163A5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39" y="356031"/>
            <a:ext cx="7251192" cy="3776663"/>
          </a:xfrm>
          <a:prstGeom prst="rect">
            <a:avLst/>
          </a:prstGeom>
        </p:spPr>
      </p:pic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C4D7C712-467C-4E85-BA9D-8080C38FAFA2}"/>
              </a:ext>
            </a:extLst>
          </p:cNvPr>
          <p:cNvSpPr txBox="1">
            <a:spLocks/>
          </p:cNvSpPr>
          <p:nvPr/>
        </p:nvSpPr>
        <p:spPr>
          <a:xfrm>
            <a:off x="-81379" y="4807511"/>
            <a:ext cx="12354757" cy="20005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Prepared Mashnov Illia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Specially for EpamDevOpsSpring2021</a:t>
            </a:r>
          </a:p>
          <a:p>
            <a:pPr marL="0" indent="0" algn="ctr">
              <a:buNone/>
            </a:pPr>
            <a:endParaRPr lang="en-US" dirty="0">
              <a:solidFill>
                <a:srgbClr val="232F3E"/>
              </a:solidFill>
              <a:latin typeface="AmazonEmberBold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2021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481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кутник: округлені кути 46">
            <a:extLst>
              <a:ext uri="{FF2B5EF4-FFF2-40B4-BE49-F238E27FC236}">
                <a16:creationId xmlns:a16="http://schemas.microsoft.com/office/drawing/2014/main" id="{8A52C6D4-0D4A-4474-9921-5ECF1A1D30BC}"/>
              </a:ext>
            </a:extLst>
          </p:cNvPr>
          <p:cNvSpPr/>
          <p:nvPr/>
        </p:nvSpPr>
        <p:spPr>
          <a:xfrm>
            <a:off x="2246443" y="550828"/>
            <a:ext cx="4807747" cy="59140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ідзаголовок 2">
            <a:extLst>
              <a:ext uri="{FF2B5EF4-FFF2-40B4-BE49-F238E27FC236}">
                <a16:creationId xmlns:a16="http://schemas.microsoft.com/office/drawing/2014/main" id="{DB2403CF-CE85-4543-85DF-987105B1E89E}"/>
              </a:ext>
            </a:extLst>
          </p:cNvPr>
          <p:cNvSpPr txBox="1">
            <a:spLocks/>
          </p:cNvSpPr>
          <p:nvPr/>
        </p:nvSpPr>
        <p:spPr>
          <a:xfrm>
            <a:off x="3784753" y="59738"/>
            <a:ext cx="6097854" cy="659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IaaS + Automatic Configuration Managements</a:t>
            </a:r>
            <a:endParaRPr lang="uk-UA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5E12A3C-E7E4-4F08-BFB4-B50F1C1A5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4937956"/>
            <a:ext cx="1191634" cy="1098538"/>
          </a:xfrm>
          <a:prstGeom prst="rect">
            <a:avLst/>
          </a:prstGeom>
        </p:spPr>
      </p:pic>
      <p:pic>
        <p:nvPicPr>
          <p:cNvPr id="4" name="Графіка 3">
            <a:extLst>
              <a:ext uri="{FF2B5EF4-FFF2-40B4-BE49-F238E27FC236}">
                <a16:creationId xmlns:a16="http://schemas.microsoft.com/office/drawing/2014/main" id="{047BD3AF-B1CB-4323-8DB4-978663F73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527" y="5010022"/>
            <a:ext cx="413325" cy="41332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E439F4-9A28-4B9E-93FC-C7F9A79DBE81}"/>
              </a:ext>
            </a:extLst>
          </p:cNvPr>
          <p:cNvSpPr txBox="1"/>
          <p:nvPr/>
        </p:nvSpPr>
        <p:spPr>
          <a:xfrm>
            <a:off x="230998" y="5938674"/>
            <a:ext cx="1814599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My workstation</a:t>
            </a:r>
          </a:p>
          <a:p>
            <a:pPr algn="ctr"/>
            <a:r>
              <a:rPr lang="en-US" sz="1050" dirty="0"/>
              <a:t>Fedora 34</a:t>
            </a:r>
            <a:endParaRPr lang="uk-UA" sz="1050" dirty="0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CC64683D-BAFF-48AF-97AE-04E3E0953AA8}"/>
              </a:ext>
            </a:extLst>
          </p:cNvPr>
          <p:cNvSpPr/>
          <p:nvPr/>
        </p:nvSpPr>
        <p:spPr>
          <a:xfrm>
            <a:off x="8365166" y="532390"/>
            <a:ext cx="3187243" cy="59324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9AE49F9-48FD-40B3-B5D4-5BDE185E0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12" y="1040996"/>
            <a:ext cx="1381379" cy="1143093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C52B6D4-92E8-4F2F-A87A-4230F6CA7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71" y="940969"/>
            <a:ext cx="934294" cy="128932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9FE4DA3-32F2-403E-A2B5-F3A816FB9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20" y="3310782"/>
            <a:ext cx="1381379" cy="1143093"/>
          </a:xfrm>
          <a:prstGeom prst="rect">
            <a:avLst/>
          </a:prstGeom>
        </p:spPr>
      </p:pic>
      <p:pic>
        <p:nvPicPr>
          <p:cNvPr id="26" name="Графіка 25">
            <a:extLst>
              <a:ext uri="{FF2B5EF4-FFF2-40B4-BE49-F238E27FC236}">
                <a16:creationId xmlns:a16="http://schemas.microsoft.com/office/drawing/2014/main" id="{834834A8-823E-4596-BC47-1BFDA1527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62670" y="5104693"/>
            <a:ext cx="992237" cy="1220918"/>
          </a:xfrm>
          <a:prstGeom prst="rect">
            <a:avLst/>
          </a:prstGeom>
        </p:spPr>
      </p:pic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71A6B8D7-577D-4B94-86C4-B13D4935665E}"/>
              </a:ext>
            </a:extLst>
          </p:cNvPr>
          <p:cNvSpPr/>
          <p:nvPr/>
        </p:nvSpPr>
        <p:spPr>
          <a:xfrm>
            <a:off x="230998" y="4670635"/>
            <a:ext cx="11833755" cy="196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E76A5-7BB3-4CC7-B1CF-A3ABBCD16A67}"/>
              </a:ext>
            </a:extLst>
          </p:cNvPr>
          <p:cNvSpPr txBox="1"/>
          <p:nvPr/>
        </p:nvSpPr>
        <p:spPr>
          <a:xfrm>
            <a:off x="4553858" y="2192697"/>
            <a:ext cx="196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jenkins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-server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14CD12-BAA8-4AB2-9ACB-DA4D5A30DAC6}"/>
              </a:ext>
            </a:extLst>
          </p:cNvPr>
          <p:cNvSpPr txBox="1"/>
          <p:nvPr/>
        </p:nvSpPr>
        <p:spPr>
          <a:xfrm>
            <a:off x="5835337" y="1613564"/>
            <a:ext cx="102137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</a:t>
            </a:r>
            <a:br>
              <a:rPr lang="en-US" dirty="0"/>
            </a:br>
            <a:r>
              <a:rPr lang="en-US" sz="1050" dirty="0"/>
              <a:t>CentOS 8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5A018DF-551F-4E9C-B441-BAEAC201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09" y="1346287"/>
            <a:ext cx="861805" cy="9066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02F7FC-E4AC-48CE-960D-67511F25E27A}"/>
              </a:ext>
            </a:extLst>
          </p:cNvPr>
          <p:cNvSpPr txBox="1"/>
          <p:nvPr/>
        </p:nvSpPr>
        <p:spPr>
          <a:xfrm>
            <a:off x="4551999" y="4257421"/>
            <a:ext cx="204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project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-server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ADA3F8-D08B-4688-BCDE-05AD06B1C5F0}"/>
              </a:ext>
            </a:extLst>
          </p:cNvPr>
          <p:cNvSpPr txBox="1"/>
          <p:nvPr/>
        </p:nvSpPr>
        <p:spPr>
          <a:xfrm>
            <a:off x="5800919" y="3584678"/>
            <a:ext cx="102137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</a:t>
            </a:r>
            <a:br>
              <a:rPr lang="en-US" dirty="0"/>
            </a:br>
            <a:r>
              <a:rPr lang="en-US" sz="1050" dirty="0"/>
              <a:t>ubuntu 20.04</a:t>
            </a:r>
            <a:endParaRPr lang="uk-UA" sz="1050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9E66FD5-8A00-40C1-B38C-7B8E93D85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40" y="3429000"/>
            <a:ext cx="861805" cy="90665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C16A96A-9D8B-46F3-B885-E7A3630469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3926" y="3605013"/>
            <a:ext cx="554632" cy="55463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85CD358C-7995-4668-B24D-26EE22AB4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31" y="4690856"/>
            <a:ext cx="1803530" cy="18008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5629B-9608-4FE2-8018-2EF4991737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25" y="1382841"/>
            <a:ext cx="837140" cy="8371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D1887C4-1ABF-41C9-8265-88DE714BA3AD}"/>
              </a:ext>
            </a:extLst>
          </p:cNvPr>
          <p:cNvSpPr txBox="1"/>
          <p:nvPr/>
        </p:nvSpPr>
        <p:spPr>
          <a:xfrm>
            <a:off x="2522245" y="2212794"/>
            <a:ext cx="1168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-apple-system"/>
              </a:rPr>
              <a:t>S3 Bucket</a:t>
            </a:r>
            <a:endParaRPr lang="uk-UA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30120-795E-4B57-AD01-1304EDAB4A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04" y="1489961"/>
            <a:ext cx="937544" cy="643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91438A-07A5-41B0-AD3C-611416D060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0" y="3258790"/>
            <a:ext cx="1027560" cy="10275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2EE66D-AE91-476F-AD5E-71FFE083876F}"/>
              </a:ext>
            </a:extLst>
          </p:cNvPr>
          <p:cNvSpPr txBox="1"/>
          <p:nvPr/>
        </p:nvSpPr>
        <p:spPr>
          <a:xfrm>
            <a:off x="2729896" y="4280387"/>
            <a:ext cx="1168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-apple-system"/>
              </a:rPr>
              <a:t>RDS</a:t>
            </a:r>
            <a:endParaRPr lang="uk-UA" sz="1600" dirty="0"/>
          </a:p>
        </p:txBody>
      </p:sp>
      <p:sp>
        <p:nvSpPr>
          <p:cNvPr id="17" name="Стрілка: вправо 16">
            <a:extLst>
              <a:ext uri="{FF2B5EF4-FFF2-40B4-BE49-F238E27FC236}">
                <a16:creationId xmlns:a16="http://schemas.microsoft.com/office/drawing/2014/main" id="{1CB76DFE-E2AB-44F8-92F9-94B6F1040F6B}"/>
              </a:ext>
            </a:extLst>
          </p:cNvPr>
          <p:cNvSpPr/>
          <p:nvPr/>
        </p:nvSpPr>
        <p:spPr>
          <a:xfrm flipH="1">
            <a:off x="6181950" y="4195518"/>
            <a:ext cx="3106526" cy="3561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Installed docker on project server</a:t>
            </a:r>
            <a:endParaRPr lang="uk-U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1E29296B-2CEF-4518-9D6C-EFC3C5A54E67}"/>
              </a:ext>
            </a:extLst>
          </p:cNvPr>
          <p:cNvSpPr/>
          <p:nvPr/>
        </p:nvSpPr>
        <p:spPr>
          <a:xfrm>
            <a:off x="8464212" y="870412"/>
            <a:ext cx="3018568" cy="148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Стрілка: вправо 48">
            <a:extLst>
              <a:ext uri="{FF2B5EF4-FFF2-40B4-BE49-F238E27FC236}">
                <a16:creationId xmlns:a16="http://schemas.microsoft.com/office/drawing/2014/main" id="{38AF665A-C749-48DF-87C4-CD421A8688B9}"/>
              </a:ext>
            </a:extLst>
          </p:cNvPr>
          <p:cNvSpPr/>
          <p:nvPr/>
        </p:nvSpPr>
        <p:spPr>
          <a:xfrm>
            <a:off x="5716132" y="5763335"/>
            <a:ext cx="3551706" cy="37573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Generated hosts file for ansible</a:t>
            </a:r>
            <a:endParaRPr lang="uk-U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Стрілка: вправо 49">
            <a:extLst>
              <a:ext uri="{FF2B5EF4-FFF2-40B4-BE49-F238E27FC236}">
                <a16:creationId xmlns:a16="http://schemas.microsoft.com/office/drawing/2014/main" id="{1F37A662-DE9F-4AA3-AA02-205745E293EC}"/>
              </a:ext>
            </a:extLst>
          </p:cNvPr>
          <p:cNvSpPr/>
          <p:nvPr/>
        </p:nvSpPr>
        <p:spPr>
          <a:xfrm flipH="1">
            <a:off x="5998195" y="2317871"/>
            <a:ext cx="3582980" cy="3757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Installed docker and Jenkins with image on project server</a:t>
            </a:r>
            <a:endParaRPr lang="uk-U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Прямокутник: округлені кути 22">
            <a:extLst>
              <a:ext uri="{FF2B5EF4-FFF2-40B4-BE49-F238E27FC236}">
                <a16:creationId xmlns:a16="http://schemas.microsoft.com/office/drawing/2014/main" id="{6D49537E-74DA-4311-B4F3-9D75A8CF5CFB}"/>
              </a:ext>
            </a:extLst>
          </p:cNvPr>
          <p:cNvSpPr/>
          <p:nvPr/>
        </p:nvSpPr>
        <p:spPr>
          <a:xfrm>
            <a:off x="2469970" y="1294061"/>
            <a:ext cx="1141792" cy="1226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Прямокутник: округлені кути 50">
            <a:extLst>
              <a:ext uri="{FF2B5EF4-FFF2-40B4-BE49-F238E27FC236}">
                <a16:creationId xmlns:a16="http://schemas.microsoft.com/office/drawing/2014/main" id="{41115077-215A-46CE-8B24-309475BD2D49}"/>
              </a:ext>
            </a:extLst>
          </p:cNvPr>
          <p:cNvSpPr/>
          <p:nvPr/>
        </p:nvSpPr>
        <p:spPr>
          <a:xfrm>
            <a:off x="2458499" y="3237059"/>
            <a:ext cx="1141792" cy="1307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67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6BC3C50D-00EA-4F5D-BF32-0BD045237316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277817" cy="5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232F3E"/>
              </a:solidFill>
              <a:latin typeface="AmazonEmberBold"/>
            </a:endParaRPr>
          </a:p>
          <a:p>
            <a:endParaRPr lang="uk-UA" dirty="0"/>
          </a:p>
        </p:txBody>
      </p:sp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88B5F232-754E-43C5-9F46-BB257BBC8FBB}"/>
              </a:ext>
            </a:extLst>
          </p:cNvPr>
          <p:cNvSpPr txBox="1">
            <a:spLocks/>
          </p:cNvSpPr>
          <p:nvPr/>
        </p:nvSpPr>
        <p:spPr>
          <a:xfrm>
            <a:off x="4361275" y="252713"/>
            <a:ext cx="12277817" cy="5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Application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structure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6D745C-7E6E-41A0-95F3-0DFC774F3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93" y="3072355"/>
            <a:ext cx="5454525" cy="26197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260A4F-E530-4AF5-BE75-30AA06BF1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1" y="1961404"/>
            <a:ext cx="1351752" cy="10146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82F771-3B04-4269-9C2E-8272E6B23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96" y="1941340"/>
            <a:ext cx="2154647" cy="11310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033E91-2D8A-4494-A0F5-DA0EA7936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68" y="1844811"/>
            <a:ext cx="1234744" cy="1234744"/>
          </a:xfrm>
          <a:prstGeom prst="rect">
            <a:avLst/>
          </a:prstGeom>
        </p:spPr>
      </p:pic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47FF96AE-1692-4CF6-97AA-8353180C3BB9}"/>
              </a:ext>
            </a:extLst>
          </p:cNvPr>
          <p:cNvSpPr/>
          <p:nvPr/>
        </p:nvSpPr>
        <p:spPr>
          <a:xfrm>
            <a:off x="1731501" y="1888323"/>
            <a:ext cx="1585181" cy="1184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1A2D41D7-9C34-4CB2-A42A-80A6C2387BB3}"/>
              </a:ext>
            </a:extLst>
          </p:cNvPr>
          <p:cNvSpPr/>
          <p:nvPr/>
        </p:nvSpPr>
        <p:spPr>
          <a:xfrm>
            <a:off x="4389110" y="1911054"/>
            <a:ext cx="1585181" cy="1184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кутник: округлені кути 18">
            <a:extLst>
              <a:ext uri="{FF2B5EF4-FFF2-40B4-BE49-F238E27FC236}">
                <a16:creationId xmlns:a16="http://schemas.microsoft.com/office/drawing/2014/main" id="{F6C0D6A0-39B1-493A-96E9-979FB146E711}"/>
              </a:ext>
            </a:extLst>
          </p:cNvPr>
          <p:cNvSpPr/>
          <p:nvPr/>
        </p:nvSpPr>
        <p:spPr>
          <a:xfrm>
            <a:off x="7014882" y="1916909"/>
            <a:ext cx="1585181" cy="1184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F22582-6BB6-4ED1-A7FD-6145AAE30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7" y="1749120"/>
            <a:ext cx="687702" cy="56907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68F1BA5-8CD5-4352-AC60-DE88CA07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25" y="1763919"/>
            <a:ext cx="687702" cy="5690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DFC2034-27BF-4A81-BC20-C71B13410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18" y="1731195"/>
            <a:ext cx="687702" cy="56907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7F48A46-6992-4B74-8979-2EC98BC94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62" y="1610798"/>
            <a:ext cx="2123901" cy="1957972"/>
          </a:xfrm>
          <a:prstGeom prst="rect">
            <a:avLst/>
          </a:prstGeom>
        </p:spPr>
      </p:pic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368ABAAB-E10C-4362-AC02-5BEAABF9016E}"/>
              </a:ext>
            </a:extLst>
          </p:cNvPr>
          <p:cNvCxnSpPr>
            <a:cxnSpLocks/>
          </p:cNvCxnSpPr>
          <p:nvPr/>
        </p:nvCxnSpPr>
        <p:spPr>
          <a:xfrm flipH="1">
            <a:off x="3486230" y="2491347"/>
            <a:ext cx="725062" cy="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859B0252-06FA-4DFE-BE85-6E8FB43DC5DF}"/>
              </a:ext>
            </a:extLst>
          </p:cNvPr>
          <p:cNvCxnSpPr>
            <a:cxnSpLocks/>
          </p:cNvCxnSpPr>
          <p:nvPr/>
        </p:nvCxnSpPr>
        <p:spPr>
          <a:xfrm>
            <a:off x="8681176" y="2468750"/>
            <a:ext cx="1114674" cy="3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898BF-61FD-47A0-9217-13544831B679}"/>
              </a:ext>
            </a:extLst>
          </p:cNvPr>
          <p:cNvSpPr txBox="1"/>
          <p:nvPr/>
        </p:nvSpPr>
        <p:spPr>
          <a:xfrm>
            <a:off x="3454972" y="2530151"/>
            <a:ext cx="756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Port: 5432</a:t>
            </a:r>
            <a:endParaRPr lang="uk-UA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F9AB1-6BB7-49A9-A133-11FA1C32FF71}"/>
              </a:ext>
            </a:extLst>
          </p:cNvPr>
          <p:cNvSpPr txBox="1"/>
          <p:nvPr/>
        </p:nvSpPr>
        <p:spPr>
          <a:xfrm>
            <a:off x="6116096" y="2491347"/>
            <a:ext cx="7888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Port: 8000</a:t>
            </a:r>
            <a:endParaRPr lang="uk-UA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CEC9A0-3AE6-4AA2-ACF8-C522D899D800}"/>
              </a:ext>
            </a:extLst>
          </p:cNvPr>
          <p:cNvSpPr txBox="1"/>
          <p:nvPr/>
        </p:nvSpPr>
        <p:spPr>
          <a:xfrm>
            <a:off x="8870991" y="2475936"/>
            <a:ext cx="7259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Port: 80</a:t>
            </a:r>
            <a:endParaRPr lang="uk-UA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D64240-507B-4F7B-834E-C7B544A84243}"/>
              </a:ext>
            </a:extLst>
          </p:cNvPr>
          <p:cNvSpPr txBox="1"/>
          <p:nvPr/>
        </p:nvSpPr>
        <p:spPr>
          <a:xfrm>
            <a:off x="9441898" y="2148940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</a:t>
            </a:r>
            <a:endParaRPr lang="uk-UA" sz="1050" dirty="0"/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1EB980FF-E652-4ADF-868D-715E97C6227F}"/>
              </a:ext>
            </a:extLst>
          </p:cNvPr>
          <p:cNvSpPr/>
          <p:nvPr/>
        </p:nvSpPr>
        <p:spPr>
          <a:xfrm>
            <a:off x="1629624" y="1469563"/>
            <a:ext cx="7812274" cy="4397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1A72281-6D51-4F00-9183-4C6D6F425C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" y="2976096"/>
            <a:ext cx="1084945" cy="1076334"/>
          </a:xfrm>
          <a:prstGeom prst="rect">
            <a:avLst/>
          </a:prstGeom>
        </p:spPr>
      </p:pic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27C56080-45C3-4127-A7DB-878A44927438}"/>
              </a:ext>
            </a:extLst>
          </p:cNvPr>
          <p:cNvCxnSpPr>
            <a:cxnSpLocks/>
          </p:cNvCxnSpPr>
          <p:nvPr/>
        </p:nvCxnSpPr>
        <p:spPr>
          <a:xfrm flipH="1">
            <a:off x="6138907" y="2458980"/>
            <a:ext cx="725062" cy="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2E5D5606-8830-4C06-9947-E0126C82390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163263" y="3514263"/>
            <a:ext cx="48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BE9671-A28F-484C-83F3-E136ED9F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37" y="965829"/>
            <a:ext cx="680251" cy="938746"/>
          </a:xfrm>
          <a:prstGeom prst="rect">
            <a:avLst/>
          </a:prstGeom>
        </p:spPr>
      </p:pic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3FC55AFE-6923-4D53-87FB-08401682D0E9}"/>
              </a:ext>
            </a:extLst>
          </p:cNvPr>
          <p:cNvSpPr txBox="1">
            <a:spLocks/>
          </p:cNvSpPr>
          <p:nvPr/>
        </p:nvSpPr>
        <p:spPr>
          <a:xfrm>
            <a:off x="-527455" y="245797"/>
            <a:ext cx="12277817" cy="5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CI/CD pipelines</a:t>
            </a:r>
          </a:p>
          <a:p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E0AED2-7D3F-4026-BBC6-A81B2AA72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5" y="1287843"/>
            <a:ext cx="3945703" cy="9807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A13FF4-A6E1-47CD-9D2E-EDAA2E78F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" y="1123269"/>
            <a:ext cx="1641504" cy="906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6D703-5FB8-4F49-81AE-24178BF0F943}"/>
              </a:ext>
            </a:extLst>
          </p:cNvPr>
          <p:cNvSpPr txBox="1"/>
          <p:nvPr/>
        </p:nvSpPr>
        <p:spPr>
          <a:xfrm>
            <a:off x="874279" y="1991518"/>
            <a:ext cx="198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repository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DF11F-E595-4ED4-9660-32340E9ABFAD}"/>
              </a:ext>
            </a:extLst>
          </p:cNvPr>
          <p:cNvSpPr txBox="1"/>
          <p:nvPr/>
        </p:nvSpPr>
        <p:spPr>
          <a:xfrm>
            <a:off x="4141764" y="2037237"/>
            <a:ext cx="308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mazonEmberBold"/>
              </a:rPr>
              <a:t>auto-job pipeline </a:t>
            </a:r>
            <a:endParaRPr lang="uk-UA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5E7E4B4-A862-4ED7-9400-3263696D616B}"/>
              </a:ext>
            </a:extLst>
          </p:cNvPr>
          <p:cNvSpPr/>
          <p:nvPr/>
        </p:nvSpPr>
        <p:spPr>
          <a:xfrm>
            <a:off x="6351599" y="1046826"/>
            <a:ext cx="680251" cy="716525"/>
          </a:xfrm>
          <a:prstGeom prst="roundRect">
            <a:avLst>
              <a:gd name="adj" fmla="val 17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E131D5-97D1-4D9B-8987-2F42BEB79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58" y="1076225"/>
            <a:ext cx="610793" cy="505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CF8118-8F4A-4C27-8D61-F4F7C4547D4A}"/>
              </a:ext>
            </a:extLst>
          </p:cNvPr>
          <p:cNvSpPr txBox="1"/>
          <p:nvPr/>
        </p:nvSpPr>
        <p:spPr>
          <a:xfrm>
            <a:off x="6417956" y="1518966"/>
            <a:ext cx="6073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uk-UA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D4F74-EE40-42C3-98C4-1BF5BC164A27}"/>
              </a:ext>
            </a:extLst>
          </p:cNvPr>
          <p:cNvSpPr txBox="1"/>
          <p:nvPr/>
        </p:nvSpPr>
        <p:spPr>
          <a:xfrm>
            <a:off x="10986744" y="3307512"/>
            <a:ext cx="102137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EC2</a:t>
            </a:r>
            <a:br>
              <a:rPr lang="en-US" dirty="0"/>
            </a:br>
            <a:r>
              <a:rPr lang="en-US" sz="1050" dirty="0"/>
              <a:t>ubuntu 20.04</a:t>
            </a:r>
            <a:endParaRPr lang="uk-UA" sz="105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D5BAA1-8F3B-496B-AC17-7403B43D6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65" y="3151834"/>
            <a:ext cx="861805" cy="90665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A23B93-776C-41F8-8FEB-F7C306F8A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9534" y="3361853"/>
            <a:ext cx="495065" cy="49506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54A1CE5-AE5E-44F6-AAE8-D66DF9EE7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93" y="1190272"/>
            <a:ext cx="502328" cy="5023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18EB1-EA3F-40CC-92FF-A3D253334D15}"/>
              </a:ext>
            </a:extLst>
          </p:cNvPr>
          <p:cNvSpPr txBox="1"/>
          <p:nvPr/>
        </p:nvSpPr>
        <p:spPr>
          <a:xfrm>
            <a:off x="3458199" y="1598448"/>
            <a:ext cx="1093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Unit-tests</a:t>
            </a:r>
            <a:endParaRPr lang="uk-UA" sz="1050" dirty="0">
              <a:solidFill>
                <a:srgbClr val="00B0F0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5B3E5FD-44A8-45A8-AA9F-D2C8C37D0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27" y="1220138"/>
            <a:ext cx="461666" cy="46166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919E838-1D66-446B-ABC5-52B6A6AB05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53" y="1221285"/>
            <a:ext cx="461666" cy="461666"/>
          </a:xfrm>
          <a:prstGeom prst="rect">
            <a:avLst/>
          </a:prstGeom>
        </p:spPr>
      </p:pic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84DE26C9-9AF3-4691-907E-77003FBEB0BA}"/>
              </a:ext>
            </a:extLst>
          </p:cNvPr>
          <p:cNvCxnSpPr>
            <a:cxnSpLocks/>
          </p:cNvCxnSpPr>
          <p:nvPr/>
        </p:nvCxnSpPr>
        <p:spPr>
          <a:xfrm>
            <a:off x="2566445" y="1970903"/>
            <a:ext cx="172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5B40761A-E3C2-4AB4-B723-837900AC364A}"/>
              </a:ext>
            </a:extLst>
          </p:cNvPr>
          <p:cNvCxnSpPr>
            <a:cxnSpLocks/>
          </p:cNvCxnSpPr>
          <p:nvPr/>
        </p:nvCxnSpPr>
        <p:spPr>
          <a:xfrm>
            <a:off x="5022888" y="1956718"/>
            <a:ext cx="22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6580D06E-B848-427E-BCB0-04743269DAF2}"/>
              </a:ext>
            </a:extLst>
          </p:cNvPr>
          <p:cNvCxnSpPr>
            <a:cxnSpLocks/>
          </p:cNvCxnSpPr>
          <p:nvPr/>
        </p:nvCxnSpPr>
        <p:spPr>
          <a:xfrm>
            <a:off x="5968000" y="1449385"/>
            <a:ext cx="285317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нак &quot;плюс&quot; 33">
            <a:extLst>
              <a:ext uri="{FF2B5EF4-FFF2-40B4-BE49-F238E27FC236}">
                <a16:creationId xmlns:a16="http://schemas.microsoft.com/office/drawing/2014/main" id="{3D189889-6085-4FFE-81ED-7A0CEC415051}"/>
              </a:ext>
            </a:extLst>
          </p:cNvPr>
          <p:cNvSpPr/>
          <p:nvPr/>
        </p:nvSpPr>
        <p:spPr>
          <a:xfrm>
            <a:off x="3365020" y="1352465"/>
            <a:ext cx="218850" cy="214433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B8ED9917-D42C-42D7-816D-5E81B4C3A0A9}"/>
              </a:ext>
            </a:extLst>
          </p:cNvPr>
          <p:cNvCxnSpPr>
            <a:cxnSpLocks/>
          </p:cNvCxnSpPr>
          <p:nvPr/>
        </p:nvCxnSpPr>
        <p:spPr>
          <a:xfrm>
            <a:off x="7900897" y="2235563"/>
            <a:ext cx="2115268" cy="101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8E18018-080D-452D-A85B-448BDB0A5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54" y="4283257"/>
            <a:ext cx="653014" cy="65301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FCF242B-8E9C-45D1-BABB-C88DE5A1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55" y="4140391"/>
            <a:ext cx="680251" cy="93874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B74FCC6-8678-4B15-9FFA-20A9A5E5E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" y="4297831"/>
            <a:ext cx="1641504" cy="90636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9D12D3-5081-41AB-B4DE-3331D15A8B38}"/>
              </a:ext>
            </a:extLst>
          </p:cNvPr>
          <p:cNvSpPr txBox="1"/>
          <p:nvPr/>
        </p:nvSpPr>
        <p:spPr>
          <a:xfrm>
            <a:off x="922697" y="5166080"/>
            <a:ext cx="20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repository</a:t>
            </a:r>
            <a:endParaRPr lang="uk-U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395C19-9653-4138-8CE6-C3C8E4150A2A}"/>
              </a:ext>
            </a:extLst>
          </p:cNvPr>
          <p:cNvSpPr txBox="1"/>
          <p:nvPr/>
        </p:nvSpPr>
        <p:spPr>
          <a:xfrm>
            <a:off x="4190182" y="5211799"/>
            <a:ext cx="308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mazonEmberBold"/>
              </a:rPr>
              <a:t>auto-job pipeline </a:t>
            </a:r>
            <a:endParaRPr lang="uk-UA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9F24A80-7F47-4529-BA73-3579ECBB17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84" y="4463274"/>
            <a:ext cx="461666" cy="46166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2ACD144-3F6D-462D-8572-0DEA672FF5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09" y="4407740"/>
            <a:ext cx="461666" cy="461666"/>
          </a:xfrm>
          <a:prstGeom prst="rect">
            <a:avLst/>
          </a:prstGeom>
        </p:spPr>
      </p:pic>
      <p:cxnSp>
        <p:nvCxnSpPr>
          <p:cNvPr id="59" name="Пряма зі стрілкою 58">
            <a:extLst>
              <a:ext uri="{FF2B5EF4-FFF2-40B4-BE49-F238E27FC236}">
                <a16:creationId xmlns:a16="http://schemas.microsoft.com/office/drawing/2014/main" id="{4F46E011-2314-4C62-AEC4-9846D1658BF5}"/>
              </a:ext>
            </a:extLst>
          </p:cNvPr>
          <p:cNvCxnSpPr>
            <a:cxnSpLocks/>
          </p:cNvCxnSpPr>
          <p:nvPr/>
        </p:nvCxnSpPr>
        <p:spPr>
          <a:xfrm>
            <a:off x="2614863" y="5145465"/>
            <a:ext cx="172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 зі стрілкою 59">
            <a:extLst>
              <a:ext uri="{FF2B5EF4-FFF2-40B4-BE49-F238E27FC236}">
                <a16:creationId xmlns:a16="http://schemas.microsoft.com/office/drawing/2014/main" id="{071EF7BD-C705-4EF7-B08C-1844DEB6CA7D}"/>
              </a:ext>
            </a:extLst>
          </p:cNvPr>
          <p:cNvCxnSpPr>
            <a:cxnSpLocks/>
          </p:cNvCxnSpPr>
          <p:nvPr/>
        </p:nvCxnSpPr>
        <p:spPr>
          <a:xfrm>
            <a:off x="5071306" y="5131280"/>
            <a:ext cx="224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Пряма зі стрілкою 60">
            <a:extLst>
              <a:ext uri="{FF2B5EF4-FFF2-40B4-BE49-F238E27FC236}">
                <a16:creationId xmlns:a16="http://schemas.microsoft.com/office/drawing/2014/main" id="{B881A5AF-2FD6-479F-A7DA-AF17DC7F4148}"/>
              </a:ext>
            </a:extLst>
          </p:cNvPr>
          <p:cNvCxnSpPr>
            <a:cxnSpLocks/>
          </p:cNvCxnSpPr>
          <p:nvPr/>
        </p:nvCxnSpPr>
        <p:spPr>
          <a:xfrm>
            <a:off x="6043656" y="4635840"/>
            <a:ext cx="285317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 зі стрілкою 68">
            <a:extLst>
              <a:ext uri="{FF2B5EF4-FFF2-40B4-BE49-F238E27FC236}">
                <a16:creationId xmlns:a16="http://schemas.microsoft.com/office/drawing/2014/main" id="{A9FF2565-AB80-4808-9101-19CB25F4BEB3}"/>
              </a:ext>
            </a:extLst>
          </p:cNvPr>
          <p:cNvCxnSpPr>
            <a:cxnSpLocks/>
          </p:cNvCxnSpPr>
          <p:nvPr/>
        </p:nvCxnSpPr>
        <p:spPr>
          <a:xfrm flipV="1">
            <a:off x="7368992" y="3985866"/>
            <a:ext cx="2647173" cy="114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0CDDDE5-13D6-4CB6-8DBE-FA92830E1F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4" y="4058492"/>
            <a:ext cx="590856" cy="590856"/>
          </a:xfrm>
          <a:prstGeom prst="rect">
            <a:avLst/>
          </a:prstGeom>
        </p:spPr>
      </p:pic>
      <p:cxnSp>
        <p:nvCxnSpPr>
          <p:cNvPr id="79" name="Пряма зі стрілкою 78">
            <a:extLst>
              <a:ext uri="{FF2B5EF4-FFF2-40B4-BE49-F238E27FC236}">
                <a16:creationId xmlns:a16="http://schemas.microsoft.com/office/drawing/2014/main" id="{7C4C5DDE-9F62-4A9A-AD43-A62509AFD21E}"/>
              </a:ext>
            </a:extLst>
          </p:cNvPr>
          <p:cNvCxnSpPr>
            <a:cxnSpLocks/>
          </p:cNvCxnSpPr>
          <p:nvPr/>
        </p:nvCxnSpPr>
        <p:spPr>
          <a:xfrm>
            <a:off x="10758128" y="4379996"/>
            <a:ext cx="285317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E546083F-ED32-42AB-B385-20AB28CC3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45" y="4122249"/>
            <a:ext cx="519617" cy="515493"/>
          </a:xfrm>
          <a:prstGeom prst="rect">
            <a:avLst/>
          </a:prstGeom>
        </p:spPr>
      </p:pic>
      <p:sp>
        <p:nvSpPr>
          <p:cNvPr id="84" name="Прямокутник: округлені кути 83">
            <a:extLst>
              <a:ext uri="{FF2B5EF4-FFF2-40B4-BE49-F238E27FC236}">
                <a16:creationId xmlns:a16="http://schemas.microsoft.com/office/drawing/2014/main" id="{0AF01AF5-CA8F-4A54-93B3-E66504BBA0BC}"/>
              </a:ext>
            </a:extLst>
          </p:cNvPr>
          <p:cNvSpPr/>
          <p:nvPr/>
        </p:nvSpPr>
        <p:spPr>
          <a:xfrm>
            <a:off x="10049847" y="2363288"/>
            <a:ext cx="680251" cy="716525"/>
          </a:xfrm>
          <a:prstGeom prst="roundRect">
            <a:avLst>
              <a:gd name="adj" fmla="val 17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CCE0FA34-DBFD-4C45-9936-B4F36962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6" y="2392687"/>
            <a:ext cx="610793" cy="50543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DE6F520-C817-4F64-BB2B-986DD023E9DF}"/>
              </a:ext>
            </a:extLst>
          </p:cNvPr>
          <p:cNvSpPr txBox="1"/>
          <p:nvPr/>
        </p:nvSpPr>
        <p:spPr>
          <a:xfrm>
            <a:off x="10116204" y="2835428"/>
            <a:ext cx="6073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uk-UA" sz="1050" dirty="0"/>
          </a:p>
        </p:txBody>
      </p:sp>
      <p:cxnSp>
        <p:nvCxnSpPr>
          <p:cNvPr id="87" name="Пряма зі стрілкою 86">
            <a:extLst>
              <a:ext uri="{FF2B5EF4-FFF2-40B4-BE49-F238E27FC236}">
                <a16:creationId xmlns:a16="http://schemas.microsoft.com/office/drawing/2014/main" id="{B7E67389-6EE2-403E-B4C2-7C78629023F2}"/>
              </a:ext>
            </a:extLst>
          </p:cNvPr>
          <p:cNvCxnSpPr>
            <a:cxnSpLocks/>
          </p:cNvCxnSpPr>
          <p:nvPr/>
        </p:nvCxnSpPr>
        <p:spPr>
          <a:xfrm>
            <a:off x="10790219" y="2725345"/>
            <a:ext cx="285317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DD56F49-CE7F-44A0-91D5-33957A6FB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36" y="2467598"/>
            <a:ext cx="519617" cy="51549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B30CC2-ACE8-4AA2-91C1-7FBD1167F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72" y="5551650"/>
            <a:ext cx="3036169" cy="12202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28371-47DF-496B-A8A7-C0EF1D3A30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40" y="2487928"/>
            <a:ext cx="5866863" cy="147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BE9671-A28F-484C-83F3-E136ED9F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39" y="1679938"/>
            <a:ext cx="438918" cy="605707"/>
          </a:xfrm>
          <a:prstGeom prst="rect">
            <a:avLst/>
          </a:prstGeom>
        </p:spPr>
      </p:pic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3FC55AFE-6923-4D53-87FB-08401682D0E9}"/>
              </a:ext>
            </a:extLst>
          </p:cNvPr>
          <p:cNvSpPr txBox="1">
            <a:spLocks/>
          </p:cNvSpPr>
          <p:nvPr/>
        </p:nvSpPr>
        <p:spPr>
          <a:xfrm>
            <a:off x="-427285" y="361141"/>
            <a:ext cx="12277817" cy="5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232F3E"/>
                </a:solidFill>
                <a:latin typeface="AmazonEmberBold"/>
              </a:rPr>
              <a:t>Evolution</a:t>
            </a:r>
          </a:p>
          <a:p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E0AED2-7D3F-4026-BBC6-A81B2AA72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9" y="1993750"/>
            <a:ext cx="2143231" cy="532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A13FF4-A6E1-47CD-9D2E-EDAA2E78F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716451"/>
            <a:ext cx="1059146" cy="584814"/>
          </a:xfrm>
          <a:prstGeom prst="rect">
            <a:avLst/>
          </a:prstGeom>
        </p:spPr>
      </p:pic>
      <p:pic>
        <p:nvPicPr>
          <p:cNvPr id="10" name="Графіка 9">
            <a:extLst>
              <a:ext uri="{FF2B5EF4-FFF2-40B4-BE49-F238E27FC236}">
                <a16:creationId xmlns:a16="http://schemas.microsoft.com/office/drawing/2014/main" id="{012C9C59-5B23-457C-A609-976948D7A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846" y="2883376"/>
            <a:ext cx="248108" cy="248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6D703-5FB8-4F49-81AE-24178BF0F943}"/>
              </a:ext>
            </a:extLst>
          </p:cNvPr>
          <p:cNvSpPr txBox="1"/>
          <p:nvPr/>
        </p:nvSpPr>
        <p:spPr>
          <a:xfrm>
            <a:off x="1221869" y="2243680"/>
            <a:ext cx="1282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Backend repository</a:t>
            </a:r>
            <a:endParaRPr lang="uk-UA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DF11F-E595-4ED4-9660-32340E9ABFAD}"/>
              </a:ext>
            </a:extLst>
          </p:cNvPr>
          <p:cNvSpPr txBox="1"/>
          <p:nvPr/>
        </p:nvSpPr>
        <p:spPr>
          <a:xfrm>
            <a:off x="3078584" y="2263590"/>
            <a:ext cx="198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mazonEmberBold"/>
              </a:rPr>
              <a:t>auto-job pipeline </a:t>
            </a:r>
            <a:endParaRPr lang="uk-UA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E5E7E4B4-A862-4ED7-9400-3263696D616B}"/>
              </a:ext>
            </a:extLst>
          </p:cNvPr>
          <p:cNvSpPr/>
          <p:nvPr/>
        </p:nvSpPr>
        <p:spPr>
          <a:xfrm>
            <a:off x="4615201" y="1788772"/>
            <a:ext cx="460726" cy="427415"/>
          </a:xfrm>
          <a:prstGeom prst="roundRect">
            <a:avLst>
              <a:gd name="adj" fmla="val 17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E131D5-97D1-4D9B-8987-2F42BEB79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0" y="1788773"/>
            <a:ext cx="394102" cy="326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CF8118-8F4A-4C27-8D61-F4F7C4547D4A}"/>
              </a:ext>
            </a:extLst>
          </p:cNvPr>
          <p:cNvSpPr txBox="1"/>
          <p:nvPr/>
        </p:nvSpPr>
        <p:spPr>
          <a:xfrm>
            <a:off x="4611347" y="2046013"/>
            <a:ext cx="4607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uk-UA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D4F74-EE40-42C3-98C4-1BF5BC164A27}"/>
              </a:ext>
            </a:extLst>
          </p:cNvPr>
          <p:cNvSpPr txBox="1"/>
          <p:nvPr/>
        </p:nvSpPr>
        <p:spPr>
          <a:xfrm>
            <a:off x="8114986" y="2623653"/>
            <a:ext cx="659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AWS EC2</a:t>
            </a:r>
            <a:br>
              <a:rPr lang="en-US" sz="900" dirty="0"/>
            </a:br>
            <a:r>
              <a:rPr lang="en-US" sz="900" dirty="0"/>
              <a:t>ubuntu 20.04</a:t>
            </a:r>
            <a:endParaRPr lang="uk-UA" sz="9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D5BAA1-8F3B-496B-AC17-7403B43D6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49" y="2565067"/>
            <a:ext cx="556062" cy="58500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A23B93-776C-41F8-8FEB-F7C306F8A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9583" y="2679732"/>
            <a:ext cx="319430" cy="31943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54A1CE5-AE5E-44F6-AAE8-D66DF9EE7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96" y="1753120"/>
            <a:ext cx="324117" cy="3241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F18EB1-EA3F-40CC-92FF-A3D253334D15}"/>
              </a:ext>
            </a:extLst>
          </p:cNvPr>
          <p:cNvSpPr txBox="1"/>
          <p:nvPr/>
        </p:nvSpPr>
        <p:spPr>
          <a:xfrm>
            <a:off x="2630982" y="2031729"/>
            <a:ext cx="7850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Unit-tests</a:t>
            </a:r>
            <a:endParaRPr lang="uk-UA" sz="1050" dirty="0">
              <a:solidFill>
                <a:srgbClr val="00B0F0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5B3E5FD-44A8-45A8-AA9F-D2C8C37D02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41" y="1830465"/>
            <a:ext cx="297880" cy="29788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919E838-1D66-446B-ABC5-52B6A6AB05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49" y="1851981"/>
            <a:ext cx="297880" cy="297880"/>
          </a:xfrm>
          <a:prstGeom prst="rect">
            <a:avLst/>
          </a:prstGeom>
        </p:spPr>
      </p:pic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84DE26C9-9AF3-4691-907E-77003FBEB0BA}"/>
              </a:ext>
            </a:extLst>
          </p:cNvPr>
          <p:cNvCxnSpPr>
            <a:cxnSpLocks/>
          </p:cNvCxnSpPr>
          <p:nvPr/>
        </p:nvCxnSpPr>
        <p:spPr>
          <a:xfrm>
            <a:off x="2215333" y="2243680"/>
            <a:ext cx="111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 зі стрілкою 29">
            <a:extLst>
              <a:ext uri="{FF2B5EF4-FFF2-40B4-BE49-F238E27FC236}">
                <a16:creationId xmlns:a16="http://schemas.microsoft.com/office/drawing/2014/main" id="{5B40761A-E3C2-4AB4-B723-837900AC364A}"/>
              </a:ext>
            </a:extLst>
          </p:cNvPr>
          <p:cNvCxnSpPr>
            <a:cxnSpLocks/>
          </p:cNvCxnSpPr>
          <p:nvPr/>
        </p:nvCxnSpPr>
        <p:spPr>
          <a:xfrm>
            <a:off x="3949757" y="2260123"/>
            <a:ext cx="1290370" cy="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 зі стрілкою 31">
            <a:extLst>
              <a:ext uri="{FF2B5EF4-FFF2-40B4-BE49-F238E27FC236}">
                <a16:creationId xmlns:a16="http://schemas.microsoft.com/office/drawing/2014/main" id="{6580D06E-B848-427E-BCB0-04743269DAF2}"/>
              </a:ext>
            </a:extLst>
          </p:cNvPr>
          <p:cNvCxnSpPr>
            <a:cxnSpLocks/>
          </p:cNvCxnSpPr>
          <p:nvPr/>
        </p:nvCxnSpPr>
        <p:spPr>
          <a:xfrm>
            <a:off x="4383065" y="2030177"/>
            <a:ext cx="18409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нак &quot;плюс&quot; 33">
            <a:extLst>
              <a:ext uri="{FF2B5EF4-FFF2-40B4-BE49-F238E27FC236}">
                <a16:creationId xmlns:a16="http://schemas.microsoft.com/office/drawing/2014/main" id="{3D189889-6085-4FFE-81ED-7A0CEC415051}"/>
              </a:ext>
            </a:extLst>
          </p:cNvPr>
          <p:cNvSpPr/>
          <p:nvPr/>
        </p:nvSpPr>
        <p:spPr>
          <a:xfrm>
            <a:off x="2650264" y="1919868"/>
            <a:ext cx="147516" cy="146046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9" name="Пряма зі стрілкою 38">
            <a:extLst>
              <a:ext uri="{FF2B5EF4-FFF2-40B4-BE49-F238E27FC236}">
                <a16:creationId xmlns:a16="http://schemas.microsoft.com/office/drawing/2014/main" id="{B8ED9917-D42C-42D7-816D-5E81B4C3A0A9}"/>
              </a:ext>
            </a:extLst>
          </p:cNvPr>
          <p:cNvCxnSpPr>
            <a:cxnSpLocks/>
          </p:cNvCxnSpPr>
          <p:nvPr/>
        </p:nvCxnSpPr>
        <p:spPr>
          <a:xfrm>
            <a:off x="5764106" y="2473383"/>
            <a:ext cx="1061625" cy="6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 зі стрілкою 42">
            <a:extLst>
              <a:ext uri="{FF2B5EF4-FFF2-40B4-BE49-F238E27FC236}">
                <a16:creationId xmlns:a16="http://schemas.microsoft.com/office/drawing/2014/main" id="{B19D5CF5-FAAA-4D57-A81D-23F2424CE908}"/>
              </a:ext>
            </a:extLst>
          </p:cNvPr>
          <p:cNvCxnSpPr>
            <a:cxnSpLocks/>
          </p:cNvCxnSpPr>
          <p:nvPr/>
        </p:nvCxnSpPr>
        <p:spPr>
          <a:xfrm>
            <a:off x="3572900" y="2517506"/>
            <a:ext cx="0" cy="24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4F5794-00CA-4D27-8F04-66E3EC6191C4}"/>
              </a:ext>
            </a:extLst>
          </p:cNvPr>
          <p:cNvSpPr txBox="1"/>
          <p:nvPr/>
        </p:nvSpPr>
        <p:spPr>
          <a:xfrm>
            <a:off x="3151213" y="3134029"/>
            <a:ext cx="945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Slack notification</a:t>
            </a:r>
            <a:endParaRPr lang="uk-UA" sz="800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8E18018-080D-452D-A85B-448BDB0A5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56" y="3776326"/>
            <a:ext cx="421344" cy="42134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FCF242B-8E9C-45D1-BABB-C88DE5A1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50" y="3745577"/>
            <a:ext cx="438918" cy="605707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B74FCC6-8678-4B15-9FFA-20A9A5E5E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16" y="3647738"/>
            <a:ext cx="1059146" cy="58481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9F24A80-7F47-4529-BA73-3579ECBB17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59" y="3746100"/>
            <a:ext cx="297880" cy="29788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2ACD144-3F6D-462D-8572-0DEA672FF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72" y="3864907"/>
            <a:ext cx="297880" cy="297880"/>
          </a:xfrm>
          <a:prstGeom prst="rect">
            <a:avLst/>
          </a:prstGeom>
        </p:spPr>
      </p:pic>
      <p:cxnSp>
        <p:nvCxnSpPr>
          <p:cNvPr id="59" name="Пряма зі стрілкою 58">
            <a:extLst>
              <a:ext uri="{FF2B5EF4-FFF2-40B4-BE49-F238E27FC236}">
                <a16:creationId xmlns:a16="http://schemas.microsoft.com/office/drawing/2014/main" id="{4F46E011-2314-4C62-AEC4-9846D1658BF5}"/>
              </a:ext>
            </a:extLst>
          </p:cNvPr>
          <p:cNvCxnSpPr>
            <a:cxnSpLocks/>
          </p:cNvCxnSpPr>
          <p:nvPr/>
        </p:nvCxnSpPr>
        <p:spPr>
          <a:xfrm>
            <a:off x="2095198" y="4186194"/>
            <a:ext cx="111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 зі стрілкою 59">
            <a:extLst>
              <a:ext uri="{FF2B5EF4-FFF2-40B4-BE49-F238E27FC236}">
                <a16:creationId xmlns:a16="http://schemas.microsoft.com/office/drawing/2014/main" id="{071EF7BD-C705-4EF7-B08C-1844DEB6CA7D}"/>
              </a:ext>
            </a:extLst>
          </p:cNvPr>
          <p:cNvCxnSpPr>
            <a:cxnSpLocks/>
          </p:cNvCxnSpPr>
          <p:nvPr/>
        </p:nvCxnSpPr>
        <p:spPr>
          <a:xfrm>
            <a:off x="3863088" y="4232552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Пряма зі стрілкою 60">
            <a:extLst>
              <a:ext uri="{FF2B5EF4-FFF2-40B4-BE49-F238E27FC236}">
                <a16:creationId xmlns:a16="http://schemas.microsoft.com/office/drawing/2014/main" id="{B881A5AF-2FD6-479F-A7DA-AF17DC7F4148}"/>
              </a:ext>
            </a:extLst>
          </p:cNvPr>
          <p:cNvCxnSpPr>
            <a:cxnSpLocks/>
          </p:cNvCxnSpPr>
          <p:nvPr/>
        </p:nvCxnSpPr>
        <p:spPr>
          <a:xfrm>
            <a:off x="4297254" y="4024061"/>
            <a:ext cx="184095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 зі стрілкою 62">
            <a:extLst>
              <a:ext uri="{FF2B5EF4-FFF2-40B4-BE49-F238E27FC236}">
                <a16:creationId xmlns:a16="http://schemas.microsoft.com/office/drawing/2014/main" id="{AD76DA62-7954-4C4D-8184-AE287CD17544}"/>
              </a:ext>
            </a:extLst>
          </p:cNvPr>
          <p:cNvCxnSpPr>
            <a:cxnSpLocks/>
          </p:cNvCxnSpPr>
          <p:nvPr/>
        </p:nvCxnSpPr>
        <p:spPr>
          <a:xfrm flipH="1" flipV="1">
            <a:off x="3567028" y="3327660"/>
            <a:ext cx="5872" cy="25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 зі стрілкою 68">
            <a:extLst>
              <a:ext uri="{FF2B5EF4-FFF2-40B4-BE49-F238E27FC236}">
                <a16:creationId xmlns:a16="http://schemas.microsoft.com/office/drawing/2014/main" id="{A9FF2565-AB80-4808-9101-19CB25F4BEB3}"/>
              </a:ext>
            </a:extLst>
          </p:cNvPr>
          <p:cNvCxnSpPr>
            <a:cxnSpLocks/>
          </p:cNvCxnSpPr>
          <p:nvPr/>
        </p:nvCxnSpPr>
        <p:spPr>
          <a:xfrm>
            <a:off x="5130773" y="4259259"/>
            <a:ext cx="1268081" cy="95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 зі стрілкою 45">
            <a:extLst>
              <a:ext uri="{FF2B5EF4-FFF2-40B4-BE49-F238E27FC236}">
                <a16:creationId xmlns:a16="http://schemas.microsoft.com/office/drawing/2014/main" id="{FBD737F2-3D5D-44F4-9AC2-C074CB008989}"/>
              </a:ext>
            </a:extLst>
          </p:cNvPr>
          <p:cNvCxnSpPr>
            <a:cxnSpLocks/>
          </p:cNvCxnSpPr>
          <p:nvPr/>
        </p:nvCxnSpPr>
        <p:spPr>
          <a:xfrm flipV="1">
            <a:off x="5130773" y="3455686"/>
            <a:ext cx="1694958" cy="78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D62AF34-9519-4BF6-82AD-87429AA95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35" y="5020927"/>
            <a:ext cx="388448" cy="38844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68DAE3-7A4D-4479-A5C9-316E8C480B5D}"/>
              </a:ext>
            </a:extLst>
          </p:cNvPr>
          <p:cNvSpPr txBox="1"/>
          <p:nvPr/>
        </p:nvSpPr>
        <p:spPr>
          <a:xfrm>
            <a:off x="6338808" y="5387089"/>
            <a:ext cx="7539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-apple-system"/>
              </a:rPr>
              <a:t>S3 Bucket</a:t>
            </a:r>
            <a:endParaRPr lang="uk-UA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FA5C9B-B52B-4615-8EDE-C733AA3F0090}"/>
              </a:ext>
            </a:extLst>
          </p:cNvPr>
          <p:cNvSpPr txBox="1"/>
          <p:nvPr/>
        </p:nvSpPr>
        <p:spPr>
          <a:xfrm>
            <a:off x="1059016" y="4192880"/>
            <a:ext cx="1282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Frontend repository</a:t>
            </a:r>
            <a:endParaRPr lang="uk-UA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F5255E-D99E-467C-962A-818EE0613ECF}"/>
              </a:ext>
            </a:extLst>
          </p:cNvPr>
          <p:cNvSpPr txBox="1"/>
          <p:nvPr/>
        </p:nvSpPr>
        <p:spPr>
          <a:xfrm>
            <a:off x="3015086" y="4292586"/>
            <a:ext cx="198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mazonEmberBold"/>
              </a:rPr>
              <a:t>auto-job pipeline </a:t>
            </a:r>
            <a:endParaRPr lang="uk-UA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Прямокутник: округлені кути 71">
            <a:extLst>
              <a:ext uri="{FF2B5EF4-FFF2-40B4-BE49-F238E27FC236}">
                <a16:creationId xmlns:a16="http://schemas.microsoft.com/office/drawing/2014/main" id="{D64C5A3B-D492-43A8-995C-60117B534A1D}"/>
              </a:ext>
            </a:extLst>
          </p:cNvPr>
          <p:cNvSpPr/>
          <p:nvPr/>
        </p:nvSpPr>
        <p:spPr>
          <a:xfrm>
            <a:off x="5715478" y="2773433"/>
            <a:ext cx="460726" cy="427415"/>
          </a:xfrm>
          <a:prstGeom prst="roundRect">
            <a:avLst>
              <a:gd name="adj" fmla="val 17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469B938-33E6-4B94-8E4C-77E5383D7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25" y="2773433"/>
            <a:ext cx="394102" cy="32612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A7B4FA5-7B4D-46F0-9B41-3286C38F2053}"/>
              </a:ext>
            </a:extLst>
          </p:cNvPr>
          <p:cNvSpPr txBox="1"/>
          <p:nvPr/>
        </p:nvSpPr>
        <p:spPr>
          <a:xfrm>
            <a:off x="5711624" y="3030674"/>
            <a:ext cx="4607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uk-UA" sz="800" dirty="0"/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C6ACFAA-9300-428B-8157-1CF059A30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90" y="3074775"/>
            <a:ext cx="381238" cy="378212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E118EF0C-1A48-4951-B604-AB6AF8617A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57" y="3340641"/>
            <a:ext cx="381238" cy="3812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15BAF41-5050-4DEA-85BC-EAAB9945E7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9" y="4156259"/>
            <a:ext cx="492081" cy="49208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9EAB0252-B100-4C45-BCAE-29BC3CC317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64" y="4385242"/>
            <a:ext cx="305865" cy="274359"/>
          </a:xfrm>
          <a:prstGeom prst="rect">
            <a:avLst/>
          </a:prstGeom>
        </p:spPr>
      </p:pic>
      <p:cxnSp>
        <p:nvCxnSpPr>
          <p:cNvPr id="97" name="Пряма зі стрілкою 96">
            <a:extLst>
              <a:ext uri="{FF2B5EF4-FFF2-40B4-BE49-F238E27FC236}">
                <a16:creationId xmlns:a16="http://schemas.microsoft.com/office/drawing/2014/main" id="{1112D8E2-600D-468A-BD4D-62F5A4E9D2FA}"/>
              </a:ext>
            </a:extLst>
          </p:cNvPr>
          <p:cNvCxnSpPr>
            <a:cxnSpLocks/>
          </p:cNvCxnSpPr>
          <p:nvPr/>
        </p:nvCxnSpPr>
        <p:spPr>
          <a:xfrm>
            <a:off x="7335648" y="3267177"/>
            <a:ext cx="25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601E29F0-A58A-4760-998B-B372E5FC3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32" y="3151589"/>
            <a:ext cx="363636" cy="36363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0BC461B8-56E7-45FF-9FF0-B556108B6D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33" y="2650616"/>
            <a:ext cx="561718" cy="561718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363A956-8F6F-42B1-8AD6-FC6F278268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3038026"/>
            <a:ext cx="255334" cy="25533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A36B32E1-B1A9-48F8-B624-C091A389DD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2743828"/>
            <a:ext cx="255334" cy="25533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93C06ABA-EF31-428D-A04C-3CE6BCF60F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2449630"/>
            <a:ext cx="255334" cy="25533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1B569D7-D8B3-458C-BDCA-D5ABCF1DE4EA}"/>
              </a:ext>
            </a:extLst>
          </p:cNvPr>
          <p:cNvSpPr txBox="1"/>
          <p:nvPr/>
        </p:nvSpPr>
        <p:spPr>
          <a:xfrm>
            <a:off x="8114986" y="3556938"/>
            <a:ext cx="659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AWS EC2</a:t>
            </a:r>
            <a:br>
              <a:rPr lang="en-US" sz="900" dirty="0"/>
            </a:br>
            <a:r>
              <a:rPr lang="en-US" sz="900" dirty="0"/>
              <a:t>ubuntu 20.04</a:t>
            </a:r>
            <a:endParaRPr lang="uk-UA" sz="900" dirty="0"/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C37015C4-65CB-4B8B-A697-E587AB271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49" y="3498352"/>
            <a:ext cx="556062" cy="58500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C6C3D2EE-3F58-4B70-B7B0-6D87E83FD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9583" y="3613017"/>
            <a:ext cx="319430" cy="319430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ABA5EFFB-1BFE-47A3-BE01-266CD58ACD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3971311"/>
            <a:ext cx="255334" cy="25533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46A3F086-4D1C-437C-94FE-6F90D4CC08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3677113"/>
            <a:ext cx="255334" cy="255334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F700CAF2-EC07-438A-8DFA-877897729C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4" y="3382915"/>
            <a:ext cx="255334" cy="255334"/>
          </a:xfrm>
          <a:prstGeom prst="rect">
            <a:avLst/>
          </a:prstGeom>
        </p:spPr>
      </p:pic>
      <p:sp>
        <p:nvSpPr>
          <p:cNvPr id="122" name="Прямокутник: округлені кути 121">
            <a:extLst>
              <a:ext uri="{FF2B5EF4-FFF2-40B4-BE49-F238E27FC236}">
                <a16:creationId xmlns:a16="http://schemas.microsoft.com/office/drawing/2014/main" id="{443FCF79-D17D-47FD-B380-C3998346E4B1}"/>
              </a:ext>
            </a:extLst>
          </p:cNvPr>
          <p:cNvSpPr/>
          <p:nvPr/>
        </p:nvSpPr>
        <p:spPr>
          <a:xfrm>
            <a:off x="7606953" y="2398721"/>
            <a:ext cx="1388549" cy="92158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Прямокутник: округлені кути 122">
            <a:extLst>
              <a:ext uri="{FF2B5EF4-FFF2-40B4-BE49-F238E27FC236}">
                <a16:creationId xmlns:a16="http://schemas.microsoft.com/office/drawing/2014/main" id="{F2C77E6C-32B8-42D5-9C38-73D149A6F112}"/>
              </a:ext>
            </a:extLst>
          </p:cNvPr>
          <p:cNvSpPr/>
          <p:nvPr/>
        </p:nvSpPr>
        <p:spPr>
          <a:xfrm>
            <a:off x="7615940" y="3349473"/>
            <a:ext cx="1388549" cy="92158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4F5E9D5E-9F1A-488A-9FE6-05782320A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90" y="3519083"/>
            <a:ext cx="388448" cy="388448"/>
          </a:xfrm>
          <a:prstGeom prst="rect">
            <a:avLst/>
          </a:prstGeom>
        </p:spPr>
      </p:pic>
      <p:sp>
        <p:nvSpPr>
          <p:cNvPr id="127" name="Прямокутник: округлені кути 126">
            <a:extLst>
              <a:ext uri="{FF2B5EF4-FFF2-40B4-BE49-F238E27FC236}">
                <a16:creationId xmlns:a16="http://schemas.microsoft.com/office/drawing/2014/main" id="{7B8E5E35-AA62-4826-82BE-18B9534761D4}"/>
              </a:ext>
            </a:extLst>
          </p:cNvPr>
          <p:cNvSpPr/>
          <p:nvPr/>
        </p:nvSpPr>
        <p:spPr>
          <a:xfrm>
            <a:off x="7440784" y="2158687"/>
            <a:ext cx="2683558" cy="25009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C47A89-F992-4A82-8A2A-541734A51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835" y="3119764"/>
            <a:ext cx="415792" cy="415792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6B18E3A8-B333-435D-9D47-913F555A47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82" y="1906504"/>
            <a:ext cx="502385" cy="341465"/>
          </a:xfrm>
          <a:prstGeom prst="rect">
            <a:avLst/>
          </a:prstGeom>
        </p:spPr>
      </p:pic>
      <p:sp>
        <p:nvSpPr>
          <p:cNvPr id="128" name="Прямокутник: округлені кути 127">
            <a:extLst>
              <a:ext uri="{FF2B5EF4-FFF2-40B4-BE49-F238E27FC236}">
                <a16:creationId xmlns:a16="http://schemas.microsoft.com/office/drawing/2014/main" id="{4176093A-4AA5-4B2E-9B41-14FA5AA6F382}"/>
              </a:ext>
            </a:extLst>
          </p:cNvPr>
          <p:cNvSpPr/>
          <p:nvPr/>
        </p:nvSpPr>
        <p:spPr>
          <a:xfrm>
            <a:off x="9049468" y="3331784"/>
            <a:ext cx="813648" cy="7630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Прямокутник: округлені кути 128">
            <a:extLst>
              <a:ext uri="{FF2B5EF4-FFF2-40B4-BE49-F238E27FC236}">
                <a16:creationId xmlns:a16="http://schemas.microsoft.com/office/drawing/2014/main" id="{78CB39C8-1BBC-4489-9B94-3537510DAC80}"/>
              </a:ext>
            </a:extLst>
          </p:cNvPr>
          <p:cNvSpPr/>
          <p:nvPr/>
        </p:nvSpPr>
        <p:spPr>
          <a:xfrm>
            <a:off x="9049468" y="2534101"/>
            <a:ext cx="813648" cy="7630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BF3A89AA-C10B-4A25-96C9-89074C2D4A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723" y="3071758"/>
            <a:ext cx="415792" cy="415792"/>
          </a:xfrm>
          <a:prstGeom prst="rect">
            <a:avLst/>
          </a:prstGeom>
        </p:spPr>
      </p:pic>
      <p:cxnSp>
        <p:nvCxnSpPr>
          <p:cNvPr id="132" name="Пряма зі стрілкою 131">
            <a:extLst>
              <a:ext uri="{FF2B5EF4-FFF2-40B4-BE49-F238E27FC236}">
                <a16:creationId xmlns:a16="http://schemas.microsoft.com/office/drawing/2014/main" id="{807FF0F2-9374-429B-BCD4-326E53266AAB}"/>
              </a:ext>
            </a:extLst>
          </p:cNvPr>
          <p:cNvCxnSpPr>
            <a:cxnSpLocks/>
          </p:cNvCxnSpPr>
          <p:nvPr/>
        </p:nvCxnSpPr>
        <p:spPr>
          <a:xfrm>
            <a:off x="10330627" y="3304768"/>
            <a:ext cx="25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CC8E3543-52B1-4D8C-BBEF-DFAC2452A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183" y="3066865"/>
            <a:ext cx="475806" cy="475806"/>
          </a:xfrm>
          <a:prstGeom prst="rect">
            <a:avLst/>
          </a:prstGeom>
        </p:spPr>
      </p:pic>
      <p:cxnSp>
        <p:nvCxnSpPr>
          <p:cNvPr id="135" name="Пряма зі стрілкою 134">
            <a:extLst>
              <a:ext uri="{FF2B5EF4-FFF2-40B4-BE49-F238E27FC236}">
                <a16:creationId xmlns:a16="http://schemas.microsoft.com/office/drawing/2014/main" id="{F009520E-36B4-44B9-A6FB-A5643907F777}"/>
              </a:ext>
            </a:extLst>
          </p:cNvPr>
          <p:cNvCxnSpPr>
            <a:cxnSpLocks/>
          </p:cNvCxnSpPr>
          <p:nvPr/>
        </p:nvCxnSpPr>
        <p:spPr>
          <a:xfrm>
            <a:off x="10976842" y="3293360"/>
            <a:ext cx="25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4B342C10-D12B-45FC-93E8-3493D39540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92" y="3702848"/>
            <a:ext cx="324117" cy="324117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8B812201-D263-4D6C-9644-A36F906F47AD}"/>
              </a:ext>
            </a:extLst>
          </p:cNvPr>
          <p:cNvSpPr txBox="1"/>
          <p:nvPr/>
        </p:nvSpPr>
        <p:spPr>
          <a:xfrm>
            <a:off x="2301349" y="3965996"/>
            <a:ext cx="111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quality gateway</a:t>
            </a:r>
            <a:endParaRPr lang="uk-UA" sz="1050" dirty="0">
              <a:solidFill>
                <a:srgbClr val="00B0F0"/>
              </a:solidFill>
            </a:endParaRPr>
          </a:p>
        </p:txBody>
      </p:sp>
      <p:sp>
        <p:nvSpPr>
          <p:cNvPr id="138" name="Знак &quot;плюс&quot; 137">
            <a:extLst>
              <a:ext uri="{FF2B5EF4-FFF2-40B4-BE49-F238E27FC236}">
                <a16:creationId xmlns:a16="http://schemas.microsoft.com/office/drawing/2014/main" id="{1628FC90-D51C-4F19-B145-334479DB54CA}"/>
              </a:ext>
            </a:extLst>
          </p:cNvPr>
          <p:cNvSpPr/>
          <p:nvPr/>
        </p:nvSpPr>
        <p:spPr>
          <a:xfrm>
            <a:off x="2445581" y="3833374"/>
            <a:ext cx="147516" cy="146046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68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11084F90-A9C7-44BD-9312-1412203E373B}"/>
              </a:ext>
            </a:extLst>
          </p:cNvPr>
          <p:cNvSpPr txBox="1">
            <a:spLocks/>
          </p:cNvSpPr>
          <p:nvPr/>
        </p:nvSpPr>
        <p:spPr>
          <a:xfrm>
            <a:off x="93790" y="5507947"/>
            <a:ext cx="5319457" cy="344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CICD project: </a:t>
            </a:r>
            <a:r>
              <a:rPr lang="en-US" sz="2800" b="0" i="0" u="sng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https://github.com/imashnyov/EpamFinalProject.git</a:t>
            </a:r>
            <a:endParaRPr lang="uk-U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D08E75D-01E8-43A2-8919-7DBBBDF0613C}"/>
              </a:ext>
            </a:extLst>
          </p:cNvPr>
          <p:cNvSpPr txBox="1">
            <a:spLocks/>
          </p:cNvSpPr>
          <p:nvPr/>
        </p:nvSpPr>
        <p:spPr>
          <a:xfrm>
            <a:off x="1552734" y="2658869"/>
            <a:ext cx="9086531" cy="171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Thank you for your attention!</a:t>
            </a:r>
          </a:p>
          <a:p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38BA8EFC-E4D2-440D-B2BB-E1F92654F5AC}"/>
              </a:ext>
            </a:extLst>
          </p:cNvPr>
          <p:cNvSpPr txBox="1">
            <a:spLocks/>
          </p:cNvSpPr>
          <p:nvPr/>
        </p:nvSpPr>
        <p:spPr>
          <a:xfrm>
            <a:off x="93790" y="5955577"/>
            <a:ext cx="5319457" cy="344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Web-project frontend: </a:t>
            </a:r>
            <a:r>
              <a:rPr lang="en-US" sz="2800" b="0" i="0" u="sng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https://github.com/yarik2215/beer-site-backend.git</a:t>
            </a:r>
            <a:endParaRPr lang="uk-U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Підзаголовок 2">
            <a:extLst>
              <a:ext uri="{FF2B5EF4-FFF2-40B4-BE49-F238E27FC236}">
                <a16:creationId xmlns:a16="http://schemas.microsoft.com/office/drawing/2014/main" id="{0E48EBE1-9C2C-4456-884A-3E339BA7DE01}"/>
              </a:ext>
            </a:extLst>
          </p:cNvPr>
          <p:cNvSpPr txBox="1">
            <a:spLocks/>
          </p:cNvSpPr>
          <p:nvPr/>
        </p:nvSpPr>
        <p:spPr>
          <a:xfrm>
            <a:off x="93789" y="6403207"/>
            <a:ext cx="5319457" cy="344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Web-project frontend: </a:t>
            </a:r>
            <a:r>
              <a:rPr lang="en-US" sz="2800" b="0" i="0" u="sng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https://github.com/yarik2215/beer-site-front.git</a:t>
            </a:r>
            <a:endParaRPr lang="uk-UA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09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158</Words>
  <Application>Microsoft Office PowerPoint</Application>
  <PresentationFormat>Широкий екран</PresentationFormat>
  <Paragraphs>47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4" baseType="lpstr">
      <vt:lpstr>AmazonEmberBold</vt:lpstr>
      <vt:lpstr>-apple-system</vt:lpstr>
      <vt:lpstr>Arial</vt:lpstr>
      <vt:lpstr>Arial Black</vt:lpstr>
      <vt:lpstr>Calibri</vt:lpstr>
      <vt:lpstr>Calibri Light</vt:lpstr>
      <vt:lpstr>inherit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Mashnov Illia</dc:creator>
  <cp:lastModifiedBy>Mashnov Illia</cp:lastModifiedBy>
  <cp:revision>72</cp:revision>
  <dcterms:created xsi:type="dcterms:W3CDTF">2021-05-14T06:54:44Z</dcterms:created>
  <dcterms:modified xsi:type="dcterms:W3CDTF">2021-06-14T12:49:50Z</dcterms:modified>
</cp:coreProperties>
</file>