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67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68FA8C-DB12-407C-823B-66E28E09B1B2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9E6E20-F22D-40F3-874D-0DA3F913971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E10957E-CA4A-41F6-AB41-C10B56E42C1D}" type="datetime1">
              <a:rPr lang="en-US" smtClean="0"/>
              <a:t>5/23/2017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B9456FF-5602-48D9-A14F-2149E0CBD6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 advClick="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556EEB-5211-48F3-BA39-A68CA9624703}" type="datetime1">
              <a:rPr lang="en-US" smtClean="0"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9456FF-5602-48D9-A14F-2149E0CBD6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 advClick="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F990F8-F20B-4C9A-BA9E-43DDE9CEA959}" type="datetime1">
              <a:rPr lang="en-US" smtClean="0"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9456FF-5602-48D9-A14F-2149E0CBD6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 advClick="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D2E0FA-5C88-41EC-BD80-D52516BB43F5}" type="datetime1">
              <a:rPr lang="en-US" smtClean="0"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9456FF-5602-48D9-A14F-2149E0CBD67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 spd="med" advClick="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2D57EB-FC52-4BDD-ABC9-72CC6758A041}" type="datetime1">
              <a:rPr lang="en-US" smtClean="0"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9456FF-5602-48D9-A14F-2149E0CBD67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 advClick="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C23B16-ED86-476A-9E1D-EFD9AF1C04EB}" type="datetime1">
              <a:rPr lang="en-US" smtClean="0"/>
              <a:t>5/23/2017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9456FF-5602-48D9-A14F-2149E0CBD67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 advClick="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FD6759-D4A0-4EF4-9471-3BB571C8580F}" type="datetime1">
              <a:rPr lang="en-US" smtClean="0"/>
              <a:t>5/23/2017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9456FF-5602-48D9-A14F-2149E0CBD67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 advClick="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D7F27E-A90D-4E8F-99C3-FE21F03FBEC6}" type="datetime1">
              <a:rPr lang="en-US" smtClean="0"/>
              <a:t>5/23/2017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9456FF-5602-48D9-A14F-2149E0CBD67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 advClick="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AE62AE-AED2-4768-9152-AAE06F8A5A0D}" type="datetime1">
              <a:rPr lang="en-US" smtClean="0"/>
              <a:t>5/23/2017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9456FF-5602-48D9-A14F-2149E0CBD6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 advClick="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570DF46-74D2-44B4-A0AC-E89555028C81}" type="datetime1">
              <a:rPr lang="en-US" smtClean="0"/>
              <a:t>5/23/2017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9456FF-5602-48D9-A14F-2149E0CBD67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 advClick="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9147F5B-52F4-4C66-9A67-D1AA4CCC80B3}" type="datetime1">
              <a:rPr lang="en-US" smtClean="0"/>
              <a:t>5/23/2017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B9456FF-5602-48D9-A14F-2149E0CBD67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 advClick="0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CB54992-334E-44A6-B38F-AC44B78694D3}" type="datetime1">
              <a:rPr lang="en-US" smtClean="0"/>
              <a:t>5/23/2017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B9456FF-5602-48D9-A14F-2149E0CBD67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 spd="med" advClick="0">
    <p:fade/>
  </p:transition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`</a:t>
            </a:r>
            <a:endParaRPr lang="en-US" dirty="0"/>
          </a:p>
        </p:txBody>
      </p:sp>
      <p:pic>
        <p:nvPicPr>
          <p:cNvPr id="4" name="Picture 3" descr="bandeng presto semara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00" y="1447800"/>
            <a:ext cx="6984127" cy="35814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04801"/>
            <a:ext cx="7772400" cy="990600"/>
          </a:xfrm>
        </p:spPr>
        <p:txBody>
          <a:bodyPr numCol="1">
            <a:normAutofit/>
          </a:bodyPr>
          <a:lstStyle/>
          <a:p>
            <a:pPr algn="l"/>
            <a:r>
              <a:rPr lang="en-US" sz="3600" i="1" u="sng" dirty="0" err="1" smtClean="0">
                <a:solidFill>
                  <a:schemeClr val="bg2">
                    <a:lumMod val="75000"/>
                  </a:schemeClr>
                </a:solidFill>
                <a:latin typeface="Arial Black" pitchFamily="34" charset="0"/>
              </a:rPr>
              <a:t>Bandeng</a:t>
            </a:r>
            <a:r>
              <a:rPr lang="en-US" sz="3600" i="1" dirty="0" smtClean="0">
                <a:solidFill>
                  <a:schemeClr val="bg2">
                    <a:lumMod val="75000"/>
                  </a:schemeClr>
                </a:solidFill>
                <a:latin typeface="Arial Black" pitchFamily="34" charset="0"/>
              </a:rPr>
              <a:t> </a:t>
            </a:r>
            <a:r>
              <a:rPr lang="en-US" sz="3600" i="1" u="sng" dirty="0" smtClean="0">
                <a:solidFill>
                  <a:schemeClr val="bg2">
                    <a:lumMod val="75000"/>
                  </a:schemeClr>
                </a:solidFill>
                <a:latin typeface="Arial Black" pitchFamily="34" charset="0"/>
              </a:rPr>
              <a:t>Presto</a:t>
            </a:r>
            <a:r>
              <a:rPr lang="en-US" sz="3600" i="1" dirty="0" smtClean="0">
                <a:solidFill>
                  <a:schemeClr val="bg2">
                    <a:lumMod val="75000"/>
                  </a:schemeClr>
                </a:solidFill>
                <a:latin typeface="Arial Black" pitchFamily="34" charset="0"/>
              </a:rPr>
              <a:t> </a:t>
            </a:r>
            <a:r>
              <a:rPr lang="en-US" sz="3600" i="1" u="sng" dirty="0" err="1" smtClean="0">
                <a:solidFill>
                  <a:schemeClr val="bg2">
                    <a:lumMod val="75000"/>
                  </a:schemeClr>
                </a:solidFill>
                <a:latin typeface="Arial Black" pitchFamily="34" charset="0"/>
              </a:rPr>
              <a:t>Pojok</a:t>
            </a:r>
            <a:r>
              <a:rPr lang="en-US" sz="3600" i="1" u="sng" dirty="0" smtClean="0">
                <a:solidFill>
                  <a:schemeClr val="bg2">
                    <a:lumMod val="75000"/>
                  </a:schemeClr>
                </a:solidFill>
                <a:latin typeface="Arial Black" pitchFamily="34" charset="0"/>
              </a:rPr>
              <a:t> Kendal</a:t>
            </a:r>
            <a:endParaRPr lang="en-US" sz="3600" i="1" u="sng" dirty="0">
              <a:solidFill>
                <a:schemeClr val="bg2">
                  <a:lumMod val="75000"/>
                </a:schemeClr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 spd="med"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481329"/>
            <a:ext cx="8077200" cy="2481072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8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Banyak</a:t>
            </a:r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diminati</a:t>
            </a:r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oleh</a:t>
            </a:r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banyak</a:t>
            </a:r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Konsumen</a:t>
            </a:r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Nama</a:t>
            </a:r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yang </a:t>
            </a:r>
            <a:r>
              <a:rPr lang="en-US" sz="28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unik</a:t>
            </a:r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dan</a:t>
            </a:r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rasa yang </a:t>
            </a:r>
            <a:r>
              <a:rPr lang="en-US" sz="28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istimewa</a:t>
            </a:r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Banyak</a:t>
            </a:r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28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membuat</a:t>
            </a:r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produk</a:t>
            </a:r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yang </a:t>
            </a:r>
            <a:r>
              <a:rPr lang="en-US" sz="28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sama</a:t>
            </a:r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tapi</a:t>
            </a:r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kita</a:t>
            </a:r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berbeda</a:t>
            </a:r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304800"/>
            <a:ext cx="84582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b="0" i="1" u="sng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Latar</a:t>
            </a:r>
            <a:r>
              <a:rPr lang="en-US" sz="4000" b="0" i="1" u="sng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4000" b="0" i="1" u="sng" dirty="0" err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Belakang</a:t>
            </a:r>
            <a:endParaRPr lang="en-US" sz="4000" b="0" i="1" u="sng" dirty="0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 descr="welcome1-bandeng-prest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43400" y="3886200"/>
            <a:ext cx="4495800" cy="2667000"/>
          </a:xfrm>
          <a:prstGeom prst="rect">
            <a:avLst/>
          </a:prstGeom>
        </p:spPr>
      </p:pic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mage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1000" y="1143000"/>
            <a:ext cx="2743200" cy="39624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u="sng" dirty="0" err="1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Visi</a:t>
            </a:r>
            <a:r>
              <a:rPr lang="en-US" b="0" u="sng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Dan </a:t>
            </a:r>
            <a:r>
              <a:rPr lang="en-US" b="0" u="sng" dirty="0" err="1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Misi</a:t>
            </a:r>
            <a:endParaRPr lang="en-US" b="0" u="sng" dirty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200400" y="1981200"/>
            <a:ext cx="990600" cy="838200"/>
          </a:xfrm>
          <a:prstGeom prst="rightArrow">
            <a:avLst>
              <a:gd name="adj1" fmla="val 50000"/>
              <a:gd name="adj2" fmla="val 461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3200400" y="3886200"/>
            <a:ext cx="9144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114800" y="1524000"/>
            <a:ext cx="5029200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mengenal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kan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produk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.    </a:t>
            </a: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saya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Kepada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Masyarakat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Mengembangkan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Produk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yang  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sudah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ada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menjadi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bentuk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     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yang </a:t>
            </a: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bervariasi</a:t>
            </a:r>
            <a:endParaRPr lang="en-US" sz="2400" dirty="0" smtClean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Mendapatkan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Keuntungan</a:t>
            </a:r>
            <a:endParaRPr lang="en-US" sz="2400" dirty="0" smtClean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Mendapatkan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Pengalaman</a:t>
            </a:r>
            <a:endParaRPr lang="en-US" sz="2400" dirty="0" smtClean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Mencari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minat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Konsumen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Clr>
                <a:schemeClr val="tx1"/>
              </a:buClr>
              <a:buFont typeface="Wingdings" pitchFamily="2" charset="2"/>
              <a:buChar char="v"/>
            </a:pPr>
            <a:endParaRPr lang="en-US" sz="2400" dirty="0" smtClean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Clr>
                <a:schemeClr val="tx1"/>
              </a:buClr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2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2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2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2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2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2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Dari proposal yang </a:t>
            </a:r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sudah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saya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buat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Saya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berharap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usaha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yang </a:t>
            </a:r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akan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saya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jalankan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nantinya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dapat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bermanfaat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dan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berkembang</a:t>
            </a:r>
            <a:r>
              <a:rPr lang="en-US" sz="320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di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kemudian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hari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, Serta </a:t>
            </a:r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dapat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membuka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peluang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kerja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untuk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orang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lain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        TERIMA KASIH</a:t>
            </a:r>
            <a:endParaRPr lang="en-US" sz="3200" dirty="0" smtClean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u="sng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PENUTUPAN</a:t>
            </a:r>
            <a:endParaRPr lang="en-US" b="0" u="sng" dirty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6124</TotalTime>
  <Words>103</Words>
  <Application>Microsoft Office PowerPoint</Application>
  <PresentationFormat>On-screen Show (4:3)</PresentationFormat>
  <Paragraphs>17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Concourse</vt:lpstr>
      <vt:lpstr>`</vt:lpstr>
      <vt:lpstr>Latar Belakang</vt:lpstr>
      <vt:lpstr>Visi Dan Misi</vt:lpstr>
      <vt:lpstr>PENUTUPAN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`</dc:title>
  <dc:creator>user</dc:creator>
  <cp:lastModifiedBy>user</cp:lastModifiedBy>
  <cp:revision>21</cp:revision>
  <dcterms:created xsi:type="dcterms:W3CDTF">2017-05-23T08:05:43Z</dcterms:created>
  <dcterms:modified xsi:type="dcterms:W3CDTF">2017-05-27T14:09:43Z</dcterms:modified>
</cp:coreProperties>
</file>