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5D94-6FF2-4575-B0C3-30B31CC9DD54}" type="datetimeFigureOut">
              <a:rPr lang="ko-KR" altLang="en-US" smtClean="0"/>
              <a:t>2013-08-04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B85A2-561D-4BA2-9AA2-0536B1D611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383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5D94-6FF2-4575-B0C3-30B31CC9DD54}" type="datetimeFigureOut">
              <a:rPr lang="ko-KR" altLang="en-US" smtClean="0"/>
              <a:t>2013-08-04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B85A2-561D-4BA2-9AA2-0536B1D611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515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5D94-6FF2-4575-B0C3-30B31CC9DD54}" type="datetimeFigureOut">
              <a:rPr lang="ko-KR" altLang="en-US" smtClean="0"/>
              <a:t>2013-08-04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B85A2-561D-4BA2-9AA2-0536B1D611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384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5D94-6FF2-4575-B0C3-30B31CC9DD54}" type="datetimeFigureOut">
              <a:rPr lang="ko-KR" altLang="en-US" smtClean="0"/>
              <a:t>2013-08-04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B85A2-561D-4BA2-9AA2-0536B1D611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890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5D94-6FF2-4575-B0C3-30B31CC9DD54}" type="datetimeFigureOut">
              <a:rPr lang="ko-KR" altLang="en-US" smtClean="0"/>
              <a:t>2013-08-04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B85A2-561D-4BA2-9AA2-0536B1D611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6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5D94-6FF2-4575-B0C3-30B31CC9DD54}" type="datetimeFigureOut">
              <a:rPr lang="ko-KR" altLang="en-US" smtClean="0"/>
              <a:t>2013-08-04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B85A2-561D-4BA2-9AA2-0536B1D611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265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5D94-6FF2-4575-B0C3-30B31CC9DD54}" type="datetimeFigureOut">
              <a:rPr lang="ko-KR" altLang="en-US" smtClean="0"/>
              <a:t>2013-08-04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B85A2-561D-4BA2-9AA2-0536B1D611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285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5D94-6FF2-4575-B0C3-30B31CC9DD54}" type="datetimeFigureOut">
              <a:rPr lang="ko-KR" altLang="en-US" smtClean="0"/>
              <a:t>2013-08-04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B85A2-561D-4BA2-9AA2-0536B1D611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429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5D94-6FF2-4575-B0C3-30B31CC9DD54}" type="datetimeFigureOut">
              <a:rPr lang="ko-KR" altLang="en-US" smtClean="0"/>
              <a:t>2013-08-04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B85A2-561D-4BA2-9AA2-0536B1D611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761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5D94-6FF2-4575-B0C3-30B31CC9DD54}" type="datetimeFigureOut">
              <a:rPr lang="ko-KR" altLang="en-US" smtClean="0"/>
              <a:t>2013-08-04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B85A2-561D-4BA2-9AA2-0536B1D611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227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5D94-6FF2-4575-B0C3-30B31CC9DD54}" type="datetimeFigureOut">
              <a:rPr lang="ko-KR" altLang="en-US" smtClean="0"/>
              <a:t>2013-08-04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B85A2-561D-4BA2-9AA2-0536B1D611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240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95D94-6FF2-4575-B0C3-30B31CC9DD54}" type="datetimeFigureOut">
              <a:rPr lang="ko-KR" altLang="en-US" smtClean="0"/>
              <a:t>2013-08-04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B85A2-561D-4BA2-9AA2-0536B1D611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248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43808" y="404664"/>
            <a:ext cx="406545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Applications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843808" y="1052736"/>
            <a:ext cx="201622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Per Device Driver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893042" y="1052736"/>
            <a:ext cx="201622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Per Device Driver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843808" y="1700808"/>
            <a:ext cx="201622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Bus Driver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893042" y="1700808"/>
            <a:ext cx="201622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Virtual Bus Driver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311860" y="2456892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Device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361094" y="2439289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Network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788024" y="3140968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Network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012160" y="3140968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Network</a:t>
            </a:r>
          </a:p>
        </p:txBody>
      </p:sp>
      <p:sp>
        <p:nvSpPr>
          <p:cNvPr id="15" name="직사각형 14"/>
          <p:cNvSpPr/>
          <p:nvPr/>
        </p:nvSpPr>
        <p:spPr bwMode="auto">
          <a:xfrm>
            <a:off x="971600" y="4509120"/>
            <a:ext cx="1843842" cy="7920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dirty="0" smtClean="0">
                <a:solidFill>
                  <a:srgbClr val="000000"/>
                </a:solidFill>
              </a:rPr>
              <a:t>Device Type</a:t>
            </a:r>
          </a:p>
          <a:p>
            <a:pPr marL="0" marR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(1</a:t>
            </a:r>
            <a:r>
              <a:rPr kumimoji="0" lang="en-US" altLang="ko-KR" sz="14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Byte)</a:t>
            </a:r>
            <a:endParaRPr kumimoji="0" lang="ko-KR" altLang="en-US" sz="1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2787076" y="4509120"/>
            <a:ext cx="1843842" cy="7920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Operation Type</a:t>
            </a:r>
          </a:p>
          <a:p>
            <a:pPr marL="0" marR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(2 bit)</a:t>
            </a:r>
            <a:endParaRPr kumimoji="0" lang="ko-KR" altLang="en-US" sz="1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4587276" y="4509120"/>
            <a:ext cx="1843842" cy="7920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dirty="0" smtClean="0">
                <a:solidFill>
                  <a:srgbClr val="000000"/>
                </a:solidFill>
              </a:rPr>
              <a:t>Operation</a:t>
            </a:r>
          </a:p>
          <a:p>
            <a:pPr marL="0" marR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(6bit)</a:t>
            </a:r>
            <a:endParaRPr kumimoji="0" lang="ko-KR" altLang="en-US" sz="1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6315468" y="4509120"/>
            <a:ext cx="1843842" cy="7920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dirty="0" smtClean="0">
                <a:solidFill>
                  <a:srgbClr val="000000"/>
                </a:solidFill>
              </a:rPr>
              <a:t>Operand</a:t>
            </a:r>
          </a:p>
          <a:p>
            <a:pPr marL="0" marR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(2Byte)</a:t>
            </a:r>
            <a:endParaRPr kumimoji="0" lang="ko-KR" altLang="en-US" sz="1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2924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115616" y="1268760"/>
            <a:ext cx="216024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 SW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115616" y="2348880"/>
            <a:ext cx="216024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USB System SW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115616" y="3429000"/>
            <a:ext cx="216024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USB Host Controller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932040" y="1268760"/>
            <a:ext cx="216024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Function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932040" y="2348880"/>
            <a:ext cx="216024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USB Logical Device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4932040" y="3429000"/>
            <a:ext cx="216024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USB Bus Interface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788024" y="980728"/>
            <a:ext cx="2448272" cy="35283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71600" y="1196752"/>
            <a:ext cx="2448272" cy="936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71600" y="2276872"/>
            <a:ext cx="2448272" cy="936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971600" y="3356992"/>
            <a:ext cx="2448272" cy="936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왼쪽/오른쪽 화살표 13"/>
          <p:cNvSpPr/>
          <p:nvPr/>
        </p:nvSpPr>
        <p:spPr>
          <a:xfrm>
            <a:off x="3563888" y="1484784"/>
            <a:ext cx="1080120" cy="360040"/>
          </a:xfrm>
          <a:prstGeom prst="left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왼쪽/오른쪽 화살표 14"/>
          <p:cNvSpPr/>
          <p:nvPr/>
        </p:nvSpPr>
        <p:spPr>
          <a:xfrm>
            <a:off x="3563888" y="2564904"/>
            <a:ext cx="1080120" cy="360040"/>
          </a:xfrm>
          <a:prstGeom prst="left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왼쪽/오른쪽 화살표 15"/>
          <p:cNvSpPr/>
          <p:nvPr/>
        </p:nvSpPr>
        <p:spPr>
          <a:xfrm>
            <a:off x="3563888" y="3573016"/>
            <a:ext cx="1080120" cy="360040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위쪽/아래쪽 화살표 17"/>
          <p:cNvSpPr/>
          <p:nvPr/>
        </p:nvSpPr>
        <p:spPr>
          <a:xfrm>
            <a:off x="5940152" y="3068960"/>
            <a:ext cx="216024" cy="360040"/>
          </a:xfrm>
          <a:prstGeom prst="up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위쪽/아래쪽 화살표 18"/>
          <p:cNvSpPr/>
          <p:nvPr/>
        </p:nvSpPr>
        <p:spPr>
          <a:xfrm>
            <a:off x="5940152" y="1988840"/>
            <a:ext cx="216024" cy="360040"/>
          </a:xfrm>
          <a:prstGeom prst="up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위쪽/아래쪽 화살표 19"/>
          <p:cNvSpPr/>
          <p:nvPr/>
        </p:nvSpPr>
        <p:spPr>
          <a:xfrm>
            <a:off x="2087724" y="3032956"/>
            <a:ext cx="216024" cy="360040"/>
          </a:xfrm>
          <a:prstGeom prst="up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위쪽/아래쪽 화살표 20"/>
          <p:cNvSpPr/>
          <p:nvPr/>
        </p:nvSpPr>
        <p:spPr>
          <a:xfrm>
            <a:off x="2087724" y="1952836"/>
            <a:ext cx="216024" cy="360040"/>
          </a:xfrm>
          <a:prstGeom prst="up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왼쪽/오른쪽 화살표 21"/>
          <p:cNvSpPr/>
          <p:nvPr/>
        </p:nvSpPr>
        <p:spPr>
          <a:xfrm>
            <a:off x="1007604" y="4725144"/>
            <a:ext cx="1080120" cy="360040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왼쪽/오른쪽 화살표 22"/>
          <p:cNvSpPr/>
          <p:nvPr/>
        </p:nvSpPr>
        <p:spPr>
          <a:xfrm>
            <a:off x="971600" y="5301208"/>
            <a:ext cx="1080120" cy="360040"/>
          </a:xfrm>
          <a:prstGeom prst="left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303748" y="4725144"/>
            <a:ext cx="2340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실제 </a:t>
            </a:r>
            <a:r>
              <a:rPr lang="en-US" altLang="ko-KR" dirty="0" smtClean="0"/>
              <a:t>communication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303748" y="5269293"/>
            <a:ext cx="2844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논리적 </a:t>
            </a:r>
            <a:r>
              <a:rPr lang="en-US" altLang="ko-KR" dirty="0" smtClean="0"/>
              <a:t>communication</a:t>
            </a:r>
            <a:endParaRPr lang="ko-KR" altLang="en-US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179512" y="2204864"/>
            <a:ext cx="77768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79512" y="3284984"/>
            <a:ext cx="77768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236296" y="1198493"/>
            <a:ext cx="1403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Function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Layer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236296" y="2422629"/>
            <a:ext cx="1403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USB Device</a:t>
            </a:r>
          </a:p>
          <a:p>
            <a:r>
              <a:rPr lang="en-US" altLang="ko-KR" dirty="0" smtClean="0"/>
              <a:t>        Layer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255369" y="3573016"/>
            <a:ext cx="1403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USB Bus Interface Layer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046428" y="476672"/>
            <a:ext cx="2340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Host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842030" y="476672"/>
            <a:ext cx="2340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실제 물리적 </a:t>
            </a:r>
            <a:r>
              <a:rPr lang="en-US" altLang="ko-KR" dirty="0" smtClean="0"/>
              <a:t>Device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654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수행의 시작/종료 3"/>
          <p:cNvSpPr/>
          <p:nvPr/>
        </p:nvSpPr>
        <p:spPr>
          <a:xfrm>
            <a:off x="755576" y="548680"/>
            <a:ext cx="1656184" cy="72008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시작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순서도: 처리 4"/>
          <p:cNvSpPr/>
          <p:nvPr/>
        </p:nvSpPr>
        <p:spPr>
          <a:xfrm>
            <a:off x="755576" y="1772816"/>
            <a:ext cx="1656184" cy="64807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서버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Configuration</a:t>
            </a:r>
          </a:p>
        </p:txBody>
      </p:sp>
      <p:sp>
        <p:nvSpPr>
          <p:cNvPr id="6" name="순서도: 판단 5"/>
          <p:cNvSpPr/>
          <p:nvPr/>
        </p:nvSpPr>
        <p:spPr>
          <a:xfrm>
            <a:off x="539552" y="2852936"/>
            <a:ext cx="2088232" cy="64807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클라이언트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접속</a:t>
            </a:r>
            <a:r>
              <a:rPr lang="en-US" altLang="ko-KR" sz="1200" dirty="0">
                <a:solidFill>
                  <a:schemeClr val="tx1"/>
                </a:solidFill>
              </a:rPr>
              <a:t>?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순서도: 수행의 시작/종료 6"/>
          <p:cNvSpPr/>
          <p:nvPr/>
        </p:nvSpPr>
        <p:spPr>
          <a:xfrm>
            <a:off x="755576" y="5445224"/>
            <a:ext cx="1656184" cy="72008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종료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순서도: 처리 7"/>
          <p:cNvSpPr/>
          <p:nvPr/>
        </p:nvSpPr>
        <p:spPr>
          <a:xfrm>
            <a:off x="755576" y="4149080"/>
            <a:ext cx="1656184" cy="64807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입력장치 제어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" name="순서도: 판단 9"/>
          <p:cNvSpPr/>
          <p:nvPr/>
        </p:nvSpPr>
        <p:spPr>
          <a:xfrm>
            <a:off x="3203848" y="4149080"/>
            <a:ext cx="2088232" cy="64807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연결된 </a:t>
            </a:r>
            <a:r>
              <a:rPr lang="en-US" altLang="ko-KR" sz="1200" dirty="0" smtClean="0">
                <a:solidFill>
                  <a:schemeClr val="tx1"/>
                </a:solidFill>
              </a:rPr>
              <a:t>USB </a:t>
            </a:r>
            <a:r>
              <a:rPr lang="ko-KR" altLang="en-US" sz="1200" dirty="0" smtClean="0">
                <a:solidFill>
                  <a:schemeClr val="tx1"/>
                </a:solidFill>
              </a:rPr>
              <a:t>장치를 공유</a:t>
            </a:r>
            <a:r>
              <a:rPr lang="en-US" altLang="ko-KR" sz="1200" dirty="0" smtClean="0">
                <a:solidFill>
                  <a:schemeClr val="tx1"/>
                </a:solidFill>
              </a:rPr>
              <a:t>?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순서도: 처리 11"/>
          <p:cNvSpPr/>
          <p:nvPr/>
        </p:nvSpPr>
        <p:spPr>
          <a:xfrm>
            <a:off x="5940152" y="4149080"/>
            <a:ext cx="1656184" cy="64807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USB </a:t>
            </a:r>
            <a:r>
              <a:rPr lang="ko-KR" altLang="en-US" dirty="0" smtClean="0">
                <a:solidFill>
                  <a:schemeClr val="tx1"/>
                </a:solidFill>
              </a:rPr>
              <a:t>장치 </a:t>
            </a:r>
            <a:r>
              <a:rPr lang="en-US" altLang="ko-KR" dirty="0" err="1" smtClean="0">
                <a:solidFill>
                  <a:schemeClr val="tx1"/>
                </a:solidFill>
              </a:rPr>
              <a:t>Unmount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>
            <a:stCxn id="4" idx="2"/>
            <a:endCxn id="5" idx="0"/>
          </p:cNvCxnSpPr>
          <p:nvPr/>
        </p:nvCxnSpPr>
        <p:spPr>
          <a:xfrm>
            <a:off x="1583668" y="1268760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5" idx="2"/>
            <a:endCxn id="6" idx="0"/>
          </p:cNvCxnSpPr>
          <p:nvPr/>
        </p:nvCxnSpPr>
        <p:spPr>
          <a:xfrm>
            <a:off x="1583668" y="2420888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6" idx="2"/>
            <a:endCxn id="8" idx="0"/>
          </p:cNvCxnSpPr>
          <p:nvPr/>
        </p:nvCxnSpPr>
        <p:spPr>
          <a:xfrm>
            <a:off x="1583668" y="3501008"/>
            <a:ext cx="0" cy="6480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8" idx="2"/>
            <a:endCxn id="7" idx="0"/>
          </p:cNvCxnSpPr>
          <p:nvPr/>
        </p:nvCxnSpPr>
        <p:spPr>
          <a:xfrm>
            <a:off x="1583668" y="4797152"/>
            <a:ext cx="0" cy="6480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8" idx="3"/>
            <a:endCxn id="10" idx="1"/>
          </p:cNvCxnSpPr>
          <p:nvPr/>
        </p:nvCxnSpPr>
        <p:spPr>
          <a:xfrm>
            <a:off x="2411760" y="4473116"/>
            <a:ext cx="7920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0" idx="3"/>
            <a:endCxn id="12" idx="1"/>
          </p:cNvCxnSpPr>
          <p:nvPr/>
        </p:nvCxnSpPr>
        <p:spPr>
          <a:xfrm>
            <a:off x="5292080" y="4473116"/>
            <a:ext cx="64807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6" idx="3"/>
          </p:cNvCxnSpPr>
          <p:nvPr/>
        </p:nvCxnSpPr>
        <p:spPr>
          <a:xfrm flipH="1" flipV="1">
            <a:off x="1583668" y="2636912"/>
            <a:ext cx="1044116" cy="540060"/>
          </a:xfrm>
          <a:prstGeom prst="bentConnector3">
            <a:avLst>
              <a:gd name="adj1" fmla="val -2189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843808" y="2807350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No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400092" y="4175502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Yes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259632" y="3573016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Yes</a:t>
            </a:r>
            <a:endParaRPr lang="ko-KR" altLang="en-US" dirty="0"/>
          </a:p>
        </p:txBody>
      </p:sp>
      <p:cxnSp>
        <p:nvCxnSpPr>
          <p:cNvPr id="40" name="꺾인 연결선 39"/>
          <p:cNvCxnSpPr>
            <a:stCxn id="10" idx="0"/>
          </p:cNvCxnSpPr>
          <p:nvPr/>
        </p:nvCxnSpPr>
        <p:spPr>
          <a:xfrm rot="16200000" flipV="1">
            <a:off x="2749007" y="2650123"/>
            <a:ext cx="333618" cy="2664296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923928" y="3599438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No</a:t>
            </a:r>
            <a:endParaRPr lang="ko-KR" altLang="en-US" dirty="0"/>
          </a:p>
        </p:txBody>
      </p:sp>
      <p:cxnSp>
        <p:nvCxnSpPr>
          <p:cNvPr id="43" name="꺾인 연결선 42"/>
          <p:cNvCxnSpPr>
            <a:stCxn id="12" idx="0"/>
          </p:cNvCxnSpPr>
          <p:nvPr/>
        </p:nvCxnSpPr>
        <p:spPr>
          <a:xfrm rot="16200000" flipV="1">
            <a:off x="4103948" y="1484784"/>
            <a:ext cx="144016" cy="5184576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89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수행의 시작/종료 3"/>
          <p:cNvSpPr/>
          <p:nvPr/>
        </p:nvSpPr>
        <p:spPr>
          <a:xfrm>
            <a:off x="755576" y="548680"/>
            <a:ext cx="1656184" cy="72008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시작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순서도: 처리 4"/>
          <p:cNvSpPr/>
          <p:nvPr/>
        </p:nvSpPr>
        <p:spPr>
          <a:xfrm>
            <a:off x="755576" y="1772816"/>
            <a:ext cx="1656184" cy="64807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클라이언</a:t>
            </a:r>
            <a:r>
              <a:rPr lang="ko-KR" altLang="en-US" dirty="0">
                <a:solidFill>
                  <a:schemeClr val="tx1"/>
                </a:solidFill>
              </a:rPr>
              <a:t>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Configuration</a:t>
            </a:r>
          </a:p>
        </p:txBody>
      </p:sp>
      <p:sp>
        <p:nvSpPr>
          <p:cNvPr id="6" name="순서도: 판단 5"/>
          <p:cNvSpPr/>
          <p:nvPr/>
        </p:nvSpPr>
        <p:spPr>
          <a:xfrm>
            <a:off x="539552" y="2852936"/>
            <a:ext cx="2088232" cy="64807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서버에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접속</a:t>
            </a:r>
            <a:r>
              <a:rPr lang="en-US" altLang="ko-KR" sz="1200" dirty="0">
                <a:solidFill>
                  <a:schemeClr val="tx1"/>
                </a:solidFill>
              </a:rPr>
              <a:t>?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순서도: 수행의 시작/종료 6"/>
          <p:cNvSpPr/>
          <p:nvPr/>
        </p:nvSpPr>
        <p:spPr>
          <a:xfrm>
            <a:off x="755576" y="5445224"/>
            <a:ext cx="1656184" cy="72008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종료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순서도: 처리 7"/>
          <p:cNvSpPr/>
          <p:nvPr/>
        </p:nvSpPr>
        <p:spPr>
          <a:xfrm>
            <a:off x="755576" y="4149080"/>
            <a:ext cx="1656184" cy="64807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입력장치 제어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9" name="순서도: 판단 8"/>
          <p:cNvSpPr/>
          <p:nvPr/>
        </p:nvSpPr>
        <p:spPr>
          <a:xfrm>
            <a:off x="3203848" y="4149080"/>
            <a:ext cx="2088232" cy="64807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서버에서 </a:t>
            </a:r>
            <a:r>
              <a:rPr lang="en-US" altLang="ko-KR" sz="1200" dirty="0" smtClean="0">
                <a:solidFill>
                  <a:schemeClr val="tx1"/>
                </a:solidFill>
              </a:rPr>
              <a:t>USB </a:t>
            </a:r>
            <a:r>
              <a:rPr lang="ko-KR" altLang="en-US" sz="1200" dirty="0" smtClean="0">
                <a:solidFill>
                  <a:schemeClr val="tx1"/>
                </a:solidFill>
              </a:rPr>
              <a:t>공유</a:t>
            </a:r>
            <a:r>
              <a:rPr lang="en-US" altLang="ko-KR" sz="1200" dirty="0" smtClean="0">
                <a:solidFill>
                  <a:schemeClr val="tx1"/>
                </a:solidFill>
              </a:rPr>
              <a:t>?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순서도: 처리 9"/>
          <p:cNvSpPr/>
          <p:nvPr/>
        </p:nvSpPr>
        <p:spPr>
          <a:xfrm>
            <a:off x="5940152" y="4149080"/>
            <a:ext cx="1656184" cy="64807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USB </a:t>
            </a:r>
            <a:r>
              <a:rPr lang="ko-KR" altLang="en-US" dirty="0" smtClean="0">
                <a:solidFill>
                  <a:schemeClr val="tx1"/>
                </a:solidFill>
              </a:rPr>
              <a:t>장치 </a:t>
            </a:r>
            <a:r>
              <a:rPr lang="en-US" altLang="ko-KR" dirty="0" smtClean="0">
                <a:solidFill>
                  <a:schemeClr val="tx1"/>
                </a:solidFill>
              </a:rPr>
              <a:t>Mount</a:t>
            </a:r>
          </a:p>
        </p:txBody>
      </p:sp>
      <p:cxnSp>
        <p:nvCxnSpPr>
          <p:cNvPr id="11" name="직선 화살표 연결선 10"/>
          <p:cNvCxnSpPr>
            <a:stCxn id="4" idx="2"/>
            <a:endCxn id="5" idx="0"/>
          </p:cNvCxnSpPr>
          <p:nvPr/>
        </p:nvCxnSpPr>
        <p:spPr>
          <a:xfrm>
            <a:off x="1583668" y="1268760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5" idx="2"/>
            <a:endCxn id="6" idx="0"/>
          </p:cNvCxnSpPr>
          <p:nvPr/>
        </p:nvCxnSpPr>
        <p:spPr>
          <a:xfrm>
            <a:off x="1583668" y="2420888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6" idx="2"/>
            <a:endCxn id="8" idx="0"/>
          </p:cNvCxnSpPr>
          <p:nvPr/>
        </p:nvCxnSpPr>
        <p:spPr>
          <a:xfrm>
            <a:off x="1583668" y="3501008"/>
            <a:ext cx="0" cy="6480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8" idx="2"/>
            <a:endCxn id="7" idx="0"/>
          </p:cNvCxnSpPr>
          <p:nvPr/>
        </p:nvCxnSpPr>
        <p:spPr>
          <a:xfrm>
            <a:off x="1583668" y="4797152"/>
            <a:ext cx="0" cy="6480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8" idx="3"/>
            <a:endCxn id="9" idx="1"/>
          </p:cNvCxnSpPr>
          <p:nvPr/>
        </p:nvCxnSpPr>
        <p:spPr>
          <a:xfrm>
            <a:off x="2411760" y="4473116"/>
            <a:ext cx="7920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9" idx="3"/>
            <a:endCxn id="10" idx="1"/>
          </p:cNvCxnSpPr>
          <p:nvPr/>
        </p:nvCxnSpPr>
        <p:spPr>
          <a:xfrm>
            <a:off x="5292080" y="4473116"/>
            <a:ext cx="64807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6" idx="3"/>
          </p:cNvCxnSpPr>
          <p:nvPr/>
        </p:nvCxnSpPr>
        <p:spPr>
          <a:xfrm flipH="1" flipV="1">
            <a:off x="1583668" y="2636912"/>
            <a:ext cx="1044116" cy="540060"/>
          </a:xfrm>
          <a:prstGeom prst="bentConnector3">
            <a:avLst>
              <a:gd name="adj1" fmla="val -2189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43808" y="2807350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No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400092" y="4175502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Yes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259632" y="3573016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Yes</a:t>
            </a:r>
            <a:endParaRPr lang="ko-KR" altLang="en-US" dirty="0"/>
          </a:p>
        </p:txBody>
      </p:sp>
      <p:cxnSp>
        <p:nvCxnSpPr>
          <p:cNvPr id="21" name="꺾인 연결선 20"/>
          <p:cNvCxnSpPr>
            <a:stCxn id="9" idx="0"/>
          </p:cNvCxnSpPr>
          <p:nvPr/>
        </p:nvCxnSpPr>
        <p:spPr>
          <a:xfrm rot="16200000" flipV="1">
            <a:off x="2749007" y="2650123"/>
            <a:ext cx="333618" cy="2664296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923928" y="3599438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No</a:t>
            </a:r>
            <a:endParaRPr lang="ko-KR" altLang="en-US" dirty="0"/>
          </a:p>
        </p:txBody>
      </p:sp>
      <p:cxnSp>
        <p:nvCxnSpPr>
          <p:cNvPr id="23" name="꺾인 연결선 22"/>
          <p:cNvCxnSpPr>
            <a:stCxn id="10" idx="0"/>
          </p:cNvCxnSpPr>
          <p:nvPr/>
        </p:nvCxnSpPr>
        <p:spPr>
          <a:xfrm rot="16200000" flipV="1">
            <a:off x="4103948" y="1484784"/>
            <a:ext cx="144016" cy="5184576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97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111</Words>
  <Application>Microsoft Office PowerPoint</Application>
  <PresentationFormat>화면 슬라이드 쇼(4:3)</PresentationFormat>
  <Paragraphs>58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Registered User</cp:lastModifiedBy>
  <cp:revision>10</cp:revision>
  <dcterms:created xsi:type="dcterms:W3CDTF">2013-08-04T13:21:19Z</dcterms:created>
  <dcterms:modified xsi:type="dcterms:W3CDTF">2013-08-04T20:00:19Z</dcterms:modified>
</cp:coreProperties>
</file>