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7" r:id="rId2"/>
    <p:sldId id="405" r:id="rId3"/>
    <p:sldId id="449" r:id="rId4"/>
    <p:sldId id="489" r:id="rId5"/>
    <p:sldId id="450" r:id="rId6"/>
    <p:sldId id="399" r:id="rId7"/>
    <p:sldId id="477" r:id="rId8"/>
    <p:sldId id="478" r:id="rId9"/>
    <p:sldId id="484" r:id="rId10"/>
    <p:sldId id="485" r:id="rId11"/>
    <p:sldId id="487" r:id="rId12"/>
    <p:sldId id="490" r:id="rId13"/>
    <p:sldId id="488" r:id="rId14"/>
    <p:sldId id="479" r:id="rId15"/>
    <p:sldId id="480" r:id="rId16"/>
    <p:sldId id="486" r:id="rId17"/>
    <p:sldId id="443" r:id="rId18"/>
    <p:sldId id="458" r:id="rId19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휴먼모음T" panose="02030504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Yoon 윤고딕 520_TT" panose="020B0600000101010101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A"/>
    <a:srgbClr val="005A9E"/>
    <a:srgbClr val="224378"/>
    <a:srgbClr val="F68222"/>
    <a:srgbClr val="E53D09"/>
    <a:srgbClr val="212121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94964" autoAdjust="0"/>
  </p:normalViewPr>
  <p:slideViewPr>
    <p:cSldViewPr>
      <p:cViewPr>
        <p:scale>
          <a:sx n="75" d="100"/>
          <a:sy n="75" d="100"/>
        </p:scale>
        <p:origin x="-14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8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623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9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9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5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이상으로 발표는 모두 끝났고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질문이 있으신 분은 질문해주시면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58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Team ABC </a:t>
            </a:r>
            <a:r>
              <a:rPr lang="ko-KR" altLang="en-US" dirty="0" smtClean="0"/>
              <a:t>발표자 최현빈이었습니다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8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7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7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PassU(Pass your USB computer via Network)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wmf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8.wdp"/><Relationship Id="rId3" Type="http://schemas.openxmlformats.org/officeDocument/2006/relationships/image" Target="../media/image3.png"/><Relationship Id="rId7" Type="http://schemas.microsoft.com/office/2007/relationships/hdphoto" Target="../media/hdphoto5.wdp"/><Relationship Id="rId12" Type="http://schemas.openxmlformats.org/officeDocument/2006/relationships/image" Target="../media/image14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6.wdp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2145" y="3481263"/>
            <a:ext cx="571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rPr>
              <a:t>Samsung Software Membership Middle Presentation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Team ABC</a:t>
            </a:r>
          </a:p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김  찬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윤재석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최현빈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a typeface="휴먼모음T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2013. 08. 23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732608" y="3428767"/>
            <a:ext cx="5699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C:\Users\Jake\Desktop\ssm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50" y="3819817"/>
            <a:ext cx="408300" cy="1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76872"/>
            <a:ext cx="3682540" cy="1053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48823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39" y="777141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32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16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앞으로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…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할 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82504" y="1328068"/>
            <a:ext cx="1008112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inf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834632" y="1328068"/>
            <a:ext cx="1008112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.sys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1124744"/>
            <a:ext cx="2664296" cy="100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C:\Users\Administrator\AppData\Local\Temp\hunclip1\06\huntemp.files\img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68960"/>
            <a:ext cx="3794063" cy="270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22100" y="3256162"/>
            <a:ext cx="1868353" cy="26075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 rot="19285212">
            <a:off x="5858541" y="2166599"/>
            <a:ext cx="504056" cy="11309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18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6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0139" y="-93296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최현빈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주요 구현 기능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서버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클라이언트 구조 구현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프로그램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UI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구현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간 입력장치 제어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995304"/>
            <a:ext cx="8228129" cy="295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568729" y="5517232"/>
            <a:ext cx="1440160" cy="360040"/>
          </a:xfrm>
          <a:prstGeom prst="rect">
            <a:avLst/>
          </a:prstGeom>
          <a:solidFill>
            <a:srgbClr val="FF0D0D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07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0139" y="-93296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최현빈</a:t>
            </a:r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MFC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이용 프로그램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UI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구현</a:t>
            </a:r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서버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-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클라이언트 구조 구현 및 테스트 중 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   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간 입력장치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제어 </a:t>
            </a:r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	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-&gt;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키보드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마우스 메시지 </a:t>
            </a:r>
            <a:r>
              <a:rPr lang="ko-KR" altLang="en-US" sz="2000" b="1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후킹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 작업 지연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" y="3203327"/>
            <a:ext cx="9133440" cy="298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39920" y="4869160"/>
            <a:ext cx="2004080" cy="1314327"/>
          </a:xfrm>
          <a:prstGeom prst="rect">
            <a:avLst/>
          </a:prstGeom>
          <a:solidFill>
            <a:srgbClr val="FF0D0D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19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48823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39" y="777141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32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16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앞으로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…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할 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12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7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12635" y="-171400"/>
            <a:ext cx="60238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32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윤재석</a:t>
            </a:r>
            <a:endParaRPr lang="en-US" altLang="ko-KR" sz="32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주요 구현 기능 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안드로이드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-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간 입력장치 제어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가상 아이콘 및 기능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구현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852937"/>
            <a:ext cx="8221741" cy="30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sp>
        <p:nvSpPr>
          <p:cNvPr id="12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50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" y="2924944"/>
            <a:ext cx="8154393" cy="32403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96336" y="4941168"/>
            <a:ext cx="1440160" cy="1224136"/>
          </a:xfrm>
          <a:prstGeom prst="rect">
            <a:avLst/>
          </a:prstGeom>
          <a:solidFill>
            <a:srgbClr val="FF0D0D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2635" y="-171400"/>
            <a:ext cx="6023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32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윤재석</a:t>
            </a:r>
            <a:endParaRPr lang="en-US" altLang="ko-KR" sz="32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주요 구현 기능 </a:t>
            </a:r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안드로이드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-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간 입력장치 제어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가상 아이콘 및 기능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구현</a:t>
            </a:r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USB </a:t>
            </a:r>
            <a:r>
              <a:rPr lang="ko-KR" altLang="en-US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인터럽트 및 프로젝트 통합작업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7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48823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앞으로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…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할 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325171" y="4817929"/>
            <a:ext cx="862794" cy="542508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3314582" y="5150983"/>
            <a:ext cx="4883973" cy="1220993"/>
          </a:xfrm>
          <a:custGeom>
            <a:avLst/>
            <a:gdLst>
              <a:gd name="connsiteX0" fmla="*/ 0 w 4883973"/>
              <a:gd name="connsiteY0" fmla="*/ 0 h 1220993"/>
              <a:gd name="connsiteX1" fmla="*/ 4883973 w 4883973"/>
              <a:gd name="connsiteY1" fmla="*/ 0 h 1220993"/>
              <a:gd name="connsiteX2" fmla="*/ 4883973 w 4883973"/>
              <a:gd name="connsiteY2" fmla="*/ 1220993 h 1220993"/>
              <a:gd name="connsiteX3" fmla="*/ 0 w 4883973"/>
              <a:gd name="connsiteY3" fmla="*/ 1220993 h 1220993"/>
              <a:gd name="connsiteX4" fmla="*/ 0 w 4883973"/>
              <a:gd name="connsiteY4" fmla="*/ 0 h 122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3973" h="1220993">
                <a:moveTo>
                  <a:pt x="0" y="0"/>
                </a:moveTo>
                <a:lnTo>
                  <a:pt x="4883973" y="0"/>
                </a:lnTo>
                <a:lnTo>
                  <a:pt x="4883973" y="1220993"/>
                </a:lnTo>
                <a:lnTo>
                  <a:pt x="0" y="12209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8920" tIns="248920" rIns="248920" bIns="248920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500" kern="1200" dirty="0" smtClean="0"/>
              <a:t> </a:t>
            </a:r>
            <a:endParaRPr lang="ko-KR" altLang="en-US" sz="3500" kern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120139" y="777141"/>
            <a:ext cx="5832648" cy="3883701"/>
            <a:chOff x="3120139" y="777141"/>
            <a:chExt cx="5832648" cy="3883701"/>
          </a:xfrm>
        </p:grpSpPr>
        <p:sp>
          <p:nvSpPr>
            <p:cNvPr id="11" name="TextBox 10"/>
            <p:cNvSpPr txBox="1"/>
            <p:nvPr/>
          </p:nvSpPr>
          <p:spPr>
            <a:xfrm>
              <a:off x="3120139" y="777141"/>
              <a:ext cx="583264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endParaRPr lang="en-US" altLang="ko-KR" sz="20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endParaRPr lang="en-US" altLang="ko-KR" sz="32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endParaRPr lang="en-US" altLang="ko-KR" sz="16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3516017" y="999874"/>
              <a:ext cx="4467251" cy="1551417"/>
            </a:xfrm>
            <a:prstGeom prst="ellipse">
              <a:avLst/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자유형 7"/>
            <p:cNvSpPr/>
            <p:nvPr/>
          </p:nvSpPr>
          <p:spPr>
            <a:xfrm>
              <a:off x="5140157" y="2671111"/>
              <a:ext cx="1558343" cy="1558343"/>
            </a:xfrm>
            <a:custGeom>
              <a:avLst/>
              <a:gdLst>
                <a:gd name="connsiteX0" fmla="*/ 0 w 1558343"/>
                <a:gd name="connsiteY0" fmla="*/ 779172 h 1558343"/>
                <a:gd name="connsiteX1" fmla="*/ 779172 w 1558343"/>
                <a:gd name="connsiteY1" fmla="*/ 0 h 1558343"/>
                <a:gd name="connsiteX2" fmla="*/ 1558344 w 1558343"/>
                <a:gd name="connsiteY2" fmla="*/ 779172 h 1558343"/>
                <a:gd name="connsiteX3" fmla="*/ 779172 w 1558343"/>
                <a:gd name="connsiteY3" fmla="*/ 1558344 h 1558343"/>
                <a:gd name="connsiteX4" fmla="*/ 0 w 1558343"/>
                <a:gd name="connsiteY4" fmla="*/ 779172 h 15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343" h="1558343">
                  <a:moveTo>
                    <a:pt x="0" y="779172"/>
                  </a:moveTo>
                  <a:cubicBezTo>
                    <a:pt x="0" y="348847"/>
                    <a:pt x="348847" y="0"/>
                    <a:pt x="779172" y="0"/>
                  </a:cubicBezTo>
                  <a:cubicBezTo>
                    <a:pt x="1209497" y="0"/>
                    <a:pt x="1558344" y="348847"/>
                    <a:pt x="1558344" y="779172"/>
                  </a:cubicBezTo>
                  <a:cubicBezTo>
                    <a:pt x="1558344" y="1209497"/>
                    <a:pt x="1209497" y="1558344"/>
                    <a:pt x="779172" y="1558344"/>
                  </a:cubicBezTo>
                  <a:cubicBezTo>
                    <a:pt x="348847" y="1558344"/>
                    <a:pt x="0" y="1209497"/>
                    <a:pt x="0" y="7791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264" tIns="247264" rIns="247264" bIns="247264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kern="1200" dirty="0" smtClean="0"/>
                <a:t>가상 </a:t>
              </a:r>
              <a:r>
                <a:rPr lang="en-US" altLang="ko-KR" sz="1500" kern="1200" dirty="0" smtClean="0"/>
                <a:t>USB </a:t>
              </a:r>
            </a:p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kern="1200" dirty="0" smtClean="0"/>
                <a:t>모듈</a:t>
              </a:r>
              <a:endParaRPr lang="ko-KR" altLang="en-US" sz="1500" kern="12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025076" y="1502007"/>
              <a:ext cx="1558343" cy="1558343"/>
            </a:xfrm>
            <a:custGeom>
              <a:avLst/>
              <a:gdLst>
                <a:gd name="connsiteX0" fmla="*/ 0 w 1558343"/>
                <a:gd name="connsiteY0" fmla="*/ 779172 h 1558343"/>
                <a:gd name="connsiteX1" fmla="*/ 779172 w 1558343"/>
                <a:gd name="connsiteY1" fmla="*/ 0 h 1558343"/>
                <a:gd name="connsiteX2" fmla="*/ 1558344 w 1558343"/>
                <a:gd name="connsiteY2" fmla="*/ 779172 h 1558343"/>
                <a:gd name="connsiteX3" fmla="*/ 779172 w 1558343"/>
                <a:gd name="connsiteY3" fmla="*/ 1558344 h 1558343"/>
                <a:gd name="connsiteX4" fmla="*/ 0 w 1558343"/>
                <a:gd name="connsiteY4" fmla="*/ 779172 h 15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343" h="1558343">
                  <a:moveTo>
                    <a:pt x="0" y="779172"/>
                  </a:moveTo>
                  <a:cubicBezTo>
                    <a:pt x="0" y="348847"/>
                    <a:pt x="348847" y="0"/>
                    <a:pt x="779172" y="0"/>
                  </a:cubicBezTo>
                  <a:cubicBezTo>
                    <a:pt x="1209497" y="0"/>
                    <a:pt x="1558344" y="348847"/>
                    <a:pt x="1558344" y="779172"/>
                  </a:cubicBezTo>
                  <a:cubicBezTo>
                    <a:pt x="1558344" y="1209497"/>
                    <a:pt x="1209497" y="1558344"/>
                    <a:pt x="779172" y="1558344"/>
                  </a:cubicBezTo>
                  <a:cubicBezTo>
                    <a:pt x="348847" y="1558344"/>
                    <a:pt x="0" y="1209497"/>
                    <a:pt x="0" y="7791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264" tIns="247264" rIns="247264" bIns="247264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500" kern="1200" dirty="0" smtClean="0"/>
                <a:t>PC</a:t>
              </a:r>
              <a:r>
                <a:rPr lang="ko-KR" altLang="en-US" sz="1500" kern="1200" dirty="0" smtClean="0"/>
                <a:t>간 </a:t>
              </a:r>
              <a:endParaRPr lang="en-US" altLang="ko-KR" sz="1500" kern="1200" dirty="0" smtClean="0"/>
            </a:p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kern="1200" dirty="0" smtClean="0"/>
                <a:t>입력제어 및 서버</a:t>
              </a:r>
              <a:endParaRPr lang="ko-KR" altLang="en-US" sz="1500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5618049" y="1125234"/>
              <a:ext cx="1558343" cy="1558343"/>
            </a:xfrm>
            <a:custGeom>
              <a:avLst/>
              <a:gdLst>
                <a:gd name="connsiteX0" fmla="*/ 0 w 1558343"/>
                <a:gd name="connsiteY0" fmla="*/ 779172 h 1558343"/>
                <a:gd name="connsiteX1" fmla="*/ 779172 w 1558343"/>
                <a:gd name="connsiteY1" fmla="*/ 0 h 1558343"/>
                <a:gd name="connsiteX2" fmla="*/ 1558344 w 1558343"/>
                <a:gd name="connsiteY2" fmla="*/ 779172 h 1558343"/>
                <a:gd name="connsiteX3" fmla="*/ 779172 w 1558343"/>
                <a:gd name="connsiteY3" fmla="*/ 1558344 h 1558343"/>
                <a:gd name="connsiteX4" fmla="*/ 0 w 1558343"/>
                <a:gd name="connsiteY4" fmla="*/ 779172 h 15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343" h="1558343">
                  <a:moveTo>
                    <a:pt x="0" y="779172"/>
                  </a:moveTo>
                  <a:cubicBezTo>
                    <a:pt x="0" y="348847"/>
                    <a:pt x="348847" y="0"/>
                    <a:pt x="779172" y="0"/>
                  </a:cubicBezTo>
                  <a:cubicBezTo>
                    <a:pt x="1209497" y="0"/>
                    <a:pt x="1558344" y="348847"/>
                    <a:pt x="1558344" y="779172"/>
                  </a:cubicBezTo>
                  <a:cubicBezTo>
                    <a:pt x="1558344" y="1209497"/>
                    <a:pt x="1209497" y="1558344"/>
                    <a:pt x="779172" y="1558344"/>
                  </a:cubicBezTo>
                  <a:cubicBezTo>
                    <a:pt x="348847" y="1558344"/>
                    <a:pt x="0" y="1209497"/>
                    <a:pt x="0" y="77917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5994" tIns="245994" rIns="245994" bIns="245994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kern="1200" dirty="0" smtClean="0"/>
                <a:t>PC </a:t>
              </a:r>
              <a:r>
                <a:rPr lang="ko-KR" altLang="en-US" sz="1400" kern="1200" dirty="0" err="1" smtClean="0"/>
                <a:t>모바일</a:t>
              </a:r>
              <a:r>
                <a:rPr lang="ko-KR" altLang="en-US" sz="1400" kern="1200" dirty="0" smtClean="0"/>
                <a:t> 간 입력제어</a:t>
              </a:r>
              <a:endParaRPr lang="ko-KR" altLang="en-US" sz="1400" kern="1200" dirty="0"/>
            </a:p>
          </p:txBody>
        </p:sp>
        <p:sp>
          <p:nvSpPr>
            <p:cNvPr id="13" name="도형 12"/>
            <p:cNvSpPr/>
            <p:nvPr/>
          </p:nvSpPr>
          <p:spPr>
            <a:xfrm>
              <a:off x="3412740" y="863283"/>
              <a:ext cx="4831647" cy="3797559"/>
            </a:xfrm>
            <a:prstGeom prst="funnel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24" y="5301208"/>
            <a:ext cx="2927757" cy="83794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23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41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2060848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rPr>
              <a:t>Q n A</a:t>
            </a:r>
            <a:endParaRPr lang="ko-KR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5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79712" y="2780928"/>
            <a:ext cx="510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rPr>
              <a:t>- The End -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2145" y="3481263"/>
            <a:ext cx="571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rPr>
              <a:t>Samsung Software Membership Middle Presentation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휴먼모음T" pitchFamily="18" charset="-127"/>
            </a:endParaRPr>
          </a:p>
        </p:txBody>
      </p:sp>
      <p:pic>
        <p:nvPicPr>
          <p:cNvPr id="13" name="Picture 2" descr="C:\Users\Jake\Desktop\ssm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50" y="3819817"/>
            <a:ext cx="408300" cy="1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732608" y="3428767"/>
            <a:ext cx="5699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21309" y="4521314"/>
            <a:ext cx="5101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Team ABC</a:t>
            </a:r>
            <a:b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</a:b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김  찬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윤재석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최현빈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ea typeface="휴먼모음T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2013. 08. 23</a:t>
            </a:r>
          </a:p>
        </p:txBody>
      </p:sp>
      <p:sp>
        <p:nvSpPr>
          <p:cNvPr id="10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-14784" y="476672"/>
            <a:ext cx="9144000" cy="5904656"/>
          </a:xfrm>
          <a:prstGeom prst="rect">
            <a:avLst/>
          </a:prstGeom>
          <a:solidFill>
            <a:schemeClr val="tx1">
              <a:lumMod val="85000"/>
              <a:lumOff val="1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4442" y="2025950"/>
            <a:ext cx="383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prstClr val="white"/>
                </a:solidFill>
              </a:rPr>
              <a:t>TABLE OF CONTENTS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76056" y="2627193"/>
            <a:ext cx="3923218" cy="45719"/>
          </a:xfrm>
          <a:prstGeom prst="rect">
            <a:avLst/>
          </a:prstGeom>
          <a:gradFill flip="none" rotWithShape="1">
            <a:gsLst>
              <a:gs pos="0">
                <a:srgbClr val="114A51"/>
              </a:gs>
              <a:gs pos="0">
                <a:srgbClr val="0DDFE2"/>
              </a:gs>
              <a:gs pos="100000">
                <a:srgbClr val="114A5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2334" y="2708920"/>
            <a:ext cx="3352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01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개발 목표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현재 개발 상황 시연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03 </a:t>
            </a:r>
            <a:r>
              <a:rPr lang="ko-KR" altLang="en-US" sz="1400" b="1" dirty="0">
                <a:solidFill>
                  <a:schemeClr val="bg1"/>
                </a:solidFill>
              </a:rPr>
              <a:t>일정 </a:t>
            </a: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수정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04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앞으로 해야 할 </a:t>
            </a:r>
            <a:r>
              <a:rPr lang="ko-KR" altLang="en-US" sz="1400" b="1" dirty="0">
                <a:solidFill>
                  <a:schemeClr val="bg1"/>
                </a:solidFill>
              </a:rPr>
              <a:t>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05 Q n A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220816" y="2984252"/>
            <a:ext cx="0" cy="18849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7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개발 목표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026" name="Picture 2" descr="http://ss.textcube.com/blog/0/6551/attach/XUGZSTTd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92696"/>
            <a:ext cx="336775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file10.uf.tistory.com/image/1944C8424FE116A60EF11A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4834" y1="67841" x2="14834" y2="67841"/>
                        <a14:foregroundMark x1="6650" y1="74009" x2="6650" y2="74009"/>
                        <a14:foregroundMark x1="19437" y1="64317" x2="19437" y2="64317"/>
                        <a14:foregroundMark x1="31458" y1="61674" x2="31458" y2="61674"/>
                        <a14:foregroundMark x1="6138" y1="39648" x2="6138" y2="39648"/>
                        <a14:foregroundMark x1="15857" y1="45374" x2="15857" y2="45374"/>
                        <a14:foregroundMark x1="15857" y1="35242" x2="15857" y2="35242"/>
                        <a14:foregroundMark x1="20460" y1="49339" x2="20460" y2="49339"/>
                        <a14:foregroundMark x1="31458" y1="47137" x2="31458" y2="47137"/>
                        <a14:foregroundMark x1="74425" y1="53744" x2="74425" y2="53744"/>
                        <a14:foregroundMark x1="72123" y1="43172" x2="72123" y2="43172"/>
                        <a14:foregroundMark x1="71100" y1="53744" x2="71100" y2="53744"/>
                        <a14:foregroundMark x1="67263" y1="67841" x2="67263" y2="67841"/>
                        <a14:foregroundMark x1="73146" y1="70044" x2="73146" y2="70044"/>
                        <a14:foregroundMark x1="77749" y1="59912" x2="77749" y2="59912"/>
                        <a14:foregroundMark x1="77749" y1="51982" x2="77749" y2="51982"/>
                        <a14:foregroundMark x1="75703" y1="45374" x2="75703" y2="45374"/>
                        <a14:foregroundMark x1="64962" y1="66079" x2="64962" y2="66079"/>
                        <a14:foregroundMark x1="69565" y1="39648" x2="69565" y2="39648"/>
                        <a14:foregroundMark x1="73146" y1="31278" x2="73146" y2="31278"/>
                        <a14:foregroundMark x1="71100" y1="45374" x2="71100" y2="45374"/>
                        <a14:foregroundMark x1="64962" y1="59471" x2="64962" y2="59471"/>
                        <a14:foregroundMark x1="69565" y1="51982" x2="69565" y2="51982"/>
                        <a14:foregroundMark x1="67263" y1="55947" x2="67263" y2="55947"/>
                        <a14:foregroundMark x1="67263" y1="45374" x2="67263" y2="45374"/>
                        <a14:foregroundMark x1="70588" y1="61674" x2="70588" y2="61674"/>
                        <a14:foregroundMark x1="77749" y1="59912" x2="77749" y2="59912"/>
                        <a14:foregroundMark x1="74425" y1="70044" x2="74425" y2="70044"/>
                        <a14:foregroundMark x1="72123" y1="61674" x2="72123" y2="61674"/>
                        <a14:foregroundMark x1="75448" y1="61674" x2="75448" y2="61674"/>
                        <a14:foregroundMark x1="76726" y1="67841" x2="76726" y2="67841"/>
                        <a14:foregroundMark x1="74425" y1="70044" x2="74425" y2="70044"/>
                        <a14:foregroundMark x1="73402" y1="70044" x2="72123" y2="70044"/>
                        <a14:foregroundMark x1="71100" y1="71806" x2="68542" y2="71806"/>
                        <a14:foregroundMark x1="66240" y1="74009" x2="66240" y2="74009"/>
                        <a14:foregroundMark x1="66240" y1="74009" x2="66240" y2="74009"/>
                        <a14:foregroundMark x1="67263" y1="74009" x2="68286" y2="74009"/>
                        <a14:foregroundMark x1="70588" y1="75771" x2="70588" y2="75771"/>
                        <a14:foregroundMark x1="73146" y1="74009" x2="73146" y2="74009"/>
                        <a14:foregroundMark x1="76726" y1="72247" x2="76726" y2="72247"/>
                        <a14:foregroundMark x1="80307" y1="72247" x2="80307" y2="72247"/>
                        <a14:foregroundMark x1="81586" y1="72247" x2="81586" y2="72247"/>
                        <a14:foregroundMark x1="73402" y1="86344" x2="73402" y2="86344"/>
                        <a14:foregroundMark x1="73402" y1="86344" x2="73402" y2="86344"/>
                        <a14:foregroundMark x1="68542" y1="84581" x2="68542" y2="84581"/>
                        <a14:foregroundMark x1="66240" y1="84581" x2="62404" y2="86344"/>
                        <a14:foregroundMark x1="61381" y1="88106" x2="61381" y2="88106"/>
                        <a14:foregroundMark x1="61381" y1="88106" x2="61381" y2="88106"/>
                        <a14:foregroundMark x1="85422" y1="88106" x2="85422" y2="88106"/>
                        <a14:foregroundMark x1="23274" y1="66079" x2="23274" y2="66079"/>
                        <a14:foregroundMark x1="50639" y1="88987" x2="50639" y2="88987"/>
                        <a14:foregroundMark x1="49105" y1="86344" x2="49105" y2="86344"/>
                        <a14:foregroundMark x1="49616" y1="86344" x2="49616" y2="86344"/>
                        <a14:foregroundMark x1="49616" y1="88106" x2="49616" y2="88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54" y="3789040"/>
            <a:ext cx="3192378" cy="185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RkkYDl6z14z3moY1UlTekEMM3UCizBKTn0eCO_Oh8Y1yN65Nss6w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32" y="3272044"/>
            <a:ext cx="1840045" cy="18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0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http://www.betanews.net/imagedb/thumb/2012/1025/6e7e5513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00" b="99733" l="10000" r="90000">
                        <a14:foregroundMark x1="27600" y1="47467" x2="27600" y2="47467"/>
                        <a14:foregroundMark x1="74400" y1="50933" x2="74400" y2="50933"/>
                        <a14:foregroundMark x1="51200" y1="26400" x2="51200" y2="26400"/>
                        <a14:foregroundMark x1="57600" y1="26133" x2="57600" y2="2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02" y="390448"/>
            <a:ext cx="3549373" cy="26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위쪽 화살표 5"/>
          <p:cNvSpPr/>
          <p:nvPr/>
        </p:nvSpPr>
        <p:spPr>
          <a:xfrm>
            <a:off x="4620828" y="3029571"/>
            <a:ext cx="936104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쪽 화살표 22"/>
          <p:cNvSpPr/>
          <p:nvPr/>
        </p:nvSpPr>
        <p:spPr>
          <a:xfrm rot="18806019">
            <a:off x="5712150" y="2632306"/>
            <a:ext cx="936104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 rot="15524347">
            <a:off x="5859367" y="1443859"/>
            <a:ext cx="936104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13" descr="C:\Users\KimChan\AppData\Local\Microsoft\Windows\Temporary Internet Files\Content.IE5\2A2TSF7F\MC900428945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80" y="5103911"/>
            <a:ext cx="1783994" cy="12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KimChan\AppData\Local\Microsoft\Windows\Temporary Internet Files\Content.IE5\2A2TSF7F\MC900428945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394" y="4653136"/>
            <a:ext cx="1783994" cy="12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imChan\AppData\Local\Microsoft\Windows\Temporary Internet Files\Content.IE5\R3N5PQP6\MC900439836[1]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92" y="1326151"/>
            <a:ext cx="1394970" cy="13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27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0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5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8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10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928926" y="523412"/>
            <a:ext cx="6215074" cy="582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개발 목표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7" name="AutoShape 8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AutoShape 10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data:image/jpeg;base64,/9j/4AAQSkZJRgABAQAAAQABAAD/2wCEAAkGBw8QDw8QEBEQFBAUERQRDxQSEA8UEA4PFh0XFhUWFRQYHCggGRolGxcWITIhJSkrLi4uFyAzODMsNyktLisBCgoKBQUFDgUFDisZExkrKysrKysrKysrKysrKysrKysrKysrKysrKysrKysrKysrKysrKysrKysrKysrKysrK//AABEIAMIBBAMBIgACEQEDEQH/xAAcAAEAAgIDAQAAAAAAAAAAAAAABggFBwECBAP/xABIEAACAQICBQcHBg0DBQAAAAAAAQIDBAURBgchMUESE1FVcZTSFhciVGGBkxQyQpGhsQgVGCNSU2JjcpLB0dMkM3MlNDV0ov/EABQBAQAAAAAAAAAAAAAAAAAAAAD/xAAUEQEAAAAAAAAAAAAAAAAAAAAA/9oADAMBAAIRAxEAPwDeIAAAAAAAAAAAAAAAAAAAAAAAAAAAAAAAAAAAAAAAAAAAAAAAAAAAAAAAAAAAAAAAAAAAAAAAAAAAAAAAAAAAAAAAAAAAAAAAAAAAAAAAAAAAAAAAAAAHGZENY2ntDCKEW1zlzUz5ilnlnlvlN8IrZ7XwK+4vrOxm5m5O8qU03shQypRguhOO1+9sC2QKtaO628XtJxdSs7ml9KnXyba9lTLlJ/X2FidD9KLfE7WNzbt5Z8mpCXz6NVZZwl9aefFMDOAAAAAAAAAAAAAAAAAAAAAAAAAAAAAAAAGF0n0pssNpc7d1owT+ZHfUqPojBbX9xi9YunNDCLflSynczTVvSz2ya+lLogun3FW8bxm5va869zUlUqze97orhGK+il0IDbeN6/KjbVlaRUeEriTcvfCDyX1swXnzxj9Gz+DU8Z10U1L4hdwjVuJwtaUlnFTi5V3Hp5tZKPvefsJZ+T/R6wqd3j4wIr58sY/Rs/g1PGPPljH6Nn8Gp4yVfk/0esKnd4+M5X4P9HjiFXu8PGBp7SrSS5xK5dzcuLqOKglBNQhCO5RWby4vtZhiW6yNC54Rdxo8t1KM4cujVceTy8tk4tZ70/vREgBtn8HXFJwxCvbZvm61BzazeSqU2snl2SkamNzfg54DN3FzfyTVOEOYpPhOpLJzy7El/MBv0AAAAAAAAAAAAAAAAAhmmusnD8LzhUk6txlmqNLJzXRy5boLt2+wCZgrviOvrEJv8xbWtKP7fOVZfXnFfYdLDXxiUZZ1qFrUj0RjUpy/m5T+4CxYIDoTrWw/EpRovO3uXup1WuTN9FOpuk/Y8n7CfAAAAAAAjGnumdvhNs6tT0qss1b0k8pVZ/0iuLPtptpbb4VayuKzzk/Ro00/TrVOhdC6XwKqaT6Q3GI3M7m4lnOXzYr5lKHCEVwSA+WP41cX1xUubmbnVm9r+jCPCMVwiuCNxamtWOXN4jfwWeydpRkvm8VVqJ8dziveeXU5qx5zm8Rv4fm9k7WjJf7j3qpNP6PQuO83wgCOQAAAAwulejFridu7e6hnHPOElsqUp7uVB8H95pHGNRGIQm/kte3q0+HOOVKou1ZNPtzLEADQmjmoeu5xlf3FKNNPN06DlOc10OcklH3Zm78JwyjaUadvb0406UFlCMVsXS30t78z2AAAAAAAAAAAAAAAAADXOuPTt4ZbRo28kryunzb/AFFLc6nbwXtzfArLWqynKUpycpSbcpNtylJ7W23vZKtamMSu8YvZt5xhUdCn+zCl6OX1qT95EgAAA5Unnnx4ewsTqR0/lewdhdS5VzShyqM5PbXorY1J8ZR2dq7GV1MvopjErK+tbqLf5qrGUsuNPdNe+LYFzAQda2sC9cXwbjwHPnawL1xfBuPABNzB6X6T22GWs7m4lsWynBZcuvU4Qgun28FtIdjWu3CaUJfJ+duKn0Yxpzpwb9sppZLsTNE6Z6XXWK3HP3DSSXJpU4583Rh0Rz3vpfEDpphpPc4ndSubh79lKCb5FCnwjH+r4s2Dqd1ZO6cMQvY/6Zelb0pLbcyW6cv3a+3s3w3V1bYVK653Fa6p0KeUo0uRUl8onwUnFPKK49Jv6nrXwCKUY3kUkkklQuEkluSXIAnEVluOSEedrAvXF8G48A87WBeuL4Nx4AJuCEedrAvXF8G48A87WBeuL4Nx4AJuCEedrAvXF8G48A87WBeuL4Nx4AJuCEedrAvXF8G48A87WBeuL4Nx4AJuCEedrAvXF8G48A87WBeuL4Nx4AJuCEedrAvXF8G48A87WBeuL4Nx4AJuCEedrAvXF8G48A87WBeuL4Nx4AJuCEedrAvXF8G48A87WBeuL4Nx4AJnXk1CTW9RbXbkam0K1129ZqjiUY0KufJVaOfyeo/2lvp/W12EiudbGBOE0rxN8mWS5m42vL+AqzUebb9rAu7QrRnGM4SjKElnGUWnGS6U1vPoVF0O09xDC5L5PU5VHP0qFTOVGXTkt8X7Ub+0I1p4fiKjTlJW909nNVZJRm/3c9il2bwJ4AAKY6V0nDEL6Mt6uqyf88jFGy9fGjcrXEndRi+Zuly8+Ea62VI/dL3voNaAAAAOYptpLe9iy3tnBN9UOjUr/FKOcc6NBq4rvbllF5wj2uWWzoTAwj0OxXq6/wC53HhOPI/Ferr/ALnc+EuOjkCnHkfivV1/3O58Jx5H4r1df9zufCXIAFN/I/Ferr/udz4R5H4r1df9zufCXIAFNp6I4olm8PvkuLdpcJL/AOTEVaUoScZRcZLZJSTUov2p7i8BFtONBrPFaMo1YRjXSfM14xXOU5cM39KPSn9gFRTNR0RxRpNYffNNZpq0uGmv5T56TaP3GH3M7a4hyZx2p/RqQe6cXxTNsam9Z3JdPDb+fov0bStN/NfClUb4dD93QBqzyPxXq6/7nc+EeR+K9XX/AHO58JcdHIFN/I/Ferr/ALnc+EeR+K9XX/c7nwlyABTfyPxXq6/7nc+EeR+K9XX/AHO58JcgAU38j8V6uv8Audz4R5H4r1df9zufCXIAFN/I/Ferr/udz4R5H4r1df8Ac7nwlyABTfyPxXq6/wC53PhHkfivV1/3O58JcgAU2lojii2vD75JbW3aXCSXtfJMMy7t1/tz/gl9xTLDcJuLuvzNtSnVqNvKMI55e1vcl7WBjyQaJaG3+J1FG1pNwT9OrLONGn2z4v2LNm2tCNSFOnya2Jy5ye9W9OWVNPoqTW2XYsl2m4bO0p0YRp0oQhTisoxhFRjFexICPaKaM3Npa06FXELmrOP0sqOUVkvRjy4SlyVlxfEEoAGH0q0dt8RtalrcJ8mW2Mlly6VRfNnF9K+3cVe020DvsKqNVoOdBv8AN14JulNcM/0Jex/aW5OlWlGcXGUYyi9jUknFroae8CkBwWyxLVdglxJynZQjJ7W6UqtJN/wwkl9h87DVTgdGXKjZxk/3tStUj/LKTX2AVx0S0PvsTqqFtSk45+nVkmqNJcW5cX7FtLQaC6IW+E2qoUvSm/Sr1GvSrVOn2JbkjO2ttTpQUKcIQgtkYwioxXYlsPsAAAAAAAAAAAEV1g6FUMWtuanlCvDOVtWS2059EumD4r+pVfHcGuLG4qW1zBwqweTXCS4Si+MXwZdIh2sfQWhi1vk8oXUE/k9XLan+hLpg/s3gQTU3rO5fN4dfz/OfMtK0vprhTqS6eiT37t+/dhSrFsNr2depQrwlTrU5ZSi96fBp8VuaZvbU7rNVyoWF9P8A1CXJt6sn/wBwluhJ/p5fX2gbfAAAAAAfK4uKdNcqpOEI55ZzkorPozZ5vxxa+sUPjU/7ge4Hh/HFr6xQ+NT/ALj8cWvrFD41P+4HuB0o1YzSlCSlF7U4tOLXsaO4HWcU009zTT7GY3ANHrSwpKla0Y048Wts5vpnN7ZPtZlAAAAAAAAAAAAAAAAAAAAAAAAAAAAEG1navqWLUOVDkwvKa/M1Gtk1+rn0xfB8H7yr97a1ratOlVjOlWpTylF5qdOa7PrzRdkgWs3VxRxaHO03GlewWUKjXo1YrdCrlw6HvQGB1Ua1Kd1TjZ4hUULqKUaVWbyjdR3LlPcqnbvNtJlM9IdHbzD6rpXVGdOWb5LazhUS4wmtjR2sNKsSoR5NG9u6cdyjG4qqK7I55IC5YKf+XeMdY3veKn9x5d4x1je94qf3A3n+EH/4df8AtUvumVpMvimk+IXVPm7m7uK1PNS5NSrOUeUtzyb3mIAAAC3GqrL8SYdl+oX15yzJWRTVUv8AomHf8C+9krAAAAAAAAAAAAAAAAAAAAAAAAAAAAAAAAA819YUa9N069OnUpvY4VIRlF+5kSvNU+B1Xm7NRf7upWgvqjLImwAgHmcwL1afebjxHPmcwH1afebnxk+AGidcGr3DMOw5XFpRlCrz8IZutVmnGSlmspNrgjSRb7T/AETWLWitXWdJc7Gpy1BTfo57Ms10mufyfqfWM+6x/wAgGhwb4/J+p9Yz7rH/ACD8n6n1jPusf8gGwNVSywTDv+Bfa5ErMVotg3yGyt7RTdRUYchTceS5bW8+Tm8t/SZUAAAAAAAAAAAAAAAAAAAAAAAAAAAAAAAAAAAAAAAAAAAAAAAAAAAAAAAAAAAAAAAAAAAAAAAAAAAAAAAAAAAAAAAAAAAAAAAAAAAAAAAAAAAAAAAAAAAAAAAAAAAAAAAAAAAAAAAAAAAAAAAAD//Z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http://nttup.files.wordpress.com/2008/06/img_3160_usb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869" b="922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38" y="1064925"/>
            <a:ext cx="1800722" cy="13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martcalc.co.kr/shopimages/smartcalc/0070040000422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.babosarang.co.kr/product/detail/FYD/1212171805183937/_400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000" b="100000" l="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99" y="4036486"/>
            <a:ext cx="2311678" cy="23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www.e-himart.co.kr/images/product/sms-m50ubg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77" y="4462140"/>
            <a:ext cx="1974252" cy="19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4" descr="data:image/jpeg;base64,/9j/4AAQSkZJRgABAQAAAQABAAD/2wCEAAkGBhQQEBUUEBQUFRQUFBQUGBQVFBUXFRUVFRQVFRYWFBQXHCYeFxkkGRUUHzEgIycpLCwsFR4yNTAqNSYrLCkBCQoKDgwOGg8PGiwkHyQsLCksLSwpLCksLCksLCwsKSksKSwsKSwsLCwsLCwpLCwsLCksLCwsLCwsLCwsLCwpLP/AABEIAOEA4QMBIgACEQEDEQH/xAAcAAEAAgIDAQAAAAAAAAAAAAAABQYEBwIDCAH/xABHEAACAQMCAwUFBAgDBgUFAAABAgMABBESIQUTMQYiQVFhBzJxgZEUI0KhM1JigpKxwfAkQ3I0c4Ois9EIFRay8URjdMLh/8QAGAEBAQEBAQAAAAAAAAAAAAAAAAECAwT/xAAlEQEBAAICAAYCAwEAAAAAAAAAAQIRITEDEkFRYXEysRMigZH/2gAMAwEAAhEDEQA/AN30pSgUpSgUpSgUpSgUpXTJdAZ9OvkPifCpbod1dc1wqDLMAPMnAqmdoPaNHCdMXfbffw+nX51QuIdo5rx8amI8lPX06bDHlXK+L7Okw921uI9tLaEZZwfh9Ppnaq3ee1+JfciZvUnA/LNVaGyKxrNOrkDQhZIpHEmMhAFjOAxyNtvEDwxnWliLlJCHiXRk8t3EcgAA6xqrOo3xkgeO1cpl4l7a1jI+3ntvkXOiBPmWP9RWPH7e5Bu1qpHozL5eefOsNuxLygPPDJBGQTzAjyrnPVlAEqjruUH0O2H/AOhzJqWFBKqf5kEjONLfrLpVs4G6qGI/n0kyThbeHe3u0faeKWL1GHH9D+VXTgnbWzvMfZ7iNyfwZ0v/AANgn5V594l2HPeCB9S77AlfP3f0iYyQdaKP61e54NPENWgqB0YY07b++Nifn4VuWs2PYtK809lPbPd2TBJGM8IwNMnvAfstklfqR6VvTsl28teJJmB8OBlomwHHmR+sPUfPFa83pWdLFSlK0hSlKBSlKBSlKBSlKBSlKBSlKBSlKBXCWUKCzEAAZJJwAPWk06opZyAqgkk9AB41XZ+IrIvPuTot13jjbYyY6O6/yX+vTOWWlk2kpLzUpdjy4Rvk7M4Hj+yvr1Pp1rV3bT2h80mG1yEBx3QcsfSo/tX24m4nOLa2V+WxACqO8+TsT6f3vUvw7ss3D5IWuLMyBpdP3ckcjMeVIxXlOVycrq2ZtlYYJIrjq5N9IKPhqsFNzriQjJblSBGyNg0+NGrqTlgMDcg7VcT2Tt1t4ninZmeRIoRbyRtCZHPVsoyy4AZiWHuocDrmw3vGIp57MI2kx3Bdo5AYpFH2a4QExyANgM6jYdSK+8Z4RF9rttC8tpWm1vETE7aYiw1OmC2Dg7+VdJjIzbWLd2s9pJG7tFdySOsMWtDHIjFSe4FJjACqzEhU2U79K+XM0WCtzbyzXZC6I5gG5hLBQYXXMaIrMCzLgoNz4Z7ZpPs99CtxK0ipHK8TMq6l1lIiJSoAJGQFYAE62BBOC33jjrLeHXIqLbW4dCWwOfO50nbrhISNt8THFaR18U4R9mhSSZxLGjqZIZWJjw7BByuYxbKlhhXLBumAcYzLjhT3mHAS38VkRQ1zsdu+O6g2Hd72eh8qiJe0aSzwSThjHDHrRQAdVwWaMu2SFGhVYD9qRv1QawZe0MUg5LO4tkd9cUY++lGFMcTkN3YtLZODlyMdCQXAl7BoDFh7Zp7lieZpUykurMhYXEraY11BtOXGPCsWy7ONdsyXGmJoHAcoqm4kVhrQPODpYctlUnSSWVjkV84f2xCySLa2c7e6RCqBMJgqrj8OnKONs9aw147cPLKZ7e8icmPMVsqLI0WHAbW593K6SUYNkr0FRVW7a9grOOWTUix6GQakbQziQAxssQBBOdanQp/R5xucUZ+zlzZTCWyYyoDlJI2AYEb40hveH7OQQQRsa3RwPtDZRXLy4e3QKkTfaQ3M52ZH1M7Mx3Q4LE42Az4VB9o+GDiM0kvDojNgqwweSrBxplIdmQ5LQJhgGyc9OofCxL+zj2qC8Itr0cq6GANQ08w+RU+6/p4+HlWyK819pTC8ULTGa3likkiD41sNJU6ZNg3dbOOmCzdc5rbns+7XtMqW91Ikkpj5kUy9LiIEqT6SKR3hvkYO+9JdJYvFKUrbJSlKBSlKBSlKBSlKBSlKBSlVPt7x4xR8iNtLSKzSOOsUC/pHB8GOQi+relS3U2sm7qIztF2njlZmdv8ACQNjr/tEynp6xqR8yPgDqrtJ27k4jNpU4TUAq5woGcZPTA6VB9pu1DXLiOPuRLhVXoqL8fh1NbC9m3Z5YYnnaxluklR4iyPbl1ByJFaBpARlSB11YJ2wQTwxxuXOTpbJxEvw/sjccOVZfsqs0cqTNLFOjSCNARKjxSBFOqMvnSxxkYBxvaOO9pYZbYMhKSo0VxEkymIyFGD6UZ8K2pdS90kHVXd2W7Qpy+RcSaXQ6E5+Y5ZI/wABeOTDawO6eoJXIJztWuMe0KDgqT2kyNNy2+4jXBUxSrrWKVjkJoyy7g5XTgHfHafDmtvbMI1nzGAZI5YJSGAIMaypzAynw5ZfINQ3aG+t+GTW5aTuCRtMJk/Q6onVmUE5ERG2k7BtOnHunTdt7Q3EQtpy32SZFICMQ8RDH1w65GChGGHgCSaioeyMz3LImHjmRmW4B+75ZIYsSehUDdTgj4d6p9q3txDjsU15KyYkQWiQHIIUPLI0hBOxyEEbbfrrvuDUDBcmRmTLOyHRqbbKhVIP0OCAOqMCF2AxuFWLW0Uccru0KkIGYkMMj8Y6qmenQ7sCBkLU7xS2KxrImM251YHQx/5i4HhpGr931rNu10gpLXRLpZtQk1EDoFYBVKgZycgKQCT0foK+EGKdQi4DowOBgEowK9PSVz8qm+NWqmATIc6CswPoAdfz5bSfOsDi0n6JlHuypv8A6w0YH8Tr9KUd3CrqSG9R8f5bd3bBVGBbfz+9qw21hJdXrNeDl5t42EMUrqVTmS6UmkRhzDuSQMLnA7wGTWZI258eQSSsqgD1MLY+in61ZOGs17cScuSSONYII2dRpeQKZC3Kc7opY41gZIUlcZDVYjMla0tpmjdY0XThYlj1F2OkswjVSzEbAnB6j0qDuOCnLHhcVzCS5kDIyxKHYKjCdJ2Bx92CE0MN86cmp7hd5bWSsNSRq0rpGmSXfS7A6V3dzqJJO5yST418k428UbhIJtTMQJSIxEHc6VYanDuucHuqfpvWhrDtiLpdMzldWqYStHGpglZWEe2rbVpi15K4PMYErsTCcQ441pJatJbnESLIJoA0YiZ2LMEAOjGynDbHJ8627eRTi2W2e2gEcmIQHnMkhyDlxGItOQMtkvtgelUntN2SmtLqBuaVjc5dotQjWOId5GBJyojVRv8ALyOdLttvg/FkuUJQglSFcD8L6VfB+TKfnWfWi/Zl20uBxF4ZYljSTLElAjaFbTHrOO/76qG9fKt6VuVmwpSlVClKUClKUClKUClKUHVdXCxozucKoLE+gGTXn32ldpGdSuSJLnTNIPFIf/p4vgFPMI85Rn3RW2+3vEVCpAx7kmqWbHhbwqZJAfLVp0A+ZFeZe0PF3u7qSV9y7k7dBk9B5AdPgK55c3TePHKY9nHCraW9R7+RY7eM6jqzpdh7qMeiqT1J2wCPGvRFwoLfbeHMkxIAljjdWS5RdgVZTpEyj3T4junwIh/ZbwS2j4YLY6WlI1XMbAq6yN+F0YBgFAABxg6cg71WvaHKOEDRbiNppgTBJraK5j0kAiRo8faBvhdZzkYOqtssb2q+062lEMNrlpAdTS6cclXUqYzG699jkEqRjujx6VDtDz7BYbXiqC4imgSVTgpNASWBWOQjIZSN1OV36b1DP2ngucrxC37/AE+0QYjlXf8AEmNEm5PUZPmKsvbriT8WdbjPNt7eIBIoQRMc4MjzBhlQSuSV1AAADxap9rJ7KfL2UL6XtnWWBmAMh7phz4Tr+Dx33B8DnarZwPjg4fdQW1unNyyBs4KmUuNDAHY4yc7j3uvdGmATiTWS61Co7bCMDuHIBYODksoQhTk7s3jort4LaRy3cNzbjBWVHlgYksg1DMiHqyb5z4eO1S/Kz4bntLhLqI6xnVlWB2IJ6j0OfHrt4Ebc+FjQWhkOWQd042dDnB/I7ejDotYcULLiaMZOka18HXbvAD8QA/LYEjDZN/IBGsyfh72c7hD74PwHe9dHkd8DosgELwt7ithf92wyAfkdPqQ1YZk/wqr10tCpz4lJ4wfzU1yu5gs6ZYBpYz3c7918L6bl5P4aw7uRltb1lGWtXErKdu6ZVuFPw0Z/hq6TaVtHD3tukjKoIYDVtlmKlVXzYiKQD51kydoZkjvJ7ZBl5yqSsO53dNrbxwr/AJjuyg/qqHycnunV3tD7TZvJEjUNyDCinOQJV5zl8D3iusqB0yM79KvXZXiJvIeF2kPca2V5pWYK4DQxBUbSDvk3CuAcYOnritSCz3CRWC29upUTyqvOnIy/KhC8wk9TqbCKo6mRiBkGpFuMc/T9nt5JBC4BD4hKsFOnUJcMNsHGM4Ybb1FWzi2hnu2k1SzymGGacg6UQtGpJ2AQNz5SFwCDsBsKzVn5cCQWKTTDYyyKUWTD5ZnLSsg5khyc9QG1Abrlo25o93NJzhFAugNGFlmfSmCNTgpH3s9Pw4CDrviL47wG74las/NjidQxj0I+GKMHQqTINAZkXOoNtjYYqSm4hLNCyRW4VY20shmGGC7lNcavnyKqGJ6HyNe4129YxCMrDGWxpi5spMiZwVb7lXVf3d8Yz7wpskvo11xS/ns7MFV+8dkblsNSQxhNTRhTsCxy2kbBU8MaRu7sDxuS8sopZc6mRCSQBuygnp1HQj0YZrRrQ4upLuZ1jgmlDhYyxLScwHuZGVVT1dhsGxucA3n2Xdq5ppbmORtJSSMxwqi6CrkoVzjOpdGM56KfLaLW3KUpXRgpSlApSlApSlApSsfiF0IonkPREZ/4VJ/pQaf9qnHsR3Tg7u4s0/3cQWWf5M5hHyNav7BcPS64hGLhmWEEySuNRIUeZUEqCxRdWwGrqKlfaVxAlbePP+VzW9XnYzk/wyRr+5Up7GuOCwM0xhWTmaYsm4hhYBe83LEzKHzkZGRjSvXO3PDndby44bUbsVE6rPa382mMEq7y/aEjUDJCTZEyrjwEuPMGtK9oeMWvFZzJcXM0cuAiu6K8JVchcKoVowdz1Y7nqa2X2141bXVnKbSBkvJAFCsBCXUsBIDIjiOYacjAY9apHGfYvJHZR3McgMziL/CLGxfXIRlFJbJKgkkY/Ax6VplT+Jdj54xzE0XEZ35sD8wH1ZdnX95RTssjmcyhivKGSdRXvHuopK9Bnc+QUnwq0cN9kHGYu/FHyzsf08QJ+K6v51z41K9vCU4lF96x0yGMBZA55ijUVOmQiPOc+EwwQCctqr3EuNW96w5gaOQDSJyAQxyd5I1GBnOds7k/Go+6s5rN0cZBJ1JOjZVvWNxt/Wsluy4l/wBklV2IB5TkJLg7jAOAxxjpWPacQnsmaJ0OhvfgmQlG9Sp3B/aXB9afR9t5dnONry43J+7kVSpx7upcgHHQ/lscY92s+6tFhm0v+hmzoOO6rnrG2OgORjw72NgtUn2f8ZtihhY6I9yI5GGYgTlgJNtUeckNsVOc4wDV4uY+Qhhu8yWkgws5AzD5LLtjTjGHxt4jTkR5kWqfxy0fmrbkkOn6CT8Te8yfFhIFB9W9DXfa8YWWWbmd1L7hs8TeQlhV8fMB5F8+6Ky+0LaAI5mBuYCskEhO08edtTdS22nOd/PJYjv4B2Kedefcu9tCXeVVDaZA0gwzRuMGMFfLrk+e8uWl8u2l4uGzSF2RJDqdTqAbqyMzZbw2cZ+NbH9nTtZ3EiopMtxHLpbQwCF2XQragCCWEY6Y6kHbeycW47wm0ygCa9tR70kmQPxAZOfiBVfh7T8OkcaJ2jOcgnmRgHOx1aQAQd+tc74mXpHTHw8bOa2JGsds5MQaUwqlvErMSXnIA6nZQBpXbGkc4+ZpHKwLQpJpSLMl7dHu5kYa2RG6K2DqLH9GgQDcjTVoeITWwUhlliCuI30huSZTlpgqgCQgFv4z16GXhSORI8h/soOqCD3pL2TVnnz+al+8FPU7nfStaw8SZ9MZ+HcO0lFcG4iBizb2SrsSNDyx9MgH9FCRvk95gc7ZzXKTh0d8gWGMGJSMTYK9OohbIZlPQknB/OuniMKh1kvw8x6pZRZkVWzkM8Y2kb9pzpG5GPCSVLuZTIFW3TAIhVw0rj9qQdyM46ac/Gt2MRo3j3BLhLqZ7iblCGTls8iAxFRuEhiOeZkYIXH4sk5zVi9nnagfa4o7VURZzJmSVe8zgSE61RgAO4uANl5vjvno9oXB1kvOerItryE/Ts+nWCGcBFOpm3OdH4j4VE9jOLW0d5ElpDrzOia5ts8xTtGu/KUlFBJ1HBqN16KsLkyRhiAM+RJB3xkEgZB61kVh8OvjJqDIY2TAK6kYbjIwVP8APB9KzK6RyKUpVDFKUoFKUoFVn2k3XL4ZPjYuEiH/ABZET+TGrNVI9rsuLGMfrXUA/h1P/wDp+VS9LO3nPthf868kPQA6B6Be6PyFbv8AYzxy3g4YsM7LE2p5CZSqpJrbYoWODgAKR12rz5dvqkY9csxP1Jr0HY9meFnh1sGlgt7r7NC3NjlCzcwxqWLqjBnyScg7+oqYzUkXK7tqv+2u+iY2w4aI2YmRpHt1RvBAgdkGP1jg+VbF7B9kjb2MQmeUzuokc62GgsAeWFG2AMDp1ya1Vx64++giu1W4wSqyyTSRnTqXSYmIV3U77MG3HrW+DLMo9xG/0uRn+IbVPs9HRPbSxKWWckKCdMqK3QZ95dJH51WOHcIFzZMLi2NxFdMZ2OpRICVVVIUkdFRcENnB+NSXari0otJV5TxO6hFdmTlhnIUZdWJHXy61JWHEIoYo48OoRFQao5AO6oXrjHhU42ejzv269mtxbzM9ukksbMW3jKyJ5KydDgeKkg+nSoG345criC5TnpnSIp1JZd9uW+zofgcV6v8A/NoW2Mi/A7fzqI4xwrh9x+m5BI6EPGrDx2OdqvZHmviFvFzNFtLypIm912wC48Un26dN8dNsmrf2Y7eXVpA8VyFZD3RE4OGBGxVVGUGce7sd8KDl6zO2Hs7slLNbyZIQu2l1bLDOcAem9VvgFvz5Y1iEroihzEq40ogA1HqoGdJJ8ST4kUt0uOO1w7K8OB0Sz4kVip0NERpaJmwisxP3Y7p7oA7uOoNY/aXtrLxG4a3t5DHDGcPIvU74Kx49dttz4EDcyHtN4p9itBHE2XCrbq3Vi5GqWTPme8c+da67MxtEyuPwnOPDpuf6fI15PS5f8euSWyLwvY9Y4TpQLt5KXP8AqY7D4D65qkXXDBkjGf78a2pw3iYuoSAcYGCPHpn/APvp8a15xMKrMARsSCR6HYZ/v8q4Y27dssYj+B9opLCTG7wE9+E9MHqyA+635Hx9NodmL9BIyJIixToJEl0FnVfeKR+WrVnzGG3BrTXEptQ26j8/X+/Kp72b8bZbmJNRXlyAq2MlQ2dQA8feJxXp54z9Z+nDveHv+2+uFlxlIUCNjU002dbKScNpO56eeKwAtvDMEurozggkIHwiPnJX7PD0BztnOMEeVd1zAsoBVLqeQEENIhEZ3BIwSMKfT88VnK7yR4gtNAOCrh4VwynIOBvkEeI869Txtc+1PhdvJNFck8mLkvEcxPqcLqLCNQPAN4kdKqPAp7W3aKSBGc86IFps5xz1QuiR90MNyNRJBxtWyvaX2cg+xvcTW0cWlsu9usfObmNoOWIAPecHJ3yK1/bSQRW8Zhg1oWi0c5yT35lGWVdO4LEjGegrFdPRv/hV3EwKxBlxuVeN0YE53IcAk7Hfes+sLhjRMuuF1kDdZA4cn4sD+VZtdI5FKUqhSlKBSlKBVC9sf+xQ/wD5Sden6Ger7VK9rcOrh4P6tzbH6yBD+Tmpl0uPceV2O9ek+Dcen4fbQGS1sijxRsPs9wsc7AopyYZEHMbffS3XNebphhz8T/M16b9nPaHhgs4uVJbpOIU5oJUTllQBydXfcZBxjIxjGOlCq57S4m4jLZyxxSxmHUxWVQjtqKEKiuQG93qD49K24t/GRnWmP9QrXvtNV+IcPdooHEMBFxzHJikcIDnkRkagNLElmA2BwD1q0dj5Irvh9tKY0OuFM5UN3lGlhkjfdTWedrxpi9vLlHghQMra7u2BAIPdD6iTjw2qyNfRjrIg/eH/AHqs9srCOJbZo440JvLdWKoqkozEMpIG4O21WYWcY/Ag/dX/ALU52cadUnEofxOh+YNQHG+PWIU64zIfApbM+P3iun86n3u4l8Vz5KMn6LVO4g9wV7sJOBpM9yxVM9NQTd8E52wopRSONXEciOVtQulMFykS6TqOl8BiVHexgj8I86q3Z24KLcS5aVoIlcNEVjSNi4XVKO6ZAemkZ69Dg4tdzeyzZSRlCnIKKgRSM7jG7EZ8zVZ4lw/TrQAaHQoioNIRtslyvvnIbAOengRtz3t2k0xfaHdF0tMknIkYknq2U3J+v1qLsb8quBvkfzwaz+2w1W1q2MGPKN8SOn1Q1C2KFh3fH+/rXOSXw47bs8TJYIOPtDunvbAjqOu+R4k5P0FY9/ayyMXI0htRAJBbGd846fCvthZBTkjf8vL5VeuEcPWW10Y3GcHqc+n1rjbMenX8u2upeH4U5H4QD/f1rI9n9mTfZCkhSMlRkj/TgZ1eWPGpjtCptlZX8Op/p9Kt3YrhaW1jC8gljZyZ5JIUMjxF9kbGDgABc7HGTtWpbZr3Ysku/ba2WvGo8kS8QuIyDgc2IR5XGxJliG/gfhUmODiZWQXeuJ8McFMl9WScrgjop7pG+fOse1NzIFltrm2vUUndhy5CD7yM8eUz02KAggdK6OI8JheQySC5tHOMkBHh6Y8VdB+7pJ69a9rwIb2i8H+yWBGqa5EsixiB558NpV5cgtIx2ERIA8QKqduiD7JEIUIkuLWEKWk7mphv72SV05GfEb1n9vr5oXhhdreeA/es5gJGkLIT3XdxrCxtgrp9/GOlZVlw5JL62hZYwS8mtkeQGCSNMqFKlQzktpyOm+Dtvzy7dJ02xaWCxliuSXOWJxkn1wAKya6LK15aBdTNjxYkn6kkn5mu+uscilKVQpSlApSlBg8bvXhgeSNQzKBsfjitF8e9rsl//hmXQHYLowPeBDR5bz1hOlbp7V2bS25C6yM4eNGCmRGUqyhsd097IO24G46jyx2g4XLbXGSrLIjnKtgsro3dJ88robPrWN86ak42j+OQaLmUeAkbHwJyPyIrfHsq4Za3XCo574JKIA8IE4UwwIh1EoDsCcglzv4AgCtMds4BzklX3ZokcfIaR89IQ/Orh7FuHNeGaBblojEYrhIzHHLCzKSpd4pOpUlOhHUHOwxZ0Zd1tuw4QZTiyEkFqwIZpGkxKGBH3MDHUqnPvsV9FPWvvZOB4nuLGMiFbYoY9K6w0UoLKw1k6TkMCpzvvneucnFr9Xe2H2eaYR6jLEjrygThWlidyuo94hde+knpXyyaK3mixFOLly+XlGZLgEKZdTD3sYRgAAq6VA0g1nja86c+2PDnS0aV5pJeU0cmhljCbSKCSEQHYEnr4VYl4bGdyC+fFmJ/LpUdxeC4uoJIRFGiSIyankJbDDGQiLjPxauPZn/EWkTOznC6ChOMMhKMGx1OV8/nT1T0ShuIo9hpB/VUb/Rah+PpczxuqYgi0kliNcrjHRU6IPU5PkPGpkvHDsMKT0UDvH5Dc1j3lo9wuhmMUR94KcSMP1dY9wHxxv6iqjU3AWGZYAo5jFgHLA4A2Pe/EwG2M9PoYfjxCQPzBhSCmnTqkkf3UCYx4432AKdGzip7tPwRYJmltU+5Q6Ax/R6wMFVI6hemTtkEb74rPFONPzIYY0U3TAZdQPuE8Xz05gXO/RN/H3eUx1k73KXEvuFm7sGOkiRcLKmDlZE6Oo6nOCfH8YzVK4Tc6G0vsR/fzras93iXWmlWRUR/eKCFfdhSPIHQjdt+h6kmoTi3ZO3vO/EwglIVmjcgAF+mG6ZJB8vhWL/TcvTpL59Wd/tG286n+/8AvVs4BxdIY2JIA8WJ/r0qqW/s3u1ONZC+Y1Nt6ELVx4Hwax4cObeycyRN8Nliv7XLyT4HvaUxjrXHWNupXTzZSbsc/wD0ceJDn3H3Vsvey3dZ1AyWGfdXHQn/AFdAoaxcMAWTlRtJZ3CErEso/wAPcRrgadB2YADwOrG6k94CtdpO3s1y2mEctImB5WxMo394dOoYaOmVAJOdpvgV5BcW6W84ElpMByjnU1rJg/cueqJsTG58O70wB6sPDku3lz8S3hMizhmmxcxNZ3g6SxOVWX1jlXAkH7LjUM/A1kPb8Qtt45EuU/VkUhsf6k7w+JEhPpUVJwSW0UQvMxiOArTrz7dj0USKcSW7+RRwvTAzsOvi3aKfh0DCf7pHBjjmL86FHZToKygCTA64dOinvN4da5RXbq/muLyaSSMxRYVUQMHikJADMjABXwYzk4B+9wRtWJxDtAlpPbvJGX0ypiQSMvLZiGyy7hxp5ZxtnUa+cHsGgi1O4XbU4UI0YVRgY0gayI1HeJJOnNSPbzss3/leZlCSYLqEJY81lSQpJkbFREVBBI2x5Acpzduvw28h2GcdPDp8q5VD9juJ/abC2l/XhQn4hcH8wamK7uJSlKBSlKBSlKAa81e0KZ4+NGG4P3BuEkIUAZRtjg42JUt6ZYnGSSfStaO/8RHBdL290o80Y+oxgn/lFSrHX7auxiQwRyWy4iRQQASQBsj7nzzC3yatadiO0svD7xJodGrOgh86GV8BlcjcDxyOhAO/SvQXZ8Di3AYtYDNytBAPVkBTTnzaM/8ANXnDjXB2tLh4n/Cdj01Kd1b5jBqTvS16T4J2hazhZrq0nXmO0z3EbRzxSSSEYJdSGX8CKGQYCqPCpDs9exaXu7iWMzyL3gD+gjHeWCNT3iB1Jxl2yf1QNddgfaJHJaxW94kpFtJFKZUjeRNEbZXmcsFl0uIznGD6eOwZ7634jc2y2zxyx/eTyyRkEkRaVSFmG41PIGKnqIiDsTTlOHfZ9sFEJkmByzFljRN40JARZHJChumdwAWx4VjcGjmS5lgZjAszPcqo0MwViA6q+6htXeOAcZ2NZXEikt5Hb91YbdVupuiqXLMtsh8PeSSTH/20qH7R8SluZ0k4eA32Uamlx3cnOtcnGoaR0Gc5PT3hmxYuHKhtVLsQvm7klmPgCx3Yny+lcAXuAcho4iMbkrI4+W8Y/wCb4dDrpvaEsSLcsonlMvLzKSjQghA2mFQwjAkLptknRuTkVh8V9skpzGqxx6s6SjFnYD8Qboq9e8Ac/h3yUbNLL257TW1rFyZB9xGF1RKN52GeXbRjxGVy56AAA7titY8NbBkmKossrk7HCqPCNSfdiX5kgZ8qw+DWn24tNcM+ttJAJBEaqHWPAwMEsW0rvgKzdcZkHtmjJBG0ewI3G4BH0Urt+1QrviYaSuSckuT4sT6fXb126V2Xd2RDIowQ2hcEbZUlwR81f+OsO3k0qDjBI1kn/SZQT8FAH7tcLmImJMEd53QHywIcZ9Bq/nVTbGtZQ8qDoHW4J8OugDIGxO9Y1rhkhLAd+BoiD4lcMB9DKK7IrB0cnb/Dq6OM7g60j28+8uPmK52Nn3EDHo3MUjoMvIm/oO98hV0W12W0jFUfqyHlP+0MhWzvtkBJPr51ceyFhbvriuou48gKTg6HikcZ0cwYZVcpqAOVLA5HSqrYqBrUjByc+uFGx8+6PojVNcN7QfZ4ZA7LoYqrrIpMUi76CzoOZC4IOJBnBIypJGHROWxrm6uLMiJ4/tUD9xSWRZcEe4wfCOeuASoI8dsHXHHuLw8Tuvs0LSrHbN7kqBl7xUSxkN+jkV1CqxP64zvky/aD2l6eFKIxqnlfko3dkC6e8H1Jsz4A09DnfHdIqGt7MwqXijjikl0GWPSNEZKnLa86QgOvbHXI/aOLW5NJbgNrNcXLpCscq2+h5NfcUyagyRg7/eDTqPh3dLDfa99q4Gm4c5dNLKBIVyCRoYFtwSPd1ePjWP2KV415ekOmMmdZY5A7AAA6lw3uhRhhnbqas9zAJEZG6OpU/Bhg/wA61MeGbeVK9kM+LFoD1t5nT90nK/lV5rW3s2YxXc0bf5iKT/vI+435IfrWyauHRlOSlKVpkpTNKBSlKBVQ9q3AvtfC5lAyyDmL8V/+c/KrfXCeEOrK3RgVPwIwalGnP/DtxwtHPbN0XEi/XS/84/pXZ7a+wXMH2qFe8uSwHiu5b6bsPi3kKqfZGVuFdojEx0o0rI2dhiTKj6M2f3a9E3VssiFWGQR/ZHrms2bje9PLPZG5ktZ1kQZxlWU9GRhpYE9RkMd/A71t7hfaiwumi57IJQHifWDFKCrHRIG21EgYOkn3vKoftL2M+ySnSvcO4IGwyfD09PDp5ExIsgWXUGZQclAdnGllKlT3TsxxnofLrWJfc0sXE+1MFrLIywPcM7/cMxbHLWNEbWW6kS8wb740+FRFt9tuBK7yC3glnlJGcFmVuVoRB3m0iNVAAxt1FSHAruy0251mGUHlyqzSQyBjtrUtgNg6SQucK3jjJunBeFw290yhVLSjmxzE62fH6RNZzlgTq26hz5U8q+ZrHiHZ5kjW7nBaCQKzcvDA6Y/0rD8akhcjYlRkhgpBxeI9ho4SsglMk08Ynxp7sUJ0lppWyfuxnQoHvHAHQ42TwicG2NhCgmeEvAWB+6jjVjymaQfiCFO6O8GU+VVi04e1lb3CNFrt5g9rdBRmeBwCiuhPvoVdXCbbMCp1FlO5NM7Yl3wIWhMCD3GI1eLNkDUfUgD4DAGwFJY9Klc4yGyep72dTfHr+VWGyspr+L7TmMyR8uN0TOS6RLrffBBJOykA6fjUNdIWJJ2GdIPng4bHz2+o8qIwJ7FG1MAFGDker4TA/dZvL3axbrh2LeMA+6ZWB/gA/wCmR8qlpIwylh7uogHwwu2frk1GqhFiXPVkdwD1+81NGB8mQUVzueFkXN3lhpladRuOvO56/wDSx86xLXhJIKFs6QTnzV/D5Mjn/iVJ/YG5qKqsczqowDviOVgPXZB9ameD9mWa7MT5jblajqU+5q/CejHfwO2DnBpsQXCeAtLJhcs5DN6fdMQWPoxXP7+PGpzilxHbR20U6QtHMQIGHd1qxH3VwhOtcMyHmKSCVGyE4Pdxvjx4LI/JIkGtU5DgDmao1fWJttDB2PdOQwfYDSTVWh4K13KlxKXUGJY+QMgKUJBQgk4T3WCg9X6g7tm/LUYnZrh8q6pJwiCRwywmPPLdTpEuOqqhJHwZjnLAnJ4txyG3u+RM6+CzllbDRyIAY1cfowuVfbO4G+dRa+8B7OysBIrRGRNIdZFch2A94ODlcg5Gx3Y+Zzi9pPZOl6oZ25c2MExnUm3Qd4AsAMDJA6VMZvkt1w0jwztJJDcsIbllQGTTN3lYqoYocDBy2Bt+1W+fZ37RYbmziFzcxm4C9/JAY+RYDxxVAi9hE4k3mh0/raX1fwYx+Yq42fsetmVFmXLIqrzBpy2BjJDA77eFdLWHZ2Vu1m4i7wnUjTTMrDoUbWdQ9DnI9CK2RURwDsvDZD7oEkjGpiCceQwAAPlUvTGaXK7KUpWmSlKUClKUClKUGg/bvwYw30NyuwkwCRthv7BP71br7O8UF1aQzD/MjRj6MR3h8myPlVT9s3AvtPDWKjLRnUP5/wAwo+ddHsQ4vzuHcsneNsj/AEyZP/vEn5Vmd6a7i3dqVBtZCQDgDGRnqwH8jWuJ+FBdbgppA0qJSRGJCVzzDkAgIxxnIyehIWtj9qD/AIWT9z/qLUDwKAMHDAEFyCD0PdTNcs5u6jphxjuqDLxZo5ZBbMDGw0FXBaJ+4ASVyCRqyQQQR4HG1Z/C+ILNDyWs1W4CgLJE8bCVlHV4W0F8gYbQGbcnbrVi477OsZe13B35Z6j/AEnx+BqoT2JUlJF9CrD8iDSXXFZ+Yuzcct41imtV5ckWI3thG6lo2I5kajSNTKTqU+Y8A1dd8klzqvGhxakRloA2ZbmBcnmSKhKnAbUseSSoIJ3wKZYGW2P+FnmiA/BrLx+WND5A2AH9KlODdqrq2iMWlQhZiGjVHKamJbQrvGAMkkLpYAk+FbmUTSU47ZR/aFfhRczSRc6YW7dxrYoSpYZ0s7nAQNknfBUDNRtxxaUQwMkYRpInhjnt9TxTxhGYrJC3ejmTSzA5ZlZWB6kVJ9l+PQ2cjpGspgkAk1tDiYTAAOH0/pFYDIP4dx7uNMXb9q4Le/8AtDJtM0gMSqx5SuI/vYWLaJJHZBzAmc5XBOnLaTSS7Q8WsX4cLaB1V2EMChw0MqIWVJJG1hWCrHzGJPd23yDXy841G8UVpIIFcXVspli08iSCN+cZUkzhcrBhkY5UnxBBMVxXtFAL5bhbV5EdWIjcEd8rpeUDSyxlu6uCRkIxPUVH8QlNyNcFrbQNq0qUKnunBdmyrJJ7qrjHR33qWrIsPGeJ29ndW7QXCy2yzvO1tG6Scl+VJGXiOruRkzZMfQH3cZwejtRx77dKv2USIYkyk5UqwbmIQ6ZxjoRv7wZhgZqDsOHlVbncwk4TK7FQCHbQYN1BOjPQnoelT3B+z0sxbks4XKgNIGZdtRb3sMQSy756rtt1zclmKDgsQpc3BMjB1fmyJq3dXDtkAjH3a7nfbJOd6tnZPs+lxzdUhIVwyyQuB3nRRsVJBOFGzZqy9nuzZgLNMUZzgDSGCqBnfvHOTk1OpGB0AHwFJhbzS5ScRi8N4dyQ2ZGkZiCWYIDsMKMIANgAOlZZWvtK6ubhyhX3RXKlApSlApSlApSlApSlApSlBi8TsxNC8Z/GpHzxt+eK097Irj7LxCe2bYFmUD0f7xPpgj96t11pbtdbmx44kqbCXcf6lPNT89S/KsZcct4+zaPao/4Z/in/AL1qM4AO6f8AeH+S1ndo5Q9qCu4cxkfA94VhdnR3P+I/9Kzfz/xufh/q0r0rE4hwmKcYlQN69GHwYbistelCa6a24qZfezsdYJMfsvv/AMw/7VCz9kLmP/L1eqMG/Lr+VbMNcSKz5J6NeZqt+GSj3opB+43/AGrrXhZJ/Q5P+7zn47b1tYpTl1n+NfM1pF2dlYkrFJk9SNaZ+OCM1JQdiXfHNEagdMgMRvnY743JOc53q88quQjp/H8r50Jw/spDHjI1Y6AgBRvn3R61NxoAMAY9BXPTX3FdJjJ0xba+V9pilVClMUoFKUoFKUoFKUoFK+UoPtKUoFKUoFa79sXCi8Ec6DvRMCPip1r9RrHzrYlRXaexE1pIvjp1D4rv/LI+dZym4s4qjy9tYI+HwpK55gIwgVmJjXOlthgDBUbnwNSXYnj0NyhET98MzNG2zqpOxI8R6jI+dav7SwhLZGJwI2MZP7J6fyA+dcvZXOG4hDpPTmA+e6PsfLwrOMlm3TK2f1eh0bavtY9tWTXRycdNfcV9pQMUpSgUpSgUpSgUpSgUpSgUpSgUpSgUpSgUpSgUpSgUpSgV1zHauyuEuaDTXangpZLqBc5IbT8R3k+uF+tVb2Q2E8vEVlfWRGhZnfUQVdToUMepOrUB5Amt08Y7MtPJzIyFbGlg2cEDx2B3x/Ks2w4FyUVF8OpxjJO5OP72ArnhLLXTKyyJK1FZNcIo8CuddHMpSlApSlApSlApSlApSlApSlApSlApSlApSlApTNKBSlKBSlKBSlKD5X2lKBSlKAaUpQBSlKBSlKBSlKAaUpQKUpQKClKBSlKAKUpQKUpQf//Z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16" descr="data:image/jpeg;base64,/9j/4AAQSkZJRgABAQAAAQABAAD/2wCEAAkGBhQQEBUUEBQUFRQUFBQUGBQVFBUXFRUVFRQVFRYWFBQXHCYeFxkkGRUUHzEgIycpLCwsFR4yNTAqNSYrLCkBCQoKDgwOGg8PGiwkHyQsLCksLSwpLCksLCksLCwsKSksKSwsKSwsLCwsLCwpLCwsLCksLCwsLCwsLCwsLCwpLP/AABEIAOEA4QMBIgACEQEDEQH/xAAcAAEAAgIDAQAAAAAAAAAAAAAABQYEBwIDCAH/xABHEAACAQMCAwUFBAgDBgUFAAABAgMABBESIQUTMQYiQVFhBzJxgZEUI0KhM1JigpKxwfAkQ3I0c4Ois9EIFRay8URjdMLh/8QAGAEBAQEBAQAAAAAAAAAAAAAAAAECAwT/xAAlEQEBAAICAAYCAwEAAAAAAAAAAQIRITEDEkFRYXEysRMigZH/2gAMAwEAAhEDEQA/AN30pSgUpSgUpSgUpSgUpXTJdAZ9OvkPifCpbod1dc1wqDLMAPMnAqmdoPaNHCdMXfbffw+nX51QuIdo5rx8amI8lPX06bDHlXK+L7Okw921uI9tLaEZZwfh9Ppnaq3ee1+JfciZvUnA/LNVaGyKxrNOrkDQhZIpHEmMhAFjOAxyNtvEDwxnWliLlJCHiXRk8t3EcgAA6xqrOo3xkgeO1cpl4l7a1jI+3ntvkXOiBPmWP9RWPH7e5Bu1qpHozL5eefOsNuxLygPPDJBGQTzAjyrnPVlAEqjruUH0O2H/AOhzJqWFBKqf5kEjONLfrLpVs4G6qGI/n0kyThbeHe3u0faeKWL1GHH9D+VXTgnbWzvMfZ7iNyfwZ0v/AANgn5V594l2HPeCB9S77AlfP3f0iYyQdaKP61e54NPENWgqB0YY07b++Nifn4VuWs2PYtK809lPbPd2TBJGM8IwNMnvAfstklfqR6VvTsl28teJJmB8OBlomwHHmR+sPUfPFa83pWdLFSlK0hSlKBSlKBSlKBSlKBSlKBSlKBSlKBXCWUKCzEAAZJJwAPWk06opZyAqgkk9AB41XZ+IrIvPuTot13jjbYyY6O6/yX+vTOWWlk2kpLzUpdjy4Rvk7M4Hj+yvr1Pp1rV3bT2h80mG1yEBx3QcsfSo/tX24m4nOLa2V+WxACqO8+TsT6f3vUvw7ss3D5IWuLMyBpdP3ckcjMeVIxXlOVycrq2ZtlYYJIrjq5N9IKPhqsFNzriQjJblSBGyNg0+NGrqTlgMDcg7VcT2Tt1t4ninZmeRIoRbyRtCZHPVsoyy4AZiWHuocDrmw3vGIp57MI2kx3Bdo5AYpFH2a4QExyANgM6jYdSK+8Z4RF9rttC8tpWm1vETE7aYiw1OmC2Dg7+VdJjIzbWLd2s9pJG7tFdySOsMWtDHIjFSe4FJjACqzEhU2U79K+XM0WCtzbyzXZC6I5gG5hLBQYXXMaIrMCzLgoNz4Z7ZpPs99CtxK0ipHK8TMq6l1lIiJSoAJGQFYAE62BBOC33jjrLeHXIqLbW4dCWwOfO50nbrhISNt8THFaR18U4R9mhSSZxLGjqZIZWJjw7BByuYxbKlhhXLBumAcYzLjhT3mHAS38VkRQ1zsdu+O6g2Hd72eh8qiJe0aSzwSThjHDHrRQAdVwWaMu2SFGhVYD9qRv1QawZe0MUg5LO4tkd9cUY++lGFMcTkN3YtLZODlyMdCQXAl7BoDFh7Zp7lieZpUykurMhYXEraY11BtOXGPCsWy7ONdsyXGmJoHAcoqm4kVhrQPODpYctlUnSSWVjkV84f2xCySLa2c7e6RCqBMJgqrj8OnKONs9aw147cPLKZ7e8icmPMVsqLI0WHAbW593K6SUYNkr0FRVW7a9grOOWTUix6GQakbQziQAxssQBBOdanQp/R5xucUZ+zlzZTCWyYyoDlJI2AYEb40hveH7OQQQRsa3RwPtDZRXLy4e3QKkTfaQ3M52ZH1M7Mx3Q4LE42Az4VB9o+GDiM0kvDojNgqwweSrBxplIdmQ5LQJhgGyc9OofCxL+zj2qC8Itr0cq6GANQ08w+RU+6/p4+HlWyK819pTC8ULTGa3likkiD41sNJU6ZNg3dbOOmCzdc5rbns+7XtMqW91Ikkpj5kUy9LiIEqT6SKR3hvkYO+9JdJYvFKUrbJSlKBSlKBSlKBSlKBSlKBSlVPt7x4xR8iNtLSKzSOOsUC/pHB8GOQi+relS3U2sm7qIztF2njlZmdv8ACQNjr/tEynp6xqR8yPgDqrtJ27k4jNpU4TUAq5woGcZPTA6VB9pu1DXLiOPuRLhVXoqL8fh1NbC9m3Z5YYnnaxluklR4iyPbl1ByJFaBpARlSB11YJ2wQTwxxuXOTpbJxEvw/sjccOVZfsqs0cqTNLFOjSCNARKjxSBFOqMvnSxxkYBxvaOO9pYZbYMhKSo0VxEkymIyFGD6UZ8K2pdS90kHVXd2W7Qpy+RcSaXQ6E5+Y5ZI/wABeOTDawO6eoJXIJztWuMe0KDgqT2kyNNy2+4jXBUxSrrWKVjkJoyy7g5XTgHfHafDmtvbMI1nzGAZI5YJSGAIMaypzAynw5ZfINQ3aG+t+GTW5aTuCRtMJk/Q6onVmUE5ERG2k7BtOnHunTdt7Q3EQtpy32SZFICMQ8RDH1w65GChGGHgCSaioeyMz3LImHjmRmW4B+75ZIYsSehUDdTgj4d6p9q3txDjsU15KyYkQWiQHIIUPLI0hBOxyEEbbfrrvuDUDBcmRmTLOyHRqbbKhVIP0OCAOqMCF2AxuFWLW0Uccru0KkIGYkMMj8Y6qmenQ7sCBkLU7xS2KxrImM251YHQx/5i4HhpGr931rNu10gpLXRLpZtQk1EDoFYBVKgZycgKQCT0foK+EGKdQi4DowOBgEowK9PSVz8qm+NWqmATIc6CswPoAdfz5bSfOsDi0n6JlHuypv8A6w0YH8Tr9KUd3CrqSG9R8f5bd3bBVGBbfz+9qw21hJdXrNeDl5t42EMUrqVTmS6UmkRhzDuSQMLnA7wGTWZI258eQSSsqgD1MLY+in61ZOGs17cScuSSONYII2dRpeQKZC3Kc7opY41gZIUlcZDVYjMla0tpmjdY0XThYlj1F2OkswjVSzEbAnB6j0qDuOCnLHhcVzCS5kDIyxKHYKjCdJ2Bx92CE0MN86cmp7hd5bWSsNSRq0rpGmSXfS7A6V3dzqJJO5yST418k428UbhIJtTMQJSIxEHc6VYanDuucHuqfpvWhrDtiLpdMzldWqYStHGpglZWEe2rbVpi15K4PMYErsTCcQ441pJatJbnESLIJoA0YiZ2LMEAOjGynDbHJ8627eRTi2W2e2gEcmIQHnMkhyDlxGItOQMtkvtgelUntN2SmtLqBuaVjc5dotQjWOId5GBJyojVRv8ALyOdLttvg/FkuUJQglSFcD8L6VfB+TKfnWfWi/Zl20uBxF4ZYljSTLElAjaFbTHrOO/76qG9fKt6VuVmwpSlVClKUClKUClKUClKUHVdXCxozucKoLE+gGTXn32ldpGdSuSJLnTNIPFIf/p4vgFPMI85Rn3RW2+3vEVCpAx7kmqWbHhbwqZJAfLVp0A+ZFeZe0PF3u7qSV9y7k7dBk9B5AdPgK55c3TePHKY9nHCraW9R7+RY7eM6jqzpdh7qMeiqT1J2wCPGvRFwoLfbeHMkxIAljjdWS5RdgVZTpEyj3T4junwIh/ZbwS2j4YLY6WlI1XMbAq6yN+F0YBgFAABxg6cg71WvaHKOEDRbiNppgTBJraK5j0kAiRo8faBvhdZzkYOqtssb2q+062lEMNrlpAdTS6cclXUqYzG699jkEqRjujx6VDtDz7BYbXiqC4imgSVTgpNASWBWOQjIZSN1OV36b1DP2ngucrxC37/AE+0QYjlXf8AEmNEm5PUZPmKsvbriT8WdbjPNt7eIBIoQRMc4MjzBhlQSuSV1AAADxap9rJ7KfL2UL6XtnWWBmAMh7phz4Tr+Dx33B8DnarZwPjg4fdQW1unNyyBs4KmUuNDAHY4yc7j3uvdGmATiTWS61Co7bCMDuHIBYODksoQhTk7s3jort4LaRy3cNzbjBWVHlgYksg1DMiHqyb5z4eO1S/Kz4bntLhLqI6xnVlWB2IJ6j0OfHrt4Ebc+FjQWhkOWQd042dDnB/I7ejDotYcULLiaMZOka18HXbvAD8QA/LYEjDZN/IBGsyfh72c7hD74PwHe9dHkd8DosgELwt7ithf92wyAfkdPqQ1YZk/wqr10tCpz4lJ4wfzU1yu5gs6ZYBpYz3c7918L6bl5P4aw7uRltb1lGWtXErKdu6ZVuFPw0Z/hq6TaVtHD3tukjKoIYDVtlmKlVXzYiKQD51kydoZkjvJ7ZBl5yqSsO53dNrbxwr/AJjuyg/qqHycnunV3tD7TZvJEjUNyDCinOQJV5zl8D3iusqB0yM79KvXZXiJvIeF2kPca2V5pWYK4DQxBUbSDvk3CuAcYOnritSCz3CRWC29upUTyqvOnIy/KhC8wk9TqbCKo6mRiBkGpFuMc/T9nt5JBC4BD4hKsFOnUJcMNsHGM4Ybb1FWzi2hnu2k1SzymGGacg6UQtGpJ2AQNz5SFwCDsBsKzVn5cCQWKTTDYyyKUWTD5ZnLSsg5khyc9QG1Abrlo25o93NJzhFAugNGFlmfSmCNTgpH3s9Pw4CDrviL47wG74las/NjidQxj0I+GKMHQqTINAZkXOoNtjYYqSm4hLNCyRW4VY20shmGGC7lNcavnyKqGJ6HyNe4129YxCMrDGWxpi5spMiZwVb7lXVf3d8Yz7wpskvo11xS/ns7MFV+8dkblsNSQxhNTRhTsCxy2kbBU8MaRu7sDxuS8sopZc6mRCSQBuygnp1HQj0YZrRrQ4upLuZ1jgmlDhYyxLScwHuZGVVT1dhsGxucA3n2Xdq5ppbmORtJSSMxwqi6CrkoVzjOpdGM56KfLaLW3KUpXRgpSlApSlApSlApSsfiF0IonkPREZ/4VJ/pQaf9qnHsR3Tg7u4s0/3cQWWf5M5hHyNav7BcPS64hGLhmWEEySuNRIUeZUEqCxRdWwGrqKlfaVxAlbePP+VzW9XnYzk/wyRr+5Up7GuOCwM0xhWTmaYsm4hhYBe83LEzKHzkZGRjSvXO3PDndby44bUbsVE6rPa382mMEq7y/aEjUDJCTZEyrjwEuPMGtK9oeMWvFZzJcXM0cuAiu6K8JVchcKoVowdz1Y7nqa2X2141bXVnKbSBkvJAFCsBCXUsBIDIjiOYacjAY9apHGfYvJHZR3McgMziL/CLGxfXIRlFJbJKgkkY/Ax6VplT+Jdj54xzE0XEZ35sD8wH1ZdnX95RTssjmcyhivKGSdRXvHuopK9Bnc+QUnwq0cN9kHGYu/FHyzsf08QJ+K6v51z41K9vCU4lF96x0yGMBZA55ijUVOmQiPOc+EwwQCctqr3EuNW96w5gaOQDSJyAQxyd5I1GBnOds7k/Go+6s5rN0cZBJ1JOjZVvWNxt/Wsluy4l/wBklV2IB5TkJLg7jAOAxxjpWPacQnsmaJ0OhvfgmQlG9Sp3B/aXB9afR9t5dnONry43J+7kVSpx7upcgHHQ/lscY92s+6tFhm0v+hmzoOO6rnrG2OgORjw72NgtUn2f8ZtihhY6I9yI5GGYgTlgJNtUeckNsVOc4wDV4uY+Qhhu8yWkgws5AzD5LLtjTjGHxt4jTkR5kWqfxy0fmrbkkOn6CT8Te8yfFhIFB9W9DXfa8YWWWbmd1L7hs8TeQlhV8fMB5F8+6Ky+0LaAI5mBuYCskEhO08edtTdS22nOd/PJYjv4B2Kedefcu9tCXeVVDaZA0gwzRuMGMFfLrk+e8uWl8u2l4uGzSF2RJDqdTqAbqyMzZbw2cZ+NbH9nTtZ3EiopMtxHLpbQwCF2XQragCCWEY6Y6kHbeycW47wm0ygCa9tR70kmQPxAZOfiBVfh7T8OkcaJ2jOcgnmRgHOx1aQAQd+tc74mXpHTHw8bOa2JGsds5MQaUwqlvErMSXnIA6nZQBpXbGkc4+ZpHKwLQpJpSLMl7dHu5kYa2RG6K2DqLH9GgQDcjTVoeITWwUhlliCuI30huSZTlpgqgCQgFv4z16GXhSORI8h/soOqCD3pL2TVnnz+al+8FPU7nfStaw8SZ9MZ+HcO0lFcG4iBizb2SrsSNDyx9MgH9FCRvk95gc7ZzXKTh0d8gWGMGJSMTYK9OohbIZlPQknB/OuniMKh1kvw8x6pZRZkVWzkM8Y2kb9pzpG5GPCSVLuZTIFW3TAIhVw0rj9qQdyM46ac/Gt2MRo3j3BLhLqZ7iblCGTls8iAxFRuEhiOeZkYIXH4sk5zVi9nnagfa4o7VURZzJmSVe8zgSE61RgAO4uANl5vjvno9oXB1kvOerItryE/Ts+nWCGcBFOpm3OdH4j4VE9jOLW0d5ElpDrzOia5ts8xTtGu/KUlFBJ1HBqN16KsLkyRhiAM+RJB3xkEgZB61kVh8OvjJqDIY2TAK6kYbjIwVP8APB9KzK6RyKUpVDFKUoFKUoFVn2k3XL4ZPjYuEiH/ABZET+TGrNVI9rsuLGMfrXUA/h1P/wDp+VS9LO3nPthf868kPQA6B6Be6PyFbv8AYzxy3g4YsM7LE2p5CZSqpJrbYoWODgAKR12rz5dvqkY9csxP1Jr0HY9meFnh1sGlgt7r7NC3NjlCzcwxqWLqjBnyScg7+oqYzUkXK7tqv+2u+iY2w4aI2YmRpHt1RvBAgdkGP1jg+VbF7B9kjb2MQmeUzuokc62GgsAeWFG2AMDp1ya1Vx64++giu1W4wSqyyTSRnTqXSYmIV3U77MG3HrW+DLMo9xG/0uRn+IbVPs9HRPbSxKWWckKCdMqK3QZ95dJH51WOHcIFzZMLi2NxFdMZ2OpRICVVVIUkdFRcENnB+NSXari0otJV5TxO6hFdmTlhnIUZdWJHXy61JWHEIoYo48OoRFQao5AO6oXrjHhU42ejzv269mtxbzM9ukksbMW3jKyJ5KydDgeKkg+nSoG345criC5TnpnSIp1JZd9uW+zofgcV6v8A/NoW2Mi/A7fzqI4xwrh9x+m5BI6EPGrDx2OdqvZHmviFvFzNFtLypIm912wC48Un26dN8dNsmrf2Y7eXVpA8VyFZD3RE4OGBGxVVGUGce7sd8KDl6zO2Hs7slLNbyZIQu2l1bLDOcAem9VvgFvz5Y1iEroihzEq40ogA1HqoGdJJ8ST4kUt0uOO1w7K8OB0Sz4kVip0NERpaJmwisxP3Y7p7oA7uOoNY/aXtrLxG4a3t5DHDGcPIvU74Kx49dttz4EDcyHtN4p9itBHE2XCrbq3Vi5GqWTPme8c+da67MxtEyuPwnOPDpuf6fI15PS5f8euSWyLwvY9Y4TpQLt5KXP8AqY7D4D65qkXXDBkjGf78a2pw3iYuoSAcYGCPHpn/APvp8a15xMKrMARsSCR6HYZ/v8q4Y27dssYj+B9opLCTG7wE9+E9MHqyA+635Hx9NodmL9BIyJIixToJEl0FnVfeKR+WrVnzGG3BrTXEptQ26j8/X+/Kp72b8bZbmJNRXlyAq2MlQ2dQA8feJxXp54z9Z+nDveHv+2+uFlxlIUCNjU002dbKScNpO56eeKwAtvDMEurozggkIHwiPnJX7PD0BztnOMEeVd1zAsoBVLqeQEENIhEZ3BIwSMKfT88VnK7yR4gtNAOCrh4VwynIOBvkEeI869Txtc+1PhdvJNFck8mLkvEcxPqcLqLCNQPAN4kdKqPAp7W3aKSBGc86IFps5xz1QuiR90MNyNRJBxtWyvaX2cg+xvcTW0cWlsu9usfObmNoOWIAPecHJ3yK1/bSQRW8Zhg1oWi0c5yT35lGWVdO4LEjGegrFdPRv/hV3EwKxBlxuVeN0YE53IcAk7Hfes+sLhjRMuuF1kDdZA4cn4sD+VZtdI5FKUqhSlKBSlKBVC9sf+xQ/wD5Sden6Ger7VK9rcOrh4P6tzbH6yBD+Tmpl0uPceV2O9ek+Dcen4fbQGS1sijxRsPs9wsc7AopyYZEHMbffS3XNebphhz8T/M16b9nPaHhgs4uVJbpOIU5oJUTllQBydXfcZBxjIxjGOlCq57S4m4jLZyxxSxmHUxWVQjtqKEKiuQG93qD49K24t/GRnWmP9QrXvtNV+IcPdooHEMBFxzHJikcIDnkRkagNLElmA2BwD1q0dj5Irvh9tKY0OuFM5UN3lGlhkjfdTWedrxpi9vLlHghQMra7u2BAIPdD6iTjw2qyNfRjrIg/eH/AHqs9srCOJbZo440JvLdWKoqkozEMpIG4O21WYWcY/Ag/dX/ALU52cadUnEofxOh+YNQHG+PWIU64zIfApbM+P3iun86n3u4l8Vz5KMn6LVO4g9wV7sJOBpM9yxVM9NQTd8E52wopRSONXEciOVtQulMFykS6TqOl8BiVHexgj8I86q3Z24KLcS5aVoIlcNEVjSNi4XVKO6ZAemkZ69Dg4tdzeyzZSRlCnIKKgRSM7jG7EZ8zVZ4lw/TrQAaHQoioNIRtslyvvnIbAOengRtz3t2k0xfaHdF0tMknIkYknq2U3J+v1qLsb8quBvkfzwaz+2w1W1q2MGPKN8SOn1Q1C2KFh3fH+/rXOSXw47bs8TJYIOPtDunvbAjqOu+R4k5P0FY9/ayyMXI0htRAJBbGd846fCvthZBTkjf8vL5VeuEcPWW10Y3GcHqc+n1rjbMenX8u2upeH4U5H4QD/f1rI9n9mTfZCkhSMlRkj/TgZ1eWPGpjtCptlZX8Op/p9Kt3YrhaW1jC8gljZyZ5JIUMjxF9kbGDgABc7HGTtWpbZr3Ysku/ba2WvGo8kS8QuIyDgc2IR5XGxJliG/gfhUmODiZWQXeuJ8McFMl9WScrgjop7pG+fOse1NzIFltrm2vUUndhy5CD7yM8eUz02KAggdK6OI8JheQySC5tHOMkBHh6Y8VdB+7pJ69a9rwIb2i8H+yWBGqa5EsixiB558NpV5cgtIx2ERIA8QKqduiD7JEIUIkuLWEKWk7mphv72SV05GfEb1n9vr5oXhhdreeA/es5gJGkLIT3XdxrCxtgrp9/GOlZVlw5JL62hZYwS8mtkeQGCSNMqFKlQzktpyOm+Dtvzy7dJ02xaWCxliuSXOWJxkn1wAKya6LK15aBdTNjxYkn6kkn5mu+uscilKVQpSlApSlBg8bvXhgeSNQzKBsfjitF8e9rsl//hmXQHYLowPeBDR5bz1hOlbp7V2bS25C6yM4eNGCmRGUqyhsd097IO24G46jyx2g4XLbXGSrLIjnKtgsro3dJ88robPrWN86ak42j+OQaLmUeAkbHwJyPyIrfHsq4Za3XCo574JKIA8IE4UwwIh1EoDsCcglzv4AgCtMds4BzklX3ZokcfIaR89IQ/Orh7FuHNeGaBblojEYrhIzHHLCzKSpd4pOpUlOhHUHOwxZ0Zd1tuw4QZTiyEkFqwIZpGkxKGBH3MDHUqnPvsV9FPWvvZOB4nuLGMiFbYoY9K6w0UoLKw1k6TkMCpzvvneucnFr9Xe2H2eaYR6jLEjrygThWlidyuo94hde+knpXyyaK3mixFOLly+XlGZLgEKZdTD3sYRgAAq6VA0g1nja86c+2PDnS0aV5pJeU0cmhljCbSKCSEQHYEnr4VYl4bGdyC+fFmJ/LpUdxeC4uoJIRFGiSIyankJbDDGQiLjPxauPZn/EWkTOznC6ChOMMhKMGx1OV8/nT1T0ShuIo9hpB/VUb/Rah+PpczxuqYgi0kliNcrjHRU6IPU5PkPGpkvHDsMKT0UDvH5Dc1j3lo9wuhmMUR94KcSMP1dY9wHxxv6iqjU3AWGZYAo5jFgHLA4A2Pe/EwG2M9PoYfjxCQPzBhSCmnTqkkf3UCYx4432AKdGzip7tPwRYJmltU+5Q6Ax/R6wMFVI6hemTtkEb74rPFONPzIYY0U3TAZdQPuE8Xz05gXO/RN/H3eUx1k73KXEvuFm7sGOkiRcLKmDlZE6Oo6nOCfH8YzVK4Tc6G0vsR/fzras93iXWmlWRUR/eKCFfdhSPIHQjdt+h6kmoTi3ZO3vO/EwglIVmjcgAF+mG6ZJB8vhWL/TcvTpL59Wd/tG286n+/8AvVs4BxdIY2JIA8WJ/r0qqW/s3u1ONZC+Y1Nt6ELVx4Hwax4cObeycyRN8Nliv7XLyT4HvaUxjrXHWNupXTzZSbsc/wD0ceJDn3H3Vsvey3dZ1AyWGfdXHQn/AFdAoaxcMAWTlRtJZ3CErEso/wAPcRrgadB2YADwOrG6k94CtdpO3s1y2mEctImB5WxMo394dOoYaOmVAJOdpvgV5BcW6W84ElpMByjnU1rJg/cueqJsTG58O70wB6sPDku3lz8S3hMizhmmxcxNZ3g6SxOVWX1jlXAkH7LjUM/A1kPb8Qtt45EuU/VkUhsf6k7w+JEhPpUVJwSW0UQvMxiOArTrz7dj0USKcSW7+RRwvTAzsOvi3aKfh0DCf7pHBjjmL86FHZToKygCTA64dOinvN4da5RXbq/muLyaSSMxRYVUQMHikJADMjABXwYzk4B+9wRtWJxDtAlpPbvJGX0ypiQSMvLZiGyy7hxp5ZxtnUa+cHsGgi1O4XbU4UI0YVRgY0gayI1HeJJOnNSPbzss3/leZlCSYLqEJY81lSQpJkbFREVBBI2x5Acpzduvw28h2GcdPDp8q5VD9juJ/abC2l/XhQn4hcH8wamK7uJSlKBSlKBSlKAa81e0KZ4+NGG4P3BuEkIUAZRtjg42JUt6ZYnGSSfStaO/8RHBdL290o80Y+oxgn/lFSrHX7auxiQwRyWy4iRQQASQBsj7nzzC3yatadiO0svD7xJodGrOgh86GV8BlcjcDxyOhAO/SvQXZ8Di3AYtYDNytBAPVkBTTnzaM/8ANXnDjXB2tLh4n/Cdj01Kd1b5jBqTvS16T4J2hazhZrq0nXmO0z3EbRzxSSSEYJdSGX8CKGQYCqPCpDs9exaXu7iWMzyL3gD+gjHeWCNT3iB1Jxl2yf1QNddgfaJHJaxW94kpFtJFKZUjeRNEbZXmcsFl0uIznGD6eOwZ7634jc2y2zxyx/eTyyRkEkRaVSFmG41PIGKnqIiDsTTlOHfZ9sFEJkmByzFljRN40JARZHJChumdwAWx4VjcGjmS5lgZjAszPcqo0MwViA6q+6htXeOAcZ2NZXEikt5Hb91YbdVupuiqXLMtsh8PeSSTH/20qH7R8SluZ0k4eA32Uamlx3cnOtcnGoaR0Gc5PT3hmxYuHKhtVLsQvm7klmPgCx3Yny+lcAXuAcho4iMbkrI4+W8Y/wCb4dDrpvaEsSLcsonlMvLzKSjQghA2mFQwjAkLptknRuTkVh8V9skpzGqxx6s6SjFnYD8Qboq9e8Ac/h3yUbNLL257TW1rFyZB9xGF1RKN52GeXbRjxGVy56AAA7titY8NbBkmKossrk7HCqPCNSfdiX5kgZ8qw+DWn24tNcM+ttJAJBEaqHWPAwMEsW0rvgKzdcZkHtmjJBG0ewI3G4BH0Urt+1QrviYaSuSckuT4sT6fXb126V2Xd2RDIowQ2hcEbZUlwR81f+OsO3k0qDjBI1kn/SZQT8FAH7tcLmImJMEd53QHywIcZ9Bq/nVTbGtZQ8qDoHW4J8OugDIGxO9Y1rhkhLAd+BoiD4lcMB9DKK7IrB0cnb/Dq6OM7g60j28+8uPmK52Nn3EDHo3MUjoMvIm/oO98hV0W12W0jFUfqyHlP+0MhWzvtkBJPr51ceyFhbvriuou48gKTg6HikcZ0cwYZVcpqAOVLA5HSqrYqBrUjByc+uFGx8+6PojVNcN7QfZ4ZA7LoYqrrIpMUi76CzoOZC4IOJBnBIypJGHROWxrm6uLMiJ4/tUD9xSWRZcEe4wfCOeuASoI8dsHXHHuLw8Tuvs0LSrHbN7kqBl7xUSxkN+jkV1CqxP64zvky/aD2l6eFKIxqnlfko3dkC6e8H1Jsz4A09DnfHdIqGt7MwqXijjikl0GWPSNEZKnLa86QgOvbHXI/aOLW5NJbgNrNcXLpCscq2+h5NfcUyagyRg7/eDTqPh3dLDfa99q4Gm4c5dNLKBIVyCRoYFtwSPd1ePjWP2KV415ekOmMmdZY5A7AAA6lw3uhRhhnbqas9zAJEZG6OpU/Bhg/wA61MeGbeVK9kM+LFoD1t5nT90nK/lV5rW3s2YxXc0bf5iKT/vI+435IfrWyauHRlOSlKVpkpTNKBSlKBVQ9q3AvtfC5lAyyDmL8V/+c/KrfXCeEOrK3RgVPwIwalGnP/DtxwtHPbN0XEi/XS/84/pXZ7a+wXMH2qFe8uSwHiu5b6bsPi3kKqfZGVuFdojEx0o0rI2dhiTKj6M2f3a9E3VssiFWGQR/ZHrms2bje9PLPZG5ktZ1kQZxlWU9GRhpYE9RkMd/A71t7hfaiwumi57IJQHifWDFKCrHRIG21EgYOkn3vKoftL2M+ySnSvcO4IGwyfD09PDp5ExIsgWXUGZQclAdnGllKlT3TsxxnofLrWJfc0sXE+1MFrLIywPcM7/cMxbHLWNEbWW6kS8wb740+FRFt9tuBK7yC3glnlJGcFmVuVoRB3m0iNVAAxt1FSHAruy0251mGUHlyqzSQyBjtrUtgNg6SQucK3jjJunBeFw290yhVLSjmxzE62fH6RNZzlgTq26hz5U8q+ZrHiHZ5kjW7nBaCQKzcvDA6Y/0rD8akhcjYlRkhgpBxeI9ho4SsglMk08Ynxp7sUJ0lppWyfuxnQoHvHAHQ42TwicG2NhCgmeEvAWB+6jjVjymaQfiCFO6O8GU+VVi04e1lb3CNFrt5g9rdBRmeBwCiuhPvoVdXCbbMCp1FlO5NM7Yl3wIWhMCD3GI1eLNkDUfUgD4DAGwFJY9Klc4yGyep72dTfHr+VWGyspr+L7TmMyR8uN0TOS6RLrffBBJOykA6fjUNdIWJJ2GdIPng4bHz2+o8qIwJ7FG1MAFGDker4TA/dZvL3axbrh2LeMA+6ZWB/gA/wCmR8qlpIwylh7uogHwwu2frk1GqhFiXPVkdwD1+81NGB8mQUVzueFkXN3lhpladRuOvO56/wDSx86xLXhJIKFs6QTnzV/D5Mjn/iVJ/YG5qKqsczqowDviOVgPXZB9ameD9mWa7MT5jblajqU+5q/CejHfwO2DnBpsQXCeAtLJhcs5DN6fdMQWPoxXP7+PGpzilxHbR20U6QtHMQIGHd1qxH3VwhOtcMyHmKSCVGyE4Pdxvjx4LI/JIkGtU5DgDmao1fWJttDB2PdOQwfYDSTVWh4K13KlxKXUGJY+QMgKUJBQgk4T3WCg9X6g7tm/LUYnZrh8q6pJwiCRwywmPPLdTpEuOqqhJHwZjnLAnJ4txyG3u+RM6+CzllbDRyIAY1cfowuVfbO4G+dRa+8B7OysBIrRGRNIdZFch2A94ODlcg5Gx3Y+Zzi9pPZOl6oZ25c2MExnUm3Qd4AsAMDJA6VMZvkt1w0jwztJJDcsIbllQGTTN3lYqoYocDBy2Bt+1W+fZ37RYbmziFzcxm4C9/JAY+RYDxxVAi9hE4k3mh0/raX1fwYx+Yq42fsetmVFmXLIqrzBpy2BjJDA77eFdLWHZ2Vu1m4i7wnUjTTMrDoUbWdQ9DnI9CK2RURwDsvDZD7oEkjGpiCceQwAAPlUvTGaXK7KUpWmSlKUClKUClKUGg/bvwYw30NyuwkwCRthv7BP71br7O8UF1aQzD/MjRj6MR3h8myPlVT9s3AvtPDWKjLRnUP5/wAwo+ddHsQ4vzuHcsneNsj/AEyZP/vEn5Vmd6a7i3dqVBtZCQDgDGRnqwH8jWuJ+FBdbgppA0qJSRGJCVzzDkAgIxxnIyehIWtj9qD/AIWT9z/qLUDwKAMHDAEFyCD0PdTNcs5u6jphxjuqDLxZo5ZBbMDGw0FXBaJ+4ASVyCRqyQQQR4HG1Z/C+ILNDyWs1W4CgLJE8bCVlHV4W0F8gYbQGbcnbrVi477OsZe13B35Z6j/AEnx+BqoT2JUlJF9CrD8iDSXXFZ+Yuzcct41imtV5ckWI3thG6lo2I5kajSNTKTqU+Y8A1dd8klzqvGhxakRloA2ZbmBcnmSKhKnAbUseSSoIJ3wKZYGW2P+FnmiA/BrLx+WND5A2AH9KlODdqrq2iMWlQhZiGjVHKamJbQrvGAMkkLpYAk+FbmUTSU47ZR/aFfhRczSRc6YW7dxrYoSpYZ0s7nAQNknfBUDNRtxxaUQwMkYRpInhjnt9TxTxhGYrJC3ejmTSzA5ZlZWB6kVJ9l+PQ2cjpGspgkAk1tDiYTAAOH0/pFYDIP4dx7uNMXb9q4Le/8AtDJtM0gMSqx5SuI/vYWLaJJHZBzAmc5XBOnLaTSS7Q8WsX4cLaB1V2EMChw0MqIWVJJG1hWCrHzGJPd23yDXy841G8UVpIIFcXVspli08iSCN+cZUkzhcrBhkY5UnxBBMVxXtFAL5bhbV5EdWIjcEd8rpeUDSyxlu6uCRkIxPUVH8QlNyNcFrbQNq0qUKnunBdmyrJJ7qrjHR33qWrIsPGeJ29ndW7QXCy2yzvO1tG6Scl+VJGXiOruRkzZMfQH3cZwejtRx77dKv2USIYkyk5UqwbmIQ6ZxjoRv7wZhgZqDsOHlVbncwk4TK7FQCHbQYN1BOjPQnoelT3B+z0sxbks4XKgNIGZdtRb3sMQSy756rtt1zclmKDgsQpc3BMjB1fmyJq3dXDtkAjH3a7nfbJOd6tnZPs+lxzdUhIVwyyQuB3nRRsVJBOFGzZqy9nuzZgLNMUZzgDSGCqBnfvHOTk1OpGB0AHwFJhbzS5ScRi8N4dyQ2ZGkZiCWYIDsMKMIANgAOlZZWvtK6ubhyhX3RXKlApSlApSlApSlApSlApSlBi8TsxNC8Z/GpHzxt+eK097Irj7LxCe2bYFmUD0f7xPpgj96t11pbtdbmx44kqbCXcf6lPNT89S/KsZcct4+zaPao/4Z/in/AL1qM4AO6f8AeH+S1ndo5Q9qCu4cxkfA94VhdnR3P+I/9Kzfz/xufh/q0r0rE4hwmKcYlQN69GHwYbistelCa6a24qZfezsdYJMfsvv/AMw/7VCz9kLmP/L1eqMG/Lr+VbMNcSKz5J6NeZqt+GSj3opB+43/AGrrXhZJ/Q5P+7zn47b1tYpTl1n+NfM1pF2dlYkrFJk9SNaZ+OCM1JQdiXfHNEagdMgMRvnY743JOc53q88quQjp/H8r50Jw/spDHjI1Y6AgBRvn3R61NxoAMAY9BXPTX3FdJjJ0xba+V9pilVClMUoFKUoFKUoFKUoFK+UoPtKUoFKUoFa79sXCi8Ec6DvRMCPip1r9RrHzrYlRXaexE1pIvjp1D4rv/LI+dZym4s4qjy9tYI+HwpK55gIwgVmJjXOlthgDBUbnwNSXYnj0NyhET98MzNG2zqpOxI8R6jI+dav7SwhLZGJwI2MZP7J6fyA+dcvZXOG4hDpPTmA+e6PsfLwrOMlm3TK2f1eh0bavtY9tWTXRycdNfcV9pQMUpSgUpSgUpSgUpSgUpSgUpSgUpSgUpSgUpSgUpSgUpSgV1zHauyuEuaDTXangpZLqBc5IbT8R3k+uF+tVb2Q2E8vEVlfWRGhZnfUQVdToUMepOrUB5Amt08Y7MtPJzIyFbGlg2cEDx2B3x/Ks2w4FyUVF8OpxjJO5OP72ArnhLLXTKyyJK1FZNcIo8CuddHMpSlApSlApSlApSlApSlApSlApSlApSlApSlApTNKBSlKBSlKBSlKD5X2lKBSlKAaUpQBSlKBSlKBSlKAaUpQKUpQKClKBSlKAKUpQKUpQf//Z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8" descr="data:image/jpeg;base64,/9j/4AAQSkZJRgABAQAAAQABAAD/2wCEAAkGBhQQEBUUEBQUFRQUFBQUGBQVFBUXFRUVFRQVFRYWFBQXHCYeFxkkGRUUHzEgIycpLCwsFR4yNTAqNSYrLCkBCQoKDgwOGg8PGiwkHyQsLCksLSwpLCksLCksLCwsKSksKSwsKSwsLCwsLCwpLCwsLCksLCwsLCwsLCwsLCwpLP/AABEIAOEA4QMBIgACEQEDEQH/xAAcAAEAAgIDAQAAAAAAAAAAAAAABQYEBwIDCAH/xABHEAACAQMCAwUFBAgDBgUFAAABAgMABBESIQUTMQYiQVFhBzJxgZEUI0KhM1JigpKxwfAkQ3I0c4Ois9EIFRay8URjdMLh/8QAGAEBAQEBAQAAAAAAAAAAAAAAAAECAwT/xAAlEQEBAAICAAYCAwEAAAAAAAAAAQIRITEDEkFRYXEysRMigZH/2gAMAwEAAhEDEQA/AN30pSgUpSgUpSgUpSgUpXTJdAZ9OvkPifCpbod1dc1wqDLMAPMnAqmdoPaNHCdMXfbffw+nX51QuIdo5rx8amI8lPX06bDHlXK+L7Okw921uI9tLaEZZwfh9Ppnaq3ee1+JfciZvUnA/LNVaGyKxrNOrkDQhZIpHEmMhAFjOAxyNtvEDwxnWliLlJCHiXRk8t3EcgAA6xqrOo3xkgeO1cpl4l7a1jI+3ntvkXOiBPmWP9RWPH7e5Bu1qpHozL5eefOsNuxLygPPDJBGQTzAjyrnPVlAEqjruUH0O2H/AOhzJqWFBKqf5kEjONLfrLpVs4G6qGI/n0kyThbeHe3u0faeKWL1GHH9D+VXTgnbWzvMfZ7iNyfwZ0v/AANgn5V594l2HPeCB9S77AlfP3f0iYyQdaKP61e54NPENWgqB0YY07b++Nifn4VuWs2PYtK809lPbPd2TBJGM8IwNMnvAfstklfqR6VvTsl28teJJmB8OBlomwHHmR+sPUfPFa83pWdLFSlK0hSlKBSlKBSlKBSlKBSlKBSlKBSlKBXCWUKCzEAAZJJwAPWk06opZyAqgkk9AB41XZ+IrIvPuTot13jjbYyY6O6/yX+vTOWWlk2kpLzUpdjy4Rvk7M4Hj+yvr1Pp1rV3bT2h80mG1yEBx3QcsfSo/tX24m4nOLa2V+WxACqO8+TsT6f3vUvw7ss3D5IWuLMyBpdP3ckcjMeVIxXlOVycrq2ZtlYYJIrjq5N9IKPhqsFNzriQjJblSBGyNg0+NGrqTlgMDcg7VcT2Tt1t4ninZmeRIoRbyRtCZHPVsoyy4AZiWHuocDrmw3vGIp57MI2kx3Bdo5AYpFH2a4QExyANgM6jYdSK+8Z4RF9rttC8tpWm1vETE7aYiw1OmC2Dg7+VdJjIzbWLd2s9pJG7tFdySOsMWtDHIjFSe4FJjACqzEhU2U79K+XM0WCtzbyzXZC6I5gG5hLBQYXXMaIrMCzLgoNz4Z7ZpPs99CtxK0ipHK8TMq6l1lIiJSoAJGQFYAE62BBOC33jjrLeHXIqLbW4dCWwOfO50nbrhISNt8THFaR18U4R9mhSSZxLGjqZIZWJjw7BByuYxbKlhhXLBumAcYzLjhT3mHAS38VkRQ1zsdu+O6g2Hd72eh8qiJe0aSzwSThjHDHrRQAdVwWaMu2SFGhVYD9qRv1QawZe0MUg5LO4tkd9cUY++lGFMcTkN3YtLZODlyMdCQXAl7BoDFh7Zp7lieZpUykurMhYXEraY11BtOXGPCsWy7ONdsyXGmJoHAcoqm4kVhrQPODpYctlUnSSWVjkV84f2xCySLa2c7e6RCqBMJgqrj8OnKONs9aw147cPLKZ7e8icmPMVsqLI0WHAbW593K6SUYNkr0FRVW7a9grOOWTUix6GQakbQziQAxssQBBOdanQp/R5xucUZ+zlzZTCWyYyoDlJI2AYEb40hveH7OQQQRsa3RwPtDZRXLy4e3QKkTfaQ3M52ZH1M7Mx3Q4LE42Az4VB9o+GDiM0kvDojNgqwweSrBxplIdmQ5LQJhgGyc9OofCxL+zj2qC8Itr0cq6GANQ08w+RU+6/p4+HlWyK819pTC8ULTGa3likkiD41sNJU6ZNg3dbOOmCzdc5rbns+7XtMqW91Ikkpj5kUy9LiIEqT6SKR3hvkYO+9JdJYvFKUrbJSlKBSlKBSlKBSlKBSlKBSlVPt7x4xR8iNtLSKzSOOsUC/pHB8GOQi+relS3U2sm7qIztF2njlZmdv8ACQNjr/tEynp6xqR8yPgDqrtJ27k4jNpU4TUAq5woGcZPTA6VB9pu1DXLiOPuRLhVXoqL8fh1NbC9m3Z5YYnnaxluklR4iyPbl1ByJFaBpARlSB11YJ2wQTwxxuXOTpbJxEvw/sjccOVZfsqs0cqTNLFOjSCNARKjxSBFOqMvnSxxkYBxvaOO9pYZbYMhKSo0VxEkymIyFGD6UZ8K2pdS90kHVXd2W7Qpy+RcSaXQ6E5+Y5ZI/wABeOTDawO6eoJXIJztWuMe0KDgqT2kyNNy2+4jXBUxSrrWKVjkJoyy7g5XTgHfHafDmtvbMI1nzGAZI5YJSGAIMaypzAynw5ZfINQ3aG+t+GTW5aTuCRtMJk/Q6onVmUE5ERG2k7BtOnHunTdt7Q3EQtpy32SZFICMQ8RDH1w65GChGGHgCSaioeyMz3LImHjmRmW4B+75ZIYsSehUDdTgj4d6p9q3txDjsU15KyYkQWiQHIIUPLI0hBOxyEEbbfrrvuDUDBcmRmTLOyHRqbbKhVIP0OCAOqMCF2AxuFWLW0Uccru0KkIGYkMMj8Y6qmenQ7sCBkLU7xS2KxrImM251YHQx/5i4HhpGr931rNu10gpLXRLpZtQk1EDoFYBVKgZycgKQCT0foK+EGKdQi4DowOBgEowK9PSVz8qm+NWqmATIc6CswPoAdfz5bSfOsDi0n6JlHuypv8A6w0YH8Tr9KUd3CrqSG9R8f5bd3bBVGBbfz+9qw21hJdXrNeDl5t42EMUrqVTmS6UmkRhzDuSQMLnA7wGTWZI258eQSSsqgD1MLY+in61ZOGs17cScuSSONYII2dRpeQKZC3Kc7opY41gZIUlcZDVYjMla0tpmjdY0XThYlj1F2OkswjVSzEbAnB6j0qDuOCnLHhcVzCS5kDIyxKHYKjCdJ2Bx92CE0MN86cmp7hd5bWSsNSRq0rpGmSXfS7A6V3dzqJJO5yST418k428UbhIJtTMQJSIxEHc6VYanDuucHuqfpvWhrDtiLpdMzldWqYStHGpglZWEe2rbVpi15K4PMYErsTCcQ441pJatJbnESLIJoA0YiZ2LMEAOjGynDbHJ8627eRTi2W2e2gEcmIQHnMkhyDlxGItOQMtkvtgelUntN2SmtLqBuaVjc5dotQjWOId5GBJyojVRv8ALyOdLttvg/FkuUJQglSFcD8L6VfB+TKfnWfWi/Zl20uBxF4ZYljSTLElAjaFbTHrOO/76qG9fKt6VuVmwpSlVClKUClKUClKUClKUHVdXCxozucKoLE+gGTXn32ldpGdSuSJLnTNIPFIf/p4vgFPMI85Rn3RW2+3vEVCpAx7kmqWbHhbwqZJAfLVp0A+ZFeZe0PF3u7qSV9y7k7dBk9B5AdPgK55c3TePHKY9nHCraW9R7+RY7eM6jqzpdh7qMeiqT1J2wCPGvRFwoLfbeHMkxIAljjdWS5RdgVZTpEyj3T4junwIh/ZbwS2j4YLY6WlI1XMbAq6yN+F0YBgFAABxg6cg71WvaHKOEDRbiNppgTBJraK5j0kAiRo8faBvhdZzkYOqtssb2q+062lEMNrlpAdTS6cclXUqYzG699jkEqRjujx6VDtDz7BYbXiqC4imgSVTgpNASWBWOQjIZSN1OV36b1DP2ngucrxC37/AE+0QYjlXf8AEmNEm5PUZPmKsvbriT8WdbjPNt7eIBIoQRMc4MjzBhlQSuSV1AAADxap9rJ7KfL2UL6XtnWWBmAMh7phz4Tr+Dx33B8DnarZwPjg4fdQW1unNyyBs4KmUuNDAHY4yc7j3uvdGmATiTWS61Co7bCMDuHIBYODksoQhTk7s3jort4LaRy3cNzbjBWVHlgYksg1DMiHqyb5z4eO1S/Kz4bntLhLqI6xnVlWB2IJ6j0OfHrt4Ebc+FjQWhkOWQd042dDnB/I7ejDotYcULLiaMZOka18HXbvAD8QA/LYEjDZN/IBGsyfh72c7hD74PwHe9dHkd8DosgELwt7ithf92wyAfkdPqQ1YZk/wqr10tCpz4lJ4wfzU1yu5gs6ZYBpYz3c7918L6bl5P4aw7uRltb1lGWtXErKdu6ZVuFPw0Z/hq6TaVtHD3tukjKoIYDVtlmKlVXzYiKQD51kydoZkjvJ7ZBl5yqSsO53dNrbxwr/AJjuyg/qqHycnunV3tD7TZvJEjUNyDCinOQJV5zl8D3iusqB0yM79KvXZXiJvIeF2kPca2V5pWYK4DQxBUbSDvk3CuAcYOnritSCz3CRWC29upUTyqvOnIy/KhC8wk9TqbCKo6mRiBkGpFuMc/T9nt5JBC4BD4hKsFOnUJcMNsHGM4Ybb1FWzi2hnu2k1SzymGGacg6UQtGpJ2AQNz5SFwCDsBsKzVn5cCQWKTTDYyyKUWTD5ZnLSsg5khyc9QG1Abrlo25o93NJzhFAugNGFlmfSmCNTgpH3s9Pw4CDrviL47wG74las/NjidQxj0I+GKMHQqTINAZkXOoNtjYYqSm4hLNCyRW4VY20shmGGC7lNcavnyKqGJ6HyNe4129YxCMrDGWxpi5spMiZwVb7lXVf3d8Yz7wpskvo11xS/ns7MFV+8dkblsNSQxhNTRhTsCxy2kbBU8MaRu7sDxuS8sopZc6mRCSQBuygnp1HQj0YZrRrQ4upLuZ1jgmlDhYyxLScwHuZGVVT1dhsGxucA3n2Xdq5ppbmORtJSSMxwqi6CrkoVzjOpdGM56KfLaLW3KUpXRgpSlApSlApSlApSsfiF0IonkPREZ/4VJ/pQaf9qnHsR3Tg7u4s0/3cQWWf5M5hHyNav7BcPS64hGLhmWEEySuNRIUeZUEqCxRdWwGrqKlfaVxAlbePP+VzW9XnYzk/wyRr+5Up7GuOCwM0xhWTmaYsm4hhYBe83LEzKHzkZGRjSvXO3PDndby44bUbsVE6rPa382mMEq7y/aEjUDJCTZEyrjwEuPMGtK9oeMWvFZzJcXM0cuAiu6K8JVchcKoVowdz1Y7nqa2X2141bXVnKbSBkvJAFCsBCXUsBIDIjiOYacjAY9apHGfYvJHZR3McgMziL/CLGxfXIRlFJbJKgkkY/Ax6VplT+Jdj54xzE0XEZ35sD8wH1ZdnX95RTssjmcyhivKGSdRXvHuopK9Bnc+QUnwq0cN9kHGYu/FHyzsf08QJ+K6v51z41K9vCU4lF96x0yGMBZA55ijUVOmQiPOc+EwwQCctqr3EuNW96w5gaOQDSJyAQxyd5I1GBnOds7k/Go+6s5rN0cZBJ1JOjZVvWNxt/Wsluy4l/wBklV2IB5TkJLg7jAOAxxjpWPacQnsmaJ0OhvfgmQlG9Sp3B/aXB9afR9t5dnONry43J+7kVSpx7upcgHHQ/lscY92s+6tFhm0v+hmzoOO6rnrG2OgORjw72NgtUn2f8ZtihhY6I9yI5GGYgTlgJNtUeckNsVOc4wDV4uY+Qhhu8yWkgws5AzD5LLtjTjGHxt4jTkR5kWqfxy0fmrbkkOn6CT8Te8yfFhIFB9W9DXfa8YWWWbmd1L7hs8TeQlhV8fMB5F8+6Ky+0LaAI5mBuYCskEhO08edtTdS22nOd/PJYjv4B2Kedefcu9tCXeVVDaZA0gwzRuMGMFfLrk+e8uWl8u2l4uGzSF2RJDqdTqAbqyMzZbw2cZ+NbH9nTtZ3EiopMtxHLpbQwCF2XQragCCWEY6Y6kHbeycW47wm0ygCa9tR70kmQPxAZOfiBVfh7T8OkcaJ2jOcgnmRgHOx1aQAQd+tc74mXpHTHw8bOa2JGsds5MQaUwqlvErMSXnIA6nZQBpXbGkc4+ZpHKwLQpJpSLMl7dHu5kYa2RG6K2DqLH9GgQDcjTVoeITWwUhlliCuI30huSZTlpgqgCQgFv4z16GXhSORI8h/soOqCD3pL2TVnnz+al+8FPU7nfStaw8SZ9MZ+HcO0lFcG4iBizb2SrsSNDyx9MgH9FCRvk95gc7ZzXKTh0d8gWGMGJSMTYK9OohbIZlPQknB/OuniMKh1kvw8x6pZRZkVWzkM8Y2kb9pzpG5GPCSVLuZTIFW3TAIhVw0rj9qQdyM46ac/Gt2MRo3j3BLhLqZ7iblCGTls8iAxFRuEhiOeZkYIXH4sk5zVi9nnagfa4o7VURZzJmSVe8zgSE61RgAO4uANl5vjvno9oXB1kvOerItryE/Ts+nWCGcBFOpm3OdH4j4VE9jOLW0d5ElpDrzOia5ts8xTtGu/KUlFBJ1HBqN16KsLkyRhiAM+RJB3xkEgZB61kVh8OvjJqDIY2TAK6kYbjIwVP8APB9KzK6RyKUpVDFKUoFKUoFVn2k3XL4ZPjYuEiH/ABZET+TGrNVI9rsuLGMfrXUA/h1P/wDp+VS9LO3nPthf868kPQA6B6Be6PyFbv8AYzxy3g4YsM7LE2p5CZSqpJrbYoWODgAKR12rz5dvqkY9csxP1Jr0HY9meFnh1sGlgt7r7NC3NjlCzcwxqWLqjBnyScg7+oqYzUkXK7tqv+2u+iY2w4aI2YmRpHt1RvBAgdkGP1jg+VbF7B9kjb2MQmeUzuokc62GgsAeWFG2AMDp1ya1Vx64++giu1W4wSqyyTSRnTqXSYmIV3U77MG3HrW+DLMo9xG/0uRn+IbVPs9HRPbSxKWWckKCdMqK3QZ95dJH51WOHcIFzZMLi2NxFdMZ2OpRICVVVIUkdFRcENnB+NSXari0otJV5TxO6hFdmTlhnIUZdWJHXy61JWHEIoYo48OoRFQao5AO6oXrjHhU42ejzv269mtxbzM9ukksbMW3jKyJ5KydDgeKkg+nSoG345criC5TnpnSIp1JZd9uW+zofgcV6v8A/NoW2Mi/A7fzqI4xwrh9x+m5BI6EPGrDx2OdqvZHmviFvFzNFtLypIm912wC48Un26dN8dNsmrf2Y7eXVpA8VyFZD3RE4OGBGxVVGUGce7sd8KDl6zO2Hs7slLNbyZIQu2l1bLDOcAem9VvgFvz5Y1iEroihzEq40ogA1HqoGdJJ8ST4kUt0uOO1w7K8OB0Sz4kVip0NERpaJmwisxP3Y7p7oA7uOoNY/aXtrLxG4a3t5DHDGcPIvU74Kx49dttz4EDcyHtN4p9itBHE2XCrbq3Vi5GqWTPme8c+da67MxtEyuPwnOPDpuf6fI15PS5f8euSWyLwvY9Y4TpQLt5KXP8AqY7D4D65qkXXDBkjGf78a2pw3iYuoSAcYGCPHpn/APvp8a15xMKrMARsSCR6HYZ/v8q4Y27dssYj+B9opLCTG7wE9+E9MHqyA+635Hx9NodmL9BIyJIixToJEl0FnVfeKR+WrVnzGG3BrTXEptQ26j8/X+/Kp72b8bZbmJNRXlyAq2MlQ2dQA8feJxXp54z9Z+nDveHv+2+uFlxlIUCNjU002dbKScNpO56eeKwAtvDMEurozggkIHwiPnJX7PD0BztnOMEeVd1zAsoBVLqeQEENIhEZ3BIwSMKfT88VnK7yR4gtNAOCrh4VwynIOBvkEeI869Txtc+1PhdvJNFck8mLkvEcxPqcLqLCNQPAN4kdKqPAp7W3aKSBGc86IFps5xz1QuiR90MNyNRJBxtWyvaX2cg+xvcTW0cWlsu9usfObmNoOWIAPecHJ3yK1/bSQRW8Zhg1oWi0c5yT35lGWVdO4LEjGegrFdPRv/hV3EwKxBlxuVeN0YE53IcAk7Hfes+sLhjRMuuF1kDdZA4cn4sD+VZtdI5FKUqhSlKBSlKBVC9sf+xQ/wD5Sden6Ger7VK9rcOrh4P6tzbH6yBD+Tmpl0uPceV2O9ek+Dcen4fbQGS1sijxRsPs9wsc7AopyYZEHMbffS3XNebphhz8T/M16b9nPaHhgs4uVJbpOIU5oJUTllQBydXfcZBxjIxjGOlCq57S4m4jLZyxxSxmHUxWVQjtqKEKiuQG93qD49K24t/GRnWmP9QrXvtNV+IcPdooHEMBFxzHJikcIDnkRkagNLElmA2BwD1q0dj5Irvh9tKY0OuFM5UN3lGlhkjfdTWedrxpi9vLlHghQMra7u2BAIPdD6iTjw2qyNfRjrIg/eH/AHqs9srCOJbZo440JvLdWKoqkozEMpIG4O21WYWcY/Ag/dX/ALU52cadUnEofxOh+YNQHG+PWIU64zIfApbM+P3iun86n3u4l8Vz5KMn6LVO4g9wV7sJOBpM9yxVM9NQTd8E52wopRSONXEciOVtQulMFykS6TqOl8BiVHexgj8I86q3Z24KLcS5aVoIlcNEVjSNi4XVKO6ZAemkZ69Dg4tdzeyzZSRlCnIKKgRSM7jG7EZ8zVZ4lw/TrQAaHQoioNIRtslyvvnIbAOengRtz3t2k0xfaHdF0tMknIkYknq2U3J+v1qLsb8quBvkfzwaz+2w1W1q2MGPKN8SOn1Q1C2KFh3fH+/rXOSXw47bs8TJYIOPtDunvbAjqOu+R4k5P0FY9/ayyMXI0htRAJBbGd846fCvthZBTkjf8vL5VeuEcPWW10Y3GcHqc+n1rjbMenX8u2upeH4U5H4QD/f1rI9n9mTfZCkhSMlRkj/TgZ1eWPGpjtCptlZX8Op/p9Kt3YrhaW1jC8gljZyZ5JIUMjxF9kbGDgABc7HGTtWpbZr3Ysku/ba2WvGo8kS8QuIyDgc2IR5XGxJliG/gfhUmODiZWQXeuJ8McFMl9WScrgjop7pG+fOse1NzIFltrm2vUUndhy5CD7yM8eUz02KAggdK6OI8JheQySC5tHOMkBHh6Y8VdB+7pJ69a9rwIb2i8H+yWBGqa5EsixiB558NpV5cgtIx2ERIA8QKqduiD7JEIUIkuLWEKWk7mphv72SV05GfEb1n9vr5oXhhdreeA/es5gJGkLIT3XdxrCxtgrp9/GOlZVlw5JL62hZYwS8mtkeQGCSNMqFKlQzktpyOm+Dtvzy7dJ02xaWCxliuSXOWJxkn1wAKya6LK15aBdTNjxYkn6kkn5mu+uscilKVQpSlApSlBg8bvXhgeSNQzKBsfjitF8e9rsl//hmXQHYLowPeBDR5bz1hOlbp7V2bS25C6yM4eNGCmRGUqyhsd097IO24G46jyx2g4XLbXGSrLIjnKtgsro3dJ88robPrWN86ak42j+OQaLmUeAkbHwJyPyIrfHsq4Za3XCo574JKIA8IE4UwwIh1EoDsCcglzv4AgCtMds4BzklX3ZokcfIaR89IQ/Orh7FuHNeGaBblojEYrhIzHHLCzKSpd4pOpUlOhHUHOwxZ0Zd1tuw4QZTiyEkFqwIZpGkxKGBH3MDHUqnPvsV9FPWvvZOB4nuLGMiFbYoY9K6w0UoLKw1k6TkMCpzvvneucnFr9Xe2H2eaYR6jLEjrygThWlidyuo94hde+knpXyyaK3mixFOLly+XlGZLgEKZdTD3sYRgAAq6VA0g1nja86c+2PDnS0aV5pJeU0cmhljCbSKCSEQHYEnr4VYl4bGdyC+fFmJ/LpUdxeC4uoJIRFGiSIyankJbDDGQiLjPxauPZn/EWkTOznC6ChOMMhKMGx1OV8/nT1T0ShuIo9hpB/VUb/Rah+PpczxuqYgi0kliNcrjHRU6IPU5PkPGpkvHDsMKT0UDvH5Dc1j3lo9wuhmMUR94KcSMP1dY9wHxxv6iqjU3AWGZYAo5jFgHLA4A2Pe/EwG2M9PoYfjxCQPzBhSCmnTqkkf3UCYx4432AKdGzip7tPwRYJmltU+5Q6Ax/R6wMFVI6hemTtkEb74rPFONPzIYY0U3TAZdQPuE8Xz05gXO/RN/H3eUx1k73KXEvuFm7sGOkiRcLKmDlZE6Oo6nOCfH8YzVK4Tc6G0vsR/fzras93iXWmlWRUR/eKCFfdhSPIHQjdt+h6kmoTi3ZO3vO/EwglIVmjcgAF+mG6ZJB8vhWL/TcvTpL59Wd/tG286n+/8AvVs4BxdIY2JIA8WJ/r0qqW/s3u1ONZC+Y1Nt6ELVx4Hwax4cObeycyRN8Nliv7XLyT4HvaUxjrXHWNupXTzZSbsc/wD0ceJDn3H3Vsvey3dZ1AyWGfdXHQn/AFdAoaxcMAWTlRtJZ3CErEso/wAPcRrgadB2YADwOrG6k94CtdpO3s1y2mEctImB5WxMo394dOoYaOmVAJOdpvgV5BcW6W84ElpMByjnU1rJg/cueqJsTG58O70wB6sPDku3lz8S3hMizhmmxcxNZ3g6SxOVWX1jlXAkH7LjUM/A1kPb8Qtt45EuU/VkUhsf6k7w+JEhPpUVJwSW0UQvMxiOArTrz7dj0USKcSW7+RRwvTAzsOvi3aKfh0DCf7pHBjjmL86FHZToKygCTA64dOinvN4da5RXbq/muLyaSSMxRYVUQMHikJADMjABXwYzk4B+9wRtWJxDtAlpPbvJGX0ypiQSMvLZiGyy7hxp5ZxtnUa+cHsGgi1O4XbU4UI0YVRgY0gayI1HeJJOnNSPbzss3/leZlCSYLqEJY81lSQpJkbFREVBBI2x5Acpzduvw28h2GcdPDp8q5VD9juJ/abC2l/XhQn4hcH8wamK7uJSlKBSlKBSlKAa81e0KZ4+NGG4P3BuEkIUAZRtjg42JUt6ZYnGSSfStaO/8RHBdL290o80Y+oxgn/lFSrHX7auxiQwRyWy4iRQQASQBsj7nzzC3yatadiO0svD7xJodGrOgh86GV8BlcjcDxyOhAO/SvQXZ8Di3AYtYDNytBAPVkBTTnzaM/8ANXnDjXB2tLh4n/Cdj01Kd1b5jBqTvS16T4J2hazhZrq0nXmO0z3EbRzxSSSEYJdSGX8CKGQYCqPCpDs9exaXu7iWMzyL3gD+gjHeWCNT3iB1Jxl2yf1QNddgfaJHJaxW94kpFtJFKZUjeRNEbZXmcsFl0uIznGD6eOwZ7634jc2y2zxyx/eTyyRkEkRaVSFmG41PIGKnqIiDsTTlOHfZ9sFEJkmByzFljRN40JARZHJChumdwAWx4VjcGjmS5lgZjAszPcqo0MwViA6q+6htXeOAcZ2NZXEikt5Hb91YbdVupuiqXLMtsh8PeSSTH/20qH7R8SluZ0k4eA32Uamlx3cnOtcnGoaR0Gc5PT3hmxYuHKhtVLsQvm7klmPgCx3Yny+lcAXuAcho4iMbkrI4+W8Y/wCb4dDrpvaEsSLcsonlMvLzKSjQghA2mFQwjAkLptknRuTkVh8V9skpzGqxx6s6SjFnYD8Qboq9e8Ac/h3yUbNLL257TW1rFyZB9xGF1RKN52GeXbRjxGVy56AAA7titY8NbBkmKossrk7HCqPCNSfdiX5kgZ8qw+DWn24tNcM+ttJAJBEaqHWPAwMEsW0rvgKzdcZkHtmjJBG0ewI3G4BH0Urt+1QrviYaSuSckuT4sT6fXb126V2Xd2RDIowQ2hcEbZUlwR81f+OsO3k0qDjBI1kn/SZQT8FAH7tcLmImJMEd53QHywIcZ9Bq/nVTbGtZQ8qDoHW4J8OugDIGxO9Y1rhkhLAd+BoiD4lcMB9DKK7IrB0cnb/Dq6OM7g60j28+8uPmK52Nn3EDHo3MUjoMvIm/oO98hV0W12W0jFUfqyHlP+0MhWzvtkBJPr51ceyFhbvriuou48gKTg6HikcZ0cwYZVcpqAOVLA5HSqrYqBrUjByc+uFGx8+6PojVNcN7QfZ4ZA7LoYqrrIpMUi76CzoOZC4IOJBnBIypJGHROWxrm6uLMiJ4/tUD9xSWRZcEe4wfCOeuASoI8dsHXHHuLw8Tuvs0LSrHbN7kqBl7xUSxkN+jkV1CqxP64zvky/aD2l6eFKIxqnlfko3dkC6e8H1Jsz4A09DnfHdIqGt7MwqXijjikl0GWPSNEZKnLa86QgOvbHXI/aOLW5NJbgNrNcXLpCscq2+h5NfcUyagyRg7/eDTqPh3dLDfa99q4Gm4c5dNLKBIVyCRoYFtwSPd1ePjWP2KV415ekOmMmdZY5A7AAA6lw3uhRhhnbqas9zAJEZG6OpU/Bhg/wA61MeGbeVK9kM+LFoD1t5nT90nK/lV5rW3s2YxXc0bf5iKT/vI+435IfrWyauHRlOSlKVpkpTNKBSlKBVQ9q3AvtfC5lAyyDmL8V/+c/KrfXCeEOrK3RgVPwIwalGnP/DtxwtHPbN0XEi/XS/84/pXZ7a+wXMH2qFe8uSwHiu5b6bsPi3kKqfZGVuFdojEx0o0rI2dhiTKj6M2f3a9E3VssiFWGQR/ZHrms2bje9PLPZG5ktZ1kQZxlWU9GRhpYE9RkMd/A71t7hfaiwumi57IJQHifWDFKCrHRIG21EgYOkn3vKoftL2M+ySnSvcO4IGwyfD09PDp5ExIsgWXUGZQclAdnGllKlT3TsxxnofLrWJfc0sXE+1MFrLIywPcM7/cMxbHLWNEbWW6kS8wb740+FRFt9tuBK7yC3glnlJGcFmVuVoRB3m0iNVAAxt1FSHAruy0251mGUHlyqzSQyBjtrUtgNg6SQucK3jjJunBeFw290yhVLSjmxzE62fH6RNZzlgTq26hz5U8q+ZrHiHZ5kjW7nBaCQKzcvDA6Y/0rD8akhcjYlRkhgpBxeI9ho4SsglMk08Ynxp7sUJ0lppWyfuxnQoHvHAHQ42TwicG2NhCgmeEvAWB+6jjVjymaQfiCFO6O8GU+VVi04e1lb3CNFrt5g9rdBRmeBwCiuhPvoVdXCbbMCp1FlO5NM7Yl3wIWhMCD3GI1eLNkDUfUgD4DAGwFJY9Klc4yGyep72dTfHr+VWGyspr+L7TmMyR8uN0TOS6RLrffBBJOykA6fjUNdIWJJ2GdIPng4bHz2+o8qIwJ7FG1MAFGDker4TA/dZvL3axbrh2LeMA+6ZWB/gA/wCmR8qlpIwylh7uogHwwu2frk1GqhFiXPVkdwD1+81NGB8mQUVzueFkXN3lhpladRuOvO56/wDSx86xLXhJIKFs6QTnzV/D5Mjn/iVJ/YG5qKqsczqowDviOVgPXZB9ameD9mWa7MT5jblajqU+5q/CejHfwO2DnBpsQXCeAtLJhcs5DN6fdMQWPoxXP7+PGpzilxHbR20U6QtHMQIGHd1qxH3VwhOtcMyHmKSCVGyE4Pdxvjx4LI/JIkGtU5DgDmao1fWJttDB2PdOQwfYDSTVWh4K13KlxKXUGJY+QMgKUJBQgk4T3WCg9X6g7tm/LUYnZrh8q6pJwiCRwywmPPLdTpEuOqqhJHwZjnLAnJ4txyG3u+RM6+CzllbDRyIAY1cfowuVfbO4G+dRa+8B7OysBIrRGRNIdZFch2A94ODlcg5Gx3Y+Zzi9pPZOl6oZ25c2MExnUm3Qd4AsAMDJA6VMZvkt1w0jwztJJDcsIbllQGTTN3lYqoYocDBy2Bt+1W+fZ37RYbmziFzcxm4C9/JAY+RYDxxVAi9hE4k3mh0/raX1fwYx+Yq42fsetmVFmXLIqrzBpy2BjJDA77eFdLWHZ2Vu1m4i7wnUjTTMrDoUbWdQ9DnI9CK2RURwDsvDZD7oEkjGpiCceQwAAPlUvTGaXK7KUpWmSlKUClKUClKUGg/bvwYw30NyuwkwCRthv7BP71br7O8UF1aQzD/MjRj6MR3h8myPlVT9s3AvtPDWKjLRnUP5/wAwo+ddHsQ4vzuHcsneNsj/AEyZP/vEn5Vmd6a7i3dqVBtZCQDgDGRnqwH8jWuJ+FBdbgppA0qJSRGJCVzzDkAgIxxnIyehIWtj9qD/AIWT9z/qLUDwKAMHDAEFyCD0PdTNcs5u6jphxjuqDLxZo5ZBbMDGw0FXBaJ+4ASVyCRqyQQQR4HG1Z/C+ILNDyWs1W4CgLJE8bCVlHV4W0F8gYbQGbcnbrVi477OsZe13B35Z6j/AEnx+BqoT2JUlJF9CrD8iDSXXFZ+Yuzcct41imtV5ckWI3thG6lo2I5kajSNTKTqU+Y8A1dd8klzqvGhxakRloA2ZbmBcnmSKhKnAbUseSSoIJ3wKZYGW2P+FnmiA/BrLx+WND5A2AH9KlODdqrq2iMWlQhZiGjVHKamJbQrvGAMkkLpYAk+FbmUTSU47ZR/aFfhRczSRc6YW7dxrYoSpYZ0s7nAQNknfBUDNRtxxaUQwMkYRpInhjnt9TxTxhGYrJC3ejmTSzA5ZlZWB6kVJ9l+PQ2cjpGspgkAk1tDiYTAAOH0/pFYDIP4dx7uNMXb9q4Le/8AtDJtM0gMSqx5SuI/vYWLaJJHZBzAmc5XBOnLaTSS7Q8WsX4cLaB1V2EMChw0MqIWVJJG1hWCrHzGJPd23yDXy841G8UVpIIFcXVspli08iSCN+cZUkzhcrBhkY5UnxBBMVxXtFAL5bhbV5EdWIjcEd8rpeUDSyxlu6uCRkIxPUVH8QlNyNcFrbQNq0qUKnunBdmyrJJ7qrjHR33qWrIsPGeJ29ndW7QXCy2yzvO1tG6Scl+VJGXiOruRkzZMfQH3cZwejtRx77dKv2USIYkyk5UqwbmIQ6ZxjoRv7wZhgZqDsOHlVbncwk4TK7FQCHbQYN1BOjPQnoelT3B+z0sxbks4XKgNIGZdtRb3sMQSy756rtt1zclmKDgsQpc3BMjB1fmyJq3dXDtkAjH3a7nfbJOd6tnZPs+lxzdUhIVwyyQuB3nRRsVJBOFGzZqy9nuzZgLNMUZzgDSGCqBnfvHOTk1OpGB0AHwFJhbzS5ScRi8N4dyQ2ZGkZiCWYIDsMKMIANgAOlZZWvtK6ubhyhX3RXKlApSlApSlApSlApSlApSlBi8TsxNC8Z/GpHzxt+eK097Irj7LxCe2bYFmUD0f7xPpgj96t11pbtdbmx44kqbCXcf6lPNT89S/KsZcct4+zaPao/4Z/in/AL1qM4AO6f8AeH+S1ndo5Q9qCu4cxkfA94VhdnR3P+I/9Kzfz/xufh/q0r0rE4hwmKcYlQN69GHwYbistelCa6a24qZfezsdYJMfsvv/AMw/7VCz9kLmP/L1eqMG/Lr+VbMNcSKz5J6NeZqt+GSj3opB+43/AGrrXhZJ/Q5P+7zn47b1tYpTl1n+NfM1pF2dlYkrFJk9SNaZ+OCM1JQdiXfHNEagdMgMRvnY743JOc53q88quQjp/H8r50Jw/spDHjI1Y6AgBRvn3R61NxoAMAY9BXPTX3FdJjJ0xba+V9pilVClMUoFKUoFKUoFKUoFK+UoPtKUoFKUoFa79sXCi8Ec6DvRMCPip1r9RrHzrYlRXaexE1pIvjp1D4rv/LI+dZym4s4qjy9tYI+HwpK55gIwgVmJjXOlthgDBUbnwNSXYnj0NyhET98MzNG2zqpOxI8R6jI+dav7SwhLZGJwI2MZP7J6fyA+dcvZXOG4hDpPTmA+e6PsfLwrOMlm3TK2f1eh0bavtY9tWTXRycdNfcV9pQMUpSgUpSgUpSgUpSgUpSgUpSgUpSgUpSgUpSgUpSgUpSgV1zHauyuEuaDTXangpZLqBc5IbT8R3k+uF+tVb2Q2E8vEVlfWRGhZnfUQVdToUMepOrUB5Amt08Y7MtPJzIyFbGlg2cEDx2B3x/Ks2w4FyUVF8OpxjJO5OP72ArnhLLXTKyyJK1FZNcIo8CuddHMpSlApSlApSlApSlApSlApSlApSlApSlApSlApTNKBSlKBSlKBSlKD5X2lKBSlKAaUpQBSlKBSlKBSlKAaUpQKUpQKClKBSlKAKUpQKUpQf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8" name="Picture 20" descr="http://www.pc4all.co.kr/imgdata/itemimage/2012/06/11/151096-1.jp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3" y="2475139"/>
            <a:ext cx="1640365" cy="1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endCxn id="2052" idx="2"/>
          </p:cNvCxnSpPr>
          <p:nvPr/>
        </p:nvCxnSpPr>
        <p:spPr>
          <a:xfrm flipV="1">
            <a:off x="3851920" y="2413466"/>
            <a:ext cx="2164079" cy="630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2052" idx="2"/>
          </p:cNvCxnSpPr>
          <p:nvPr/>
        </p:nvCxnSpPr>
        <p:spPr>
          <a:xfrm flipH="1">
            <a:off x="4499992" y="2413466"/>
            <a:ext cx="1516007" cy="2095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://www.pc4all.co.kr/imgdata/itemimage/2013/03/12/168384-1.jp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3638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>
            <a:endCxn id="2056" idx="0"/>
          </p:cNvCxnSpPr>
          <p:nvPr/>
        </p:nvCxnSpPr>
        <p:spPr>
          <a:xfrm flipH="1">
            <a:off x="5688124" y="2366486"/>
            <a:ext cx="327875" cy="769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2060" idx="0"/>
          </p:cNvCxnSpPr>
          <p:nvPr/>
        </p:nvCxnSpPr>
        <p:spPr>
          <a:xfrm>
            <a:off x="6015999" y="2366486"/>
            <a:ext cx="1242604" cy="2095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2052" idx="2"/>
            <a:endCxn id="2068" idx="1"/>
          </p:cNvCxnSpPr>
          <p:nvPr/>
        </p:nvCxnSpPr>
        <p:spPr>
          <a:xfrm>
            <a:off x="6015999" y="2413466"/>
            <a:ext cx="1242604" cy="881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http://openclipart.org/image/250px/svg_to_png/28690/skotan_No-sign_X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76" y="2487084"/>
            <a:ext cx="1878020" cy="18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36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36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5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8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10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928926" y="523412"/>
            <a:ext cx="6215074" cy="5834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시스템 구조도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47" name="AutoShape 8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AutoShape 10" descr="data:image/jpeg;base64,/9j/4AAQSkZJRgABAQAAAQABAAD/2wCEAAkGBwwMDA0NDAwNDAwMDQ0MDAwNDA8MDAwMFBEWFhQRFBQYHSggGBoxHBQUITEhJSkrMC4xFx8zOD8sNygtLisBCgoKDg0OGhAQFiwkHyY3Li0sNCw3LCwtNzIsNiwrMiswLC0uLCwvLDEsLywsLC8tLCwsLCwsLC4sMCwsLCwtLP/AABEIAMIBAwMBEQACEQEDEQH/xAAbAAEAAgMBAQAAAAAAAAAAAAAAAQYDBAUHAv/EAD4QAAIBAgEHBwgKAgMAAAAAAAABAgMRBAUGEiExQVE0YXFykrHRExYiMjNUc8IUI1JTgZGhsrPB4fBCY6L/xAAaAQEAAgMBAAAAAAAAAAAAAAAAAgUBAwYE/8QANBEBAAECAwMKBAYDAAAAAAAAAAECAwQRMQUSIRUzQVNxgaGxweETMjSRIkNRYdHwI1Lx/9oADAMBAAIRAxEAPwD3EAAAAAAAAAAAAAAAAAAAAAAAAAAAAAAAAAAAABAEgQBIAAAAAAAAAAAAAAAAAAAAAAAAAAAAAAAAAAIAkCAJAAAAAAAAAAAGvj8T5CjOroOegk3Fana+0037vwrc15Z5EvvDV41acakHeM0pLwJ27kXKYqp0kZSYAAAADSp5QjPEyw8YtuENKc0/Ri9Xo/qeanExVem1EaRxn0Yzbp6WQAAAAAAAAAAAAAAAAAAAAAAAAAAAHzKKkmmrpppp70zExExlI4mSJPC4ipg5v0JXqYdventX+8GVmFmbF2cPVprT/H9/dGOHB1cTjKNH2tWEOZyWk/w2nvuX7dv56ohJoTziwkdkpy6tOX92PJO08PGkzPcxnD5jnLhX94umHgzEbUsfv9jebVDLOEqao1op8J3pv9bG+3jbFelf34eZnD7ynjY4ehKrqbtaC+1N7CWJvxZtzX9iZYMg4J0aOnU11qz8pUb269i/X9TVgbE27e9V808ZIdM9rIAAAAAAAAAAAAAABAEgAAAAAAAAAADBjMXTw8HOrLRW7e5PglvNV29Rap3q5FOytlaWJnGUY+TVNvyck/rPxZz2Kxk3qomIyy0/VCZc1u7u9be1vW2eLXiwAAAGSnWlFx13UJKcYSu4aXQTprqpy/bjl0fYW/JOXKeItCf1dXdG/oz6r/o6HC4+i9+GeFX90TiXXPeyAAAAAAAAAAAABAEgAAAAAAAAAAABgxuKhQpyqTeqO7fJ7kjVevU2qJrqFFx+NqYmo51HzRivVhHgjl79+u9XvVf8a8804PJ9eupOlTc1Ha7qKvw1vaLWGu3c5opzMmtOLi3GSalFtNNWafA1TExOUiDAAANvD5NxFWDqU6TlBX13SvbbZPW/wN9vC3rlO/TTnBk1P0a/BpmgW7N7K7rLyNV/WxXoy+8iv7Og2fjfix8Ov5vP3TiXcLNkAAAAAAAAAAAAABAEgAAAAAAAAAFOznxzq1/JJ+hR1Pnqb3/X5nPbSv79zcjSPNCZcYrWHbyJluGGpyp1ISktJyi4Wvd7nfoLPB4+mxRNFUfZmJycrG4h1qtSq1o6cr24LceC9c+Jcmv9WGE1gAAsGTM4I0MOqUqcpSgmoONtGSvdX4FthtpU2rUUVU8Y0SiXBqTcpSk9sm5O2y7dyqqnOZlFNGrKnOM4O0oNSi+dGaK5oqiqnWB6BgcSq9KFWOycU2uD3r8zrLN2LtuK46WxnNoAAAAAAAAAAAAAAAAAAAAAAAPitUUISm9kIyk+hK5Gurdpmqegeczm5Nyetybk3xb2nHzM1TnLWgwAAAAAAAAAC1ZoVr0qtN/8JqS6JLxi/wAy92Tczoqo/SfNKlYC2SAAAAAAAAAAAAAAAAAAAAAYcTiadGOlVnGEeMna75uJruXaLcZ1zkNahljC1JKMa0dJ6kpJwu+a6NNGNsVzlFXoxnDZxlLylKpT0tHThKGlttdWubr1G/bqpzyziYZV3zYXvUewvEp+So6zw90d082F71HsLxHJUdZ4e5unmwveo9heI5KjrPD3N082F71HsLxHJUdZ4e5unmwveo9heI5KjrPD3N082F71HsLxHJUdZ4e5unmwveo9heI5KjrPD3N082F71HsLxHJUdZ4e5unmwveo9heI5KjrPD3N082F71HsLxHJUdZ4e5uulkXJX0WVRqsqmmoqyja1r8/Oe3B4T4EzO9nmzEZN/FYulRV6tSME9l3rfQt56rt63ajOucmWHDZVw1aWjTqxcnsi04t9F9prt4uzcnKmrixm3T0sgAAAAAAAEASBAEgAAAAAAoWWMXKviJyb9GMpQgt0Yp2/ycri703bszPRwhCWkeZhaslYuVbJ+IU3pOlTqwu9bcdC6uXuGvVXMJXFXREx4JRoqllwRQ5QiWXBDKAsuCGUBZcEMoCy4DKAsuCGUBZcEMoCy4IZQFlwQygLLghlAseZ1k8S9yjSv/7LjZGUTXPZ6pUuJjcVKvVlUm7uT1LdGO5Irb12q7XNcosBqF4yBi5V8NGU3ecW4SfFrY/ysdPgb03bMTVronDpHsZAAAABAEgQBIAAAAAAAADzmv7SfXl3s465889stbGRFhyDyLG9Wf8AGy3wP013v8ko0V4qEQAAAAAAAAAAsOaXq4rqU/nLfZWlzu9UqVeKdEMi35p8ll8WXdE6HZfM98pUu2WSQAAAAAAAAAgCQAAAAAAec1/aT68u9nHXPnntlrYyIsOQORY3qz/jZb4H6a73+SUaK8VCIAAAAAAAAAAWHNL1cV1Kfzlvsr8zu9UqVeKdEMi4Zpcll8WXdE6HZfM98p0u0WTIAAAAAAAAAgCQAAAAAAec1/aT68u8465889stbGRFhyDyLG9Wf8bLfA/TXe/ySjRXioRAAAAAAAAAACw5periupT+ct9lfmd3qlSrxTohkW/NLksviy7onQ7L5nvlKl2yySAAAAAAAAAAAAAAAAADzmv7SfXl3s465889stbGRFhyDyLG9Wf8bLfA/TXe/wAko0V4qEQAAAAAAAAAAsOaWzFdSn85b7K0ud3qlSrxTwiGRcM0uSy+LLuidDsvme+UqXaLJIAAAAAAAAAAAAAAAAAPOcR7SfXl3s465889stbGRFhyDyLG9Wf8bLfA/TXe/wAko0V4qEQAAAAAAAAAAsOaWzFdSn85b7K/M7vVKlXkU6IZFwzS5LL4su6J0Oy+Z75TpdosmQAAAAAAAABAEgAIAkAAApOXsnToVpzSbpVJOUZLZFvW4vgc1jsNVauTVl+GeKEw5kIuTUYpyk9SSV22eKmJqnKOMsLdgsA8NgK6n7SdKrOa+z6Dsi/s4ebOFrirWYmZ+yeXBUDn0AAAAAAAAAAAseZy14jopfMXGyNa+71SpcrK2Tp4ao00/Jtt057nHh0ngxWGqsVzExw6JYmMmpRpSqSUYRc5PZGKuzRRTVXO7TGcsL1kfBfR6EKb1y1ynbZpP/bfgdRhLHwbUUzr0pw3T0sgAAAAAAAAAAAAAAAABDV9TV1wewD4p0acNcIQi3vjFIjTRTTpGQxZRV8PXX/TU/azXiOar7J8iXnxyTWAAAAAAAAAAFkzN24jopfMXGyNa+71SpWSUVJWaTW9NXRdTETwlJ806MIepCMb/Zio9ximimnSMhkJAAAAQBIAABAEgAAAAAAAAAACGr6nseoCmZVyJVozbpwlUpNtxcVpSiuDX9nN4rAV26pmiM6UJhzvo9X7qp2JeB4/hV/6z9pYYiAAfcKU5a4wlJcYxbJRRVOkTI+vo9X7up2JGfhV/wCs/aRiIAB9wpTkrxhKS2XjFtEooqnSJkZqGAr1JaMKNRvni4pdLZsow92ucqaZMlxyLk76LS0W05yelUa2X4LmOiweG+Bby6Z1TiMnQPWyAAAAAAAAAAEASAAAAAAAAAAAIAkAB5tPa+l95xtWstaDAteZ/sKvxflRfbJ5urt9ISpd6Wx9Bayk83e19Jxk6taALbmjyefxn+2Jf7K5me3+EqXdLRIAAAAAAAAAAAAAAAAAAAAAAAAAAAAA82ntfS+842rWWtBgWvM/2FX4vyovtk83V2+kJUu9LY+gtZSebva+lnGTq1oAtuaPJ5/Gf7Yl/srmZ7f4Spd0tEgAAAAAAAAAAAAAACAJAAAAAAAAAQBIADzeqmpST1NSaa57nG1RlVMNb5MC2ZoJ+QqPc6rt2UX+yY/xVT+/pCVLuvYWiTzeSs2ntTafTc42eEy1oMC3Zop/RpvjVlbsxOg2VH+Ge3+EqXcLNIAAAAAAAAAAAAAAAgCQAAAAAAAAEASAAruWsgSqTdWhbSlrnTbsnLimVGM2dNdU12+nWEZhzsPm7ipytNRpR3yclL8kjx29mXqp/FwhjdlbMFhYUKcacPVit+1ve2X1m1TaoiinSE2c2iuZZzflUnKrh7Xk7zpt6PpcUynxmzprqmu306wjMNDDZuYmckpqNKO+TkpO3MkeS3sy9VP4uEMbq2YTDQoU404K0Yq3O3vbL+1aptURRTpCbMbAAAAAAAAAAAAAAAAgCQAAAAAAAAAAAAAAAAAAAAAAAAAAAAAAAAAAAAAAAAAAAAAAAAAAAAAAAAAAAAAAAAAAAAAAAAAAAAAIAICQAACAJAgCQIAkAAAgABIACAAEgQBIEASAAgABIEASB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18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65" y="1055992"/>
            <a:ext cx="6115239" cy="47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4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-36512" y="1412776"/>
            <a:ext cx="3146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현재 진행 상황 시연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026" name="Picture 2" descr="C:\Users\Jake\Downloads\passu_bi_#inbae@cgs_studio(130810)\passu_symbol_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76" y="2924944"/>
            <a:ext cx="241452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012635" y="1556792"/>
            <a:ext cx="6023861" cy="1200329"/>
            <a:chOff x="3012635" y="1124744"/>
            <a:chExt cx="6023861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012635" y="1124744"/>
              <a:ext cx="60238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4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r>
                <a:rPr lang="ko-KR" altLang="en-US" sz="2400" b="1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지금부터는  현재까지 개발된 </a:t>
              </a:r>
              <a:r>
                <a:rPr lang="en-US" altLang="ko-KR" sz="2400" b="1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                </a:t>
              </a:r>
              <a:r>
                <a:rPr lang="ko-KR" altLang="en-US" sz="2400" b="1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를</a:t>
              </a:r>
              <a:endParaRPr lang="en-US" altLang="ko-KR" sz="2400" b="1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algn="ctr"/>
              <a:r>
                <a:rPr lang="ko-KR" altLang="en-US" sz="2400" b="1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시연해보도록 하겠습니다</a:t>
              </a:r>
              <a:r>
                <a:rPr lang="en-US" altLang="ko-KR" sz="2400" b="1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EEECE1">
                      <a:lumMod val="25000"/>
                    </a:srgbClr>
                  </a:solidFill>
                  <a:latin typeface="Yoon 윤고딕 520_TT" pitchFamily="18" charset="-127"/>
                  <a:ea typeface="Yoon 윤고딕 520_TT" pitchFamily="18" charset="-127"/>
                </a:rPr>
                <a:t>.</a:t>
              </a:r>
              <a:endParaRPr lang="en-US" altLang="ko-KR" sz="24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50" y="1462117"/>
              <a:ext cx="1418191" cy="405896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21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0139" y="-171400"/>
            <a:ext cx="58326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32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김 찬</a:t>
            </a:r>
            <a:endParaRPr lang="en-US" altLang="ko-KR" sz="32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주요 구현 기능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Device Driver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기능 부분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USB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가상 드라이버 구현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885153"/>
            <a:ext cx="8225372" cy="23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0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23412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8C39AD-D595-4CCB-BAA0-8988D03496E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1011" y="1412776"/>
            <a:ext cx="252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개발 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일정</a:t>
            </a:r>
            <a:endParaRPr lang="en-US" altLang="ko-KR" sz="2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r>
              <a:rPr lang="ko-KR" altLang="en-US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변경 후</a:t>
            </a:r>
            <a:r>
              <a:rPr lang="en-US" altLang="ko-KR" sz="2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EEECE1">
                    <a:lumMod val="25000"/>
                  </a:srgbClr>
                </a:solidFill>
                <a:cs typeface="Verdana" pitchFamily="34" charset="0"/>
              </a:rPr>
              <a:t>-</a:t>
            </a:r>
            <a:endParaRPr lang="ko-KR" altLang="en-US" sz="2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EEECE1">
                  <a:lumMod val="25000"/>
                </a:srgbClr>
              </a:solidFill>
              <a:cs typeface="Verdan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2" y="2852936"/>
            <a:ext cx="8100126" cy="27363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59436" y="4725144"/>
            <a:ext cx="1441952" cy="864096"/>
          </a:xfrm>
          <a:prstGeom prst="rect">
            <a:avLst/>
          </a:prstGeom>
          <a:solidFill>
            <a:srgbClr val="FF0D0D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0139" y="-171400"/>
            <a:ext cx="58326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32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김 찬</a:t>
            </a:r>
            <a:endParaRPr lang="en-US" altLang="ko-KR" sz="32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주요 구현 기능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윈도우 </a:t>
            </a:r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Device Driver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기능 부분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USB </a:t>
            </a:r>
            <a:r>
              <a:rPr lang="ko-KR" altLang="en-US" sz="20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EEECE1">
                    <a:lumMod val="25000"/>
                  </a:srgbClr>
                </a:solidFill>
                <a:latin typeface="Yoon 윤고딕 520_TT" pitchFamily="18" charset="-127"/>
                <a:ea typeface="Yoon 윤고딕 520_TT" pitchFamily="18" charset="-127"/>
              </a:rPr>
              <a:t>가상 드라이버 구현</a:t>
            </a:r>
            <a:endParaRPr lang="en-US" altLang="ko-KR" sz="20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EEECE1">
                  <a:lumMod val="25000"/>
                </a:srgb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0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928926" y="548823"/>
            <a:ext cx="6215074" cy="585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39" y="777141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20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32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endParaRPr lang="en-US" altLang="ko-KR" sz="1600" b="1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2">
                  <a:lumMod val="2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2" name="Picture 3" descr="C:\Users\Jake\Pictures\포폴\ss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8900"/>
            <a:ext cx="540956" cy="21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01011" y="1412776"/>
            <a:ext cx="2520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앞으로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…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cs typeface="Verdana" pitchFamily="34" charset="0"/>
              </a:rPr>
              <a:t>할 일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1026" name="Picture 2" descr="http://blogfiles1.naver.net/data32/2008/6/24/48/usb_descriptor_1_jay_kor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80728"/>
            <a:ext cx="5885927" cy="26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80268" y="976021"/>
            <a:ext cx="5824484" cy="2661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716016" y="5013176"/>
            <a:ext cx="1008112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inf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868144" y="5013176"/>
            <a:ext cx="1008112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.sys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53384" y="4809852"/>
            <a:ext cx="2664296" cy="10081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5546204" y="3763640"/>
            <a:ext cx="528359" cy="93610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9423"/>
            <a:ext cx="1685635" cy="482440"/>
          </a:xfrm>
          <a:prstGeom prst="rect">
            <a:avLst/>
          </a:prstGeom>
        </p:spPr>
      </p:pic>
      <p:sp>
        <p:nvSpPr>
          <p:cNvPr id="18" name="날짜 개체 틀 15"/>
          <p:cNvSpPr>
            <a:spLocks noGrp="1"/>
          </p:cNvSpPr>
          <p:nvPr>
            <p:ph type="dt" sz="half" idx="10"/>
          </p:nvPr>
        </p:nvSpPr>
        <p:spPr>
          <a:xfrm>
            <a:off x="0" y="44624"/>
            <a:ext cx="6588224" cy="365125"/>
          </a:xfrm>
        </p:spPr>
        <p:txBody>
          <a:bodyPr/>
          <a:lstStyle/>
          <a:p>
            <a:r>
              <a:rPr lang="en-US" altLang="ko-KR" sz="1050" b="1" dirty="0" err="1" smtClean="0">
                <a:solidFill>
                  <a:schemeClr val="bg1"/>
                </a:solidFill>
              </a:rPr>
              <a:t>PassU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(Pass your USB computer via Network) Samsung Software Membership Middle Presentation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48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518</Words>
  <Application>Microsoft Office PowerPoint</Application>
  <PresentationFormat>화면 슬라이드 쇼(4:3)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Verdana</vt:lpstr>
      <vt:lpstr>휴먼모음T</vt:lpstr>
      <vt:lpstr>맑은 고딕</vt:lpstr>
      <vt:lpstr>Yoon 윤고딕 520_TT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최현빈</cp:lastModifiedBy>
  <cp:revision>350</cp:revision>
  <dcterms:created xsi:type="dcterms:W3CDTF">2010-07-09T16:02:12Z</dcterms:created>
  <dcterms:modified xsi:type="dcterms:W3CDTF">2013-08-22T15:00:21Z</dcterms:modified>
</cp:coreProperties>
</file>