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B000"/>
    <a:srgbClr val="994731"/>
    <a:srgbClr val="005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D47D-8687-4BEB-88F5-9AFFA0F35926}" type="datetimeFigureOut">
              <a:rPr lang="ko-KR" altLang="en-US" smtClean="0"/>
              <a:t>2013-08-07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A4C2-3E1A-46F0-9BE3-2AC664462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2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D47D-8687-4BEB-88F5-9AFFA0F35926}" type="datetimeFigureOut">
              <a:rPr lang="ko-KR" altLang="en-US" smtClean="0"/>
              <a:t>2013-08-07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A4C2-3E1A-46F0-9BE3-2AC664462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85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D47D-8687-4BEB-88F5-9AFFA0F35926}" type="datetimeFigureOut">
              <a:rPr lang="ko-KR" altLang="en-US" smtClean="0"/>
              <a:t>2013-08-07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A4C2-3E1A-46F0-9BE3-2AC664462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05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D47D-8687-4BEB-88F5-9AFFA0F35926}" type="datetimeFigureOut">
              <a:rPr lang="ko-KR" altLang="en-US" smtClean="0"/>
              <a:t>2013-08-07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A4C2-3E1A-46F0-9BE3-2AC664462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6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D47D-8687-4BEB-88F5-9AFFA0F35926}" type="datetimeFigureOut">
              <a:rPr lang="ko-KR" altLang="en-US" smtClean="0"/>
              <a:t>2013-08-07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A4C2-3E1A-46F0-9BE3-2AC664462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44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D47D-8687-4BEB-88F5-9AFFA0F35926}" type="datetimeFigureOut">
              <a:rPr lang="ko-KR" altLang="en-US" smtClean="0"/>
              <a:t>2013-08-07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A4C2-3E1A-46F0-9BE3-2AC664462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93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D47D-8687-4BEB-88F5-9AFFA0F35926}" type="datetimeFigureOut">
              <a:rPr lang="ko-KR" altLang="en-US" smtClean="0"/>
              <a:t>2013-08-07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A4C2-3E1A-46F0-9BE3-2AC664462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0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D47D-8687-4BEB-88F5-9AFFA0F35926}" type="datetimeFigureOut">
              <a:rPr lang="ko-KR" altLang="en-US" smtClean="0"/>
              <a:t>2013-08-07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A4C2-3E1A-46F0-9BE3-2AC664462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54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D47D-8687-4BEB-88F5-9AFFA0F35926}" type="datetimeFigureOut">
              <a:rPr lang="ko-KR" altLang="en-US" smtClean="0"/>
              <a:t>2013-08-07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A4C2-3E1A-46F0-9BE3-2AC664462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04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D47D-8687-4BEB-88F5-9AFFA0F35926}" type="datetimeFigureOut">
              <a:rPr lang="ko-KR" altLang="en-US" smtClean="0"/>
              <a:t>2013-08-07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A4C2-3E1A-46F0-9BE3-2AC664462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3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D47D-8687-4BEB-88F5-9AFFA0F35926}" type="datetimeFigureOut">
              <a:rPr lang="ko-KR" altLang="en-US" smtClean="0"/>
              <a:t>2013-08-07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A4C2-3E1A-46F0-9BE3-2AC664462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63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8D47D-8687-4BEB-88F5-9AFFA0F35926}" type="datetimeFigureOut">
              <a:rPr lang="ko-KR" altLang="en-US" smtClean="0"/>
              <a:t>2013-08-07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7A4C2-3E1A-46F0-9BE3-2AC664462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5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45" y="2999385"/>
            <a:ext cx="2230179" cy="374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690" y="1004237"/>
            <a:ext cx="243227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53" y="1044774"/>
            <a:ext cx="2376264" cy="209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왼쪽/오른쪽 화살표 3"/>
          <p:cNvSpPr/>
          <p:nvPr/>
        </p:nvSpPr>
        <p:spPr>
          <a:xfrm>
            <a:off x="3483665" y="1296333"/>
            <a:ext cx="2407540" cy="690085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UDP/IP</a:t>
            </a:r>
            <a:endParaRPr lang="ko-KR" altLang="en-US" dirty="0"/>
          </a:p>
        </p:txBody>
      </p:sp>
      <p:sp>
        <p:nvSpPr>
          <p:cNvPr id="11" name="왼쪽/오른쪽 화살표 10"/>
          <p:cNvSpPr/>
          <p:nvPr/>
        </p:nvSpPr>
        <p:spPr>
          <a:xfrm rot="5400000">
            <a:off x="1187624" y="2706498"/>
            <a:ext cx="1368152" cy="648072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UDP/IP</a:t>
            </a:r>
            <a:endParaRPr lang="ko-KR" alt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892599" y="1905309"/>
            <a:ext cx="1687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Virtual USB share &amp;</a:t>
            </a:r>
          </a:p>
          <a:p>
            <a:r>
              <a:rPr lang="en-US" altLang="ko-KR" sz="1200" b="1" dirty="0" smtClean="0"/>
              <a:t>Input Device control</a:t>
            </a:r>
            <a:endParaRPr lang="ko-KR" altLang="en-US" sz="1200" b="1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123404"/>
            <a:ext cx="506730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259632" y="3741032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Virtual Input Device</a:t>
            </a:r>
            <a:endParaRPr lang="ko-KR" altLang="en-US" sz="1100" b="1" dirty="0"/>
          </a:p>
        </p:txBody>
      </p:sp>
      <p:pic>
        <p:nvPicPr>
          <p:cNvPr id="2062" name="Picture 14" descr="C:\Users\Jake\Desktop\window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0728"/>
            <a:ext cx="348022" cy="34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4" descr="C:\Users\Jake\Desktop\window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138" y="980728"/>
            <a:ext cx="348022" cy="34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3469210" y="2830769"/>
            <a:ext cx="189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Windows USB Stack</a:t>
            </a:r>
            <a:endParaRPr lang="ko-KR" altLang="en-US" sz="1400" b="1" dirty="0"/>
          </a:p>
        </p:txBody>
      </p:sp>
      <p:sp>
        <p:nvSpPr>
          <p:cNvPr id="38" name="아래쪽 화살표 37"/>
          <p:cNvSpPr/>
          <p:nvPr/>
        </p:nvSpPr>
        <p:spPr>
          <a:xfrm>
            <a:off x="6156176" y="2649632"/>
            <a:ext cx="650615" cy="48891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39552" y="364594"/>
            <a:ext cx="409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/>
              <a:t>PassU</a:t>
            </a:r>
            <a:r>
              <a:rPr lang="en-US" altLang="ko-KR" sz="2400" b="1" dirty="0" smtClean="0"/>
              <a:t> System Architecture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0861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18</Words>
  <Application>Microsoft Office PowerPoint</Application>
  <PresentationFormat>화면 슬라이드 쇼(4:3)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Jake</dc:creator>
  <cp:lastModifiedBy>Jake</cp:lastModifiedBy>
  <cp:revision>10</cp:revision>
  <dcterms:created xsi:type="dcterms:W3CDTF">2013-08-06T17:17:16Z</dcterms:created>
  <dcterms:modified xsi:type="dcterms:W3CDTF">2013-08-06T18:56:28Z</dcterms:modified>
</cp:coreProperties>
</file>