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6A9D0-FEC3-41DA-9DDE-7AA7CEF6BCBC}" v="284" dt="2023-06-11T18:36:09.734"/>
    <p1510:client id="{DFA44EB6-5255-42A0-8412-A0A038F75A4F}" v="1140" dt="2023-06-10T22:01:37.373"/>
    <p1510:client id="{FE185132-7765-4471-898F-5817E8BE813C}" v="61" dt="2023-06-11T19:00:3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ze Kuroichi" userId="719e80d437ae0b70" providerId="Windows Live" clId="Web-{FE185132-7765-4471-898F-5817E8BE813C}"/>
    <pc:docChg chg="modSld sldOrd">
      <pc:chgData name="Yaze Kuroichi" userId="719e80d437ae0b70" providerId="Windows Live" clId="Web-{FE185132-7765-4471-898F-5817E8BE813C}" dt="2023-06-11T19:00:32.590" v="60" actId="20577"/>
      <pc:docMkLst>
        <pc:docMk/>
      </pc:docMkLst>
      <pc:sldChg chg="modSp">
        <pc:chgData name="Yaze Kuroichi" userId="719e80d437ae0b70" providerId="Windows Live" clId="Web-{FE185132-7765-4471-898F-5817E8BE813C}" dt="2023-06-11T19:00:32.590" v="60" actId="20577"/>
        <pc:sldMkLst>
          <pc:docMk/>
          <pc:sldMk cId="2708614208" sldId="258"/>
        </pc:sldMkLst>
        <pc:spChg chg="mod">
          <ac:chgData name="Yaze Kuroichi" userId="719e80d437ae0b70" providerId="Windows Live" clId="Web-{FE185132-7765-4471-898F-5817E8BE813C}" dt="2023-06-11T19:00:32.590" v="60" actId="20577"/>
          <ac:spMkLst>
            <pc:docMk/>
            <pc:sldMk cId="2708614208" sldId="258"/>
            <ac:spMk id="3" creationId="{6AEB14FB-F647-F1DF-DAD2-EE3033C582E4}"/>
          </ac:spMkLst>
        </pc:spChg>
      </pc:sldChg>
      <pc:sldChg chg="modSp">
        <pc:chgData name="Yaze Kuroichi" userId="719e80d437ae0b70" providerId="Windows Live" clId="Web-{FE185132-7765-4471-898F-5817E8BE813C}" dt="2023-06-11T18:50:09.889" v="56" actId="20577"/>
        <pc:sldMkLst>
          <pc:docMk/>
          <pc:sldMk cId="3259009068" sldId="269"/>
        </pc:sldMkLst>
        <pc:spChg chg="mod">
          <ac:chgData name="Yaze Kuroichi" userId="719e80d437ae0b70" providerId="Windows Live" clId="Web-{FE185132-7765-4471-898F-5817E8BE813C}" dt="2023-06-11T18:50:09.889" v="56" actId="20577"/>
          <ac:spMkLst>
            <pc:docMk/>
            <pc:sldMk cId="3259009068" sldId="269"/>
            <ac:spMk id="3" creationId="{4C18ACD9-491F-A3B0-C728-7D155BCADB94}"/>
          </ac:spMkLst>
        </pc:spChg>
      </pc:sldChg>
      <pc:sldChg chg="ord">
        <pc:chgData name="Yaze Kuroichi" userId="719e80d437ae0b70" providerId="Windows Live" clId="Web-{FE185132-7765-4471-898F-5817E8BE813C}" dt="2023-06-11T18:50:13.311" v="57"/>
        <pc:sldMkLst>
          <pc:docMk/>
          <pc:sldMk cId="1769424581" sldId="271"/>
        </pc:sldMkLst>
      </pc:sldChg>
    </pc:docChg>
  </pc:docChgLst>
  <pc:docChgLst>
    <pc:chgData name="Yaze Kuroichi" userId="719e80d437ae0b70" providerId="Windows Live" clId="Web-{5C16A9D0-FEC3-41DA-9DDE-7AA7CEF6BCBC}"/>
    <pc:docChg chg="addSld delSld modSld sldOrd">
      <pc:chgData name="Yaze Kuroichi" userId="719e80d437ae0b70" providerId="Windows Live" clId="Web-{5C16A9D0-FEC3-41DA-9DDE-7AA7CEF6BCBC}" dt="2023-06-11T18:43:40.049" v="280"/>
      <pc:docMkLst>
        <pc:docMk/>
      </pc:docMkLst>
      <pc:sldChg chg="modSp">
        <pc:chgData name="Yaze Kuroichi" userId="719e80d437ae0b70" providerId="Windows Live" clId="Web-{5C16A9D0-FEC3-41DA-9DDE-7AA7CEF6BCBC}" dt="2023-06-11T17:08:33.566" v="6" actId="20577"/>
        <pc:sldMkLst>
          <pc:docMk/>
          <pc:sldMk cId="736908137" sldId="268"/>
        </pc:sldMkLst>
        <pc:spChg chg="mod">
          <ac:chgData name="Yaze Kuroichi" userId="719e80d437ae0b70" providerId="Windows Live" clId="Web-{5C16A9D0-FEC3-41DA-9DDE-7AA7CEF6BCBC}" dt="2023-06-11T17:08:33.566" v="6" actId="20577"/>
          <ac:spMkLst>
            <pc:docMk/>
            <pc:sldMk cId="736908137" sldId="268"/>
            <ac:spMk id="3" creationId="{8F58B691-6118-236E-56D3-2BC740AD9BA7}"/>
          </ac:spMkLst>
        </pc:spChg>
      </pc:sldChg>
      <pc:sldChg chg="addSp delSp modSp">
        <pc:chgData name="Yaze Kuroichi" userId="719e80d437ae0b70" providerId="Windows Live" clId="Web-{5C16A9D0-FEC3-41DA-9DDE-7AA7CEF6BCBC}" dt="2023-06-11T17:21:57.113" v="121"/>
        <pc:sldMkLst>
          <pc:docMk/>
          <pc:sldMk cId="3259009068" sldId="269"/>
        </pc:sldMkLst>
        <pc:spChg chg="mo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" creationId="{5C3ED38D-D1FF-99BE-5D8D-C69A77FE6FE7}"/>
          </ac:spMkLst>
        </pc:spChg>
        <pc:spChg chg="mo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3" creationId="{4C18ACD9-491F-A3B0-C728-7D155BCADB94}"/>
          </ac:spMkLst>
        </pc:spChg>
        <pc:spChg chg="add del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8" creationId="{100EDD19-6802-4EC3-95CE-CFFAB042CFD6}"/>
          </ac:spMkLst>
        </pc:spChg>
        <pc:spChg chg="add del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10" creationId="{DB17E863-922E-4C26-BD64-E8FD41D28661}"/>
          </ac:spMkLst>
        </pc:spChg>
        <pc:spChg chg="add del">
          <ac:chgData name="Yaze Kuroichi" userId="719e80d437ae0b70" providerId="Windows Live" clId="Web-{5C16A9D0-FEC3-41DA-9DDE-7AA7CEF6BCBC}" dt="2023-06-11T17:21:57.113" v="120"/>
          <ac:spMkLst>
            <pc:docMk/>
            <pc:sldMk cId="3259009068" sldId="269"/>
            <ac:spMk id="15" creationId="{B6CDA21F-E7AF-4C75-8395-33F58D5B0E45}"/>
          </ac:spMkLst>
        </pc:spChg>
        <pc:spChg chg="add del">
          <ac:chgData name="Yaze Kuroichi" userId="719e80d437ae0b70" providerId="Windows Live" clId="Web-{5C16A9D0-FEC3-41DA-9DDE-7AA7CEF6BCBC}" dt="2023-06-11T17:21:57.113" v="120"/>
          <ac:spMkLst>
            <pc:docMk/>
            <pc:sldMk cId="3259009068" sldId="269"/>
            <ac:spMk id="22" creationId="{D5B0017B-2ECA-49AF-B397-DC140825DF8D}"/>
          </ac:spMkLst>
        </pc:spChg>
        <pc:spChg chg="ad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6" creationId="{777A147A-9ED8-46B4-8660-1B3C2AA880B5}"/>
          </ac:spMkLst>
        </pc:spChg>
        <pc:spChg chg="add">
          <ac:chgData name="Yaze Kuroichi" userId="719e80d437ae0b70" providerId="Windows Live" clId="Web-{5C16A9D0-FEC3-41DA-9DDE-7AA7CEF6BCBC}" dt="2023-06-11T17:21:57.113" v="121"/>
          <ac:spMkLst>
            <pc:docMk/>
            <pc:sldMk cId="3259009068" sldId="269"/>
            <ac:spMk id="27" creationId="{5D6C15A0-C087-4593-8414-2B4EC1CDC3DE}"/>
          </ac:spMkLst>
        </pc:spChg>
        <pc:grpChg chg="add del">
          <ac:chgData name="Yaze Kuroichi" userId="719e80d437ae0b70" providerId="Windows Live" clId="Web-{5C16A9D0-FEC3-41DA-9DDE-7AA7CEF6BCBC}" dt="2023-06-11T17:21:57.113" v="120"/>
          <ac:grpSpMkLst>
            <pc:docMk/>
            <pc:sldMk cId="3259009068" sldId="269"/>
            <ac:grpSpMk id="17" creationId="{AE1C45F0-260A-458C-96ED-C1F6D2151219}"/>
          </ac:grpSpMkLst>
        </pc:grpChg>
        <pc:cxnChg chg="add del">
          <ac:chgData name="Yaze Kuroichi" userId="719e80d437ae0b70" providerId="Windows Live" clId="Web-{5C16A9D0-FEC3-41DA-9DDE-7AA7CEF6BCBC}" dt="2023-06-11T17:21:57.113" v="120"/>
          <ac:cxnSpMkLst>
            <pc:docMk/>
            <pc:sldMk cId="3259009068" sldId="269"/>
            <ac:cxnSpMk id="24" creationId="{6CF1BAF6-AD41-4082-B212-8A1F9A2E8779}"/>
          </ac:cxnSpMkLst>
        </pc:cxnChg>
      </pc:sldChg>
      <pc:sldChg chg="modSp new del">
        <pc:chgData name="Yaze Kuroichi" userId="719e80d437ae0b70" providerId="Windows Live" clId="Web-{5C16A9D0-FEC3-41DA-9DDE-7AA7CEF6BCBC}" dt="2023-06-11T17:36:15.257" v="127"/>
        <pc:sldMkLst>
          <pc:docMk/>
          <pc:sldMk cId="3270982419" sldId="270"/>
        </pc:sldMkLst>
        <pc:spChg chg="mod">
          <ac:chgData name="Yaze Kuroichi" userId="719e80d437ae0b70" providerId="Windows Live" clId="Web-{5C16A9D0-FEC3-41DA-9DDE-7AA7CEF6BCBC}" dt="2023-06-11T17:36:14.913" v="126" actId="20577"/>
          <ac:spMkLst>
            <pc:docMk/>
            <pc:sldMk cId="3270982419" sldId="270"/>
            <ac:spMk id="2" creationId="{384C4A7B-867B-ACB7-67F5-C595F4AA77F4}"/>
          </ac:spMkLst>
        </pc:spChg>
      </pc:sldChg>
      <pc:sldChg chg="addSp modSp new mod setBg">
        <pc:chgData name="Yaze Kuroichi" userId="719e80d437ae0b70" providerId="Windows Live" clId="Web-{5C16A9D0-FEC3-41DA-9DDE-7AA7CEF6BCBC}" dt="2023-06-11T17:40:09.969" v="174"/>
        <pc:sldMkLst>
          <pc:docMk/>
          <pc:sldMk cId="4292976077" sldId="270"/>
        </pc:sldMkLst>
        <pc:spChg chg="mo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2" creationId="{AF2EB1BB-D4D8-88F7-F9AC-493D5937C78A}"/>
          </ac:spMkLst>
        </pc:spChg>
        <pc:spChg chg="mo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3" creationId="{9A4299C8-3497-6476-1EB4-8A01629BF317}"/>
          </ac:spMkLst>
        </pc:spChg>
        <pc:spChg chg="ad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8" creationId="{B6CDA21F-E7AF-4C75-8395-33F58D5B0E45}"/>
          </ac:spMkLst>
        </pc:spChg>
        <pc:spChg chg="add">
          <ac:chgData name="Yaze Kuroichi" userId="719e80d437ae0b70" providerId="Windows Live" clId="Web-{5C16A9D0-FEC3-41DA-9DDE-7AA7CEF6BCBC}" dt="2023-06-11T17:40:09.969" v="174"/>
          <ac:spMkLst>
            <pc:docMk/>
            <pc:sldMk cId="4292976077" sldId="270"/>
            <ac:spMk id="15" creationId="{D5B0017B-2ECA-49AF-B397-DC140825DF8D}"/>
          </ac:spMkLst>
        </pc:spChg>
        <pc:grpChg chg="add">
          <ac:chgData name="Yaze Kuroichi" userId="719e80d437ae0b70" providerId="Windows Live" clId="Web-{5C16A9D0-FEC3-41DA-9DDE-7AA7CEF6BCBC}" dt="2023-06-11T17:40:09.969" v="174"/>
          <ac:grpSpMkLst>
            <pc:docMk/>
            <pc:sldMk cId="4292976077" sldId="270"/>
            <ac:grpSpMk id="10" creationId="{AE1C45F0-260A-458C-96ED-C1F6D2151219}"/>
          </ac:grpSpMkLst>
        </pc:grpChg>
        <pc:cxnChg chg="add">
          <ac:chgData name="Yaze Kuroichi" userId="719e80d437ae0b70" providerId="Windows Live" clId="Web-{5C16A9D0-FEC3-41DA-9DDE-7AA7CEF6BCBC}" dt="2023-06-11T17:40:09.969" v="174"/>
          <ac:cxnSpMkLst>
            <pc:docMk/>
            <pc:sldMk cId="4292976077" sldId="270"/>
            <ac:cxnSpMk id="17" creationId="{6CF1BAF6-AD41-4082-B212-8A1F9A2E8779}"/>
          </ac:cxnSpMkLst>
        </pc:cxnChg>
      </pc:sldChg>
      <pc:sldChg chg="addSp delSp modSp new mod ord setBg">
        <pc:chgData name="Yaze Kuroichi" userId="719e80d437ae0b70" providerId="Windows Live" clId="Web-{5C16A9D0-FEC3-41DA-9DDE-7AA7CEF6BCBC}" dt="2023-06-11T17:42:26.037" v="183"/>
        <pc:sldMkLst>
          <pc:docMk/>
          <pc:sldMk cId="1769424581" sldId="271"/>
        </pc:sldMkLst>
        <pc:spChg chg="del">
          <ac:chgData name="Yaze Kuroichi" userId="719e80d437ae0b70" providerId="Windows Live" clId="Web-{5C16A9D0-FEC3-41DA-9DDE-7AA7CEF6BCBC}" dt="2023-06-11T17:42:22.209" v="182"/>
          <ac:spMkLst>
            <pc:docMk/>
            <pc:sldMk cId="1769424581" sldId="271"/>
            <ac:spMk id="2" creationId="{E5963709-65A1-DA37-CDB5-CBE7AC2AB875}"/>
          </ac:spMkLst>
        </pc:spChg>
        <pc:spChg chg="del">
          <ac:chgData name="Yaze Kuroichi" userId="719e80d437ae0b70" providerId="Windows Live" clId="Web-{5C16A9D0-FEC3-41DA-9DDE-7AA7CEF6BCBC}" dt="2023-06-11T17:42:04.318" v="177"/>
          <ac:spMkLst>
            <pc:docMk/>
            <pc:sldMk cId="1769424581" sldId="271"/>
            <ac:spMk id="3" creationId="{6D7ED7A2-9115-EF05-F52B-C1C502E6E53B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9" creationId="{F3060C83-F051-4F0E-ABAD-AA0DFC48B218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1" creationId="{83C98ABE-055B-441F-B07E-44F97F083C39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3" creationId="{29FDB030-9B49-4CED-8CCD-4D99382388AC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5" creationId="{3783CA14-24A1-485C-8B30-D6A5D87987AD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7" creationId="{9A97C86A-04D6-40F7-AE84-31AB43E6A846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19" creationId="{FF9F2414-84E8-453E-B1F3-389FDE8192D9}"/>
          </ac:spMkLst>
        </pc:spChg>
        <pc:spChg chg="add">
          <ac:chgData name="Yaze Kuroichi" userId="719e80d437ae0b70" providerId="Windows Live" clId="Web-{5C16A9D0-FEC3-41DA-9DDE-7AA7CEF6BCBC}" dt="2023-06-11T17:42:26.037" v="183"/>
          <ac:spMkLst>
            <pc:docMk/>
            <pc:sldMk cId="1769424581" sldId="271"/>
            <ac:spMk id="21" creationId="{3ECA69A1-7536-43AC-85EF-C7106179F5ED}"/>
          </ac:spMkLst>
        </pc:spChg>
        <pc:picChg chg="add mod ord">
          <ac:chgData name="Yaze Kuroichi" userId="719e80d437ae0b70" providerId="Windows Live" clId="Web-{5C16A9D0-FEC3-41DA-9DDE-7AA7CEF6BCBC}" dt="2023-06-11T17:42:26.037" v="183"/>
          <ac:picMkLst>
            <pc:docMk/>
            <pc:sldMk cId="1769424581" sldId="271"/>
            <ac:picMk id="4" creationId="{1D05C275-5414-E0B6-0888-9C66A75A2C7C}"/>
          </ac:picMkLst>
        </pc:picChg>
      </pc:sldChg>
      <pc:sldChg chg="addSp modSp new">
        <pc:chgData name="Yaze Kuroichi" userId="719e80d437ae0b70" providerId="Windows Live" clId="Web-{5C16A9D0-FEC3-41DA-9DDE-7AA7CEF6BCBC}" dt="2023-06-11T18:17:36.601" v="252" actId="1076"/>
        <pc:sldMkLst>
          <pc:docMk/>
          <pc:sldMk cId="3045214150" sldId="272"/>
        </pc:sldMkLst>
        <pc:spChg chg="mod">
          <ac:chgData name="Yaze Kuroichi" userId="719e80d437ae0b70" providerId="Windows Live" clId="Web-{5C16A9D0-FEC3-41DA-9DDE-7AA7CEF6BCBC}" dt="2023-06-11T18:12:43.988" v="200" actId="20577"/>
          <ac:spMkLst>
            <pc:docMk/>
            <pc:sldMk cId="3045214150" sldId="272"/>
            <ac:spMk id="2" creationId="{B7809ED2-9851-8596-BF55-24F5645560E7}"/>
          </ac:spMkLst>
        </pc:spChg>
        <pc:spChg chg="mod">
          <ac:chgData name="Yaze Kuroichi" userId="719e80d437ae0b70" providerId="Windows Live" clId="Web-{5C16A9D0-FEC3-41DA-9DDE-7AA7CEF6BCBC}" dt="2023-06-11T18:14:54.153" v="245" actId="20577"/>
          <ac:spMkLst>
            <pc:docMk/>
            <pc:sldMk cId="3045214150" sldId="272"/>
            <ac:spMk id="3" creationId="{0B2D77DD-D1BB-531F-7A09-2A8BAE0CBEA1}"/>
          </ac:spMkLst>
        </pc:spChg>
        <pc:picChg chg="add mod">
          <ac:chgData name="Yaze Kuroichi" userId="719e80d437ae0b70" providerId="Windows Live" clId="Web-{5C16A9D0-FEC3-41DA-9DDE-7AA7CEF6BCBC}" dt="2023-06-11T18:16:44.692" v="249" actId="1076"/>
          <ac:picMkLst>
            <pc:docMk/>
            <pc:sldMk cId="3045214150" sldId="272"/>
            <ac:picMk id="4" creationId="{91FF9D13-D568-3126-07ED-4E7E941A4795}"/>
          </ac:picMkLst>
        </pc:picChg>
        <pc:picChg chg="add mod">
          <ac:chgData name="Yaze Kuroichi" userId="719e80d437ae0b70" providerId="Windows Live" clId="Web-{5C16A9D0-FEC3-41DA-9DDE-7AA7CEF6BCBC}" dt="2023-06-11T18:17:36.601" v="252" actId="1076"/>
          <ac:picMkLst>
            <pc:docMk/>
            <pc:sldMk cId="3045214150" sldId="272"/>
            <ac:picMk id="5" creationId="{8060AD3C-A123-FB10-1CB3-D4480156E9F1}"/>
          </ac:picMkLst>
        </pc:picChg>
      </pc:sldChg>
      <pc:sldChg chg="addSp delSp modSp new">
        <pc:chgData name="Yaze Kuroichi" userId="719e80d437ae0b70" providerId="Windows Live" clId="Web-{5C16A9D0-FEC3-41DA-9DDE-7AA7CEF6BCBC}" dt="2023-06-11T18:19:26.890" v="272" actId="1076"/>
        <pc:sldMkLst>
          <pc:docMk/>
          <pc:sldMk cId="1725820787" sldId="273"/>
        </pc:sldMkLst>
        <pc:spChg chg="del">
          <ac:chgData name="Yaze Kuroichi" userId="719e80d437ae0b70" providerId="Windows Live" clId="Web-{5C16A9D0-FEC3-41DA-9DDE-7AA7CEF6BCBC}" dt="2023-06-11T18:19:16.780" v="268"/>
          <ac:spMkLst>
            <pc:docMk/>
            <pc:sldMk cId="1725820787" sldId="273"/>
            <ac:spMk id="2" creationId="{AABEF1A2-0D4D-669E-9428-97B51655B614}"/>
          </ac:spMkLst>
        </pc:spChg>
        <pc:spChg chg="del">
          <ac:chgData name="Yaze Kuroichi" userId="719e80d437ae0b70" providerId="Windows Live" clId="Web-{5C16A9D0-FEC3-41DA-9DDE-7AA7CEF6BCBC}" dt="2023-06-11T18:18:32.480" v="254"/>
          <ac:spMkLst>
            <pc:docMk/>
            <pc:sldMk cId="1725820787" sldId="273"/>
            <ac:spMk id="3" creationId="{8753945C-610F-BDFC-3543-BD00A25C2430}"/>
          </ac:spMkLst>
        </pc:spChg>
        <pc:picChg chg="add mod ord">
          <ac:chgData name="Yaze Kuroichi" userId="719e80d437ae0b70" providerId="Windows Live" clId="Web-{5C16A9D0-FEC3-41DA-9DDE-7AA7CEF6BCBC}" dt="2023-06-11T18:19:26.890" v="272" actId="1076"/>
          <ac:picMkLst>
            <pc:docMk/>
            <pc:sldMk cId="1725820787" sldId="273"/>
            <ac:picMk id="4" creationId="{68660F70-A6A2-DE9A-2CBA-743CDDD25A6B}"/>
          </ac:picMkLst>
        </pc:picChg>
        <pc:picChg chg="add mod">
          <ac:chgData name="Yaze Kuroichi" userId="719e80d437ae0b70" providerId="Windows Live" clId="Web-{5C16A9D0-FEC3-41DA-9DDE-7AA7CEF6BCBC}" dt="2023-06-11T18:19:21.749" v="270" actId="1076"/>
          <ac:picMkLst>
            <pc:docMk/>
            <pc:sldMk cId="1725820787" sldId="273"/>
            <ac:picMk id="5" creationId="{119C2CFA-AE31-1FE7-BD85-4D050FB1146D}"/>
          </ac:picMkLst>
        </pc:picChg>
      </pc:sldChg>
      <pc:sldChg chg="addSp delSp modSp new mod setBg">
        <pc:chgData name="Yaze Kuroichi" userId="719e80d437ae0b70" providerId="Windows Live" clId="Web-{5C16A9D0-FEC3-41DA-9DDE-7AA7CEF6BCBC}" dt="2023-06-11T18:43:40.049" v="280"/>
        <pc:sldMkLst>
          <pc:docMk/>
          <pc:sldMk cId="799493907" sldId="274"/>
        </pc:sldMkLst>
        <pc:spChg chg="del">
          <ac:chgData name="Yaze Kuroichi" userId="719e80d437ae0b70" providerId="Windows Live" clId="Web-{5C16A9D0-FEC3-41DA-9DDE-7AA7CEF6BCBC}" dt="2023-06-11T18:36:09.734" v="279"/>
          <ac:spMkLst>
            <pc:docMk/>
            <pc:sldMk cId="799493907" sldId="274"/>
            <ac:spMk id="2" creationId="{83F1A6CE-D371-1009-D9A4-5E06BB70D063}"/>
          </ac:spMkLst>
        </pc:spChg>
        <pc:spChg chg="del">
          <ac:chgData name="Yaze Kuroichi" userId="719e80d437ae0b70" providerId="Windows Live" clId="Web-{5C16A9D0-FEC3-41DA-9DDE-7AA7CEF6BCBC}" dt="2023-06-11T18:35:59.297" v="274"/>
          <ac:spMkLst>
            <pc:docMk/>
            <pc:sldMk cId="799493907" sldId="274"/>
            <ac:spMk id="3" creationId="{3C4186C5-3D7F-0BF9-67AA-D520688E72B7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9" creationId="{F3060C83-F051-4F0E-ABAD-AA0DFC48B218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1" creationId="{83C98ABE-055B-441F-B07E-44F97F083C39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3" creationId="{29FDB030-9B49-4CED-8CCD-4D99382388AC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5" creationId="{3783CA14-24A1-485C-8B30-D6A5D87987AD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7" creationId="{9A97C86A-04D6-40F7-AE84-31AB43E6A846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19" creationId="{FF9F2414-84E8-453E-B1F3-389FDE8192D9}"/>
          </ac:spMkLst>
        </pc:spChg>
        <pc:spChg chg="add">
          <ac:chgData name="Yaze Kuroichi" userId="719e80d437ae0b70" providerId="Windows Live" clId="Web-{5C16A9D0-FEC3-41DA-9DDE-7AA7CEF6BCBC}" dt="2023-06-11T18:43:40.049" v="280"/>
          <ac:spMkLst>
            <pc:docMk/>
            <pc:sldMk cId="799493907" sldId="274"/>
            <ac:spMk id="21" creationId="{3ECA69A1-7536-43AC-85EF-C7106179F5ED}"/>
          </ac:spMkLst>
        </pc:spChg>
        <pc:picChg chg="add mod ord">
          <ac:chgData name="Yaze Kuroichi" userId="719e80d437ae0b70" providerId="Windows Live" clId="Web-{5C16A9D0-FEC3-41DA-9DDE-7AA7CEF6BCBC}" dt="2023-06-11T18:43:40.049" v="280"/>
          <ac:picMkLst>
            <pc:docMk/>
            <pc:sldMk cId="799493907" sldId="274"/>
            <ac:picMk id="4" creationId="{F44F44C6-CE4F-A05B-4DFE-CD3182C075CF}"/>
          </ac:picMkLst>
        </pc:picChg>
      </pc:sldChg>
    </pc:docChg>
  </pc:docChgLst>
  <pc:docChgLst>
    <pc:chgData name="Yaze Kuroichi" userId="719e80d437ae0b70" providerId="Windows Live" clId="Web-{DFA44EB6-5255-42A0-8412-A0A038F75A4F}"/>
    <pc:docChg chg="addSld delSld modSld">
      <pc:chgData name="Yaze Kuroichi" userId="719e80d437ae0b70" providerId="Windows Live" clId="Web-{DFA44EB6-5255-42A0-8412-A0A038F75A4F}" dt="2023-06-10T21:41:19.376" v="1115"/>
      <pc:docMkLst>
        <pc:docMk/>
      </pc:docMkLst>
      <pc:sldChg chg="addSp delSp modSp mod setBg">
        <pc:chgData name="Yaze Kuroichi" userId="719e80d437ae0b70" providerId="Windows Live" clId="Web-{DFA44EB6-5255-42A0-8412-A0A038F75A4F}" dt="2023-06-10T20:59:36.937" v="367"/>
        <pc:sldMkLst>
          <pc:docMk/>
          <pc:sldMk cId="109857222" sldId="256"/>
        </pc:sldMkLst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8" creationId="{FFD48BC7-DC40-47DE-87EE-9F4B6ECB9ABB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0" creationId="{E502BBC7-2C76-46F3-BC24-5985BC13DB88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2" creationId="{C7F28D52-2A5F-4D23-81AE-7CB8B591C7AF}"/>
          </ac:spMkLst>
        </pc:spChg>
        <pc:spChg chg="add del">
          <ac:chgData name="Yaze Kuroichi" userId="719e80d437ae0b70" providerId="Windows Live" clId="Web-{DFA44EB6-5255-42A0-8412-A0A038F75A4F}" dt="2023-06-10T20:57:59.508" v="342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6" creationId="{943CAA20-3569-4189-9E48-239A229A86CA}"/>
          </ac:spMkLst>
        </pc:spChg>
        <pc:spChg chg="add del">
          <ac:chgData name="Yaze Kuroichi" userId="719e80d437ae0b70" providerId="Windows Live" clId="Web-{DFA44EB6-5255-42A0-8412-A0A038F75A4F}" dt="2023-06-10T20:59:36.937" v="367"/>
          <ac:spMkLst>
            <pc:docMk/>
            <pc:sldMk cId="109857222" sldId="256"/>
            <ac:spMk id="17" creationId="{DA542B6D-E775-4832-91DC-2D20F857813A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9:31.023" v="1057"/>
        <pc:sldMkLst>
          <pc:docMk/>
          <pc:sldMk cId="1319166133" sldId="257"/>
        </pc:sldMkLst>
        <pc:spChg chg="mo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" creationId="{3C1637B7-30FA-2356-769A-6B147BB5CDCC}"/>
          </ac:spMkLst>
        </pc:spChg>
        <pc:spChg chg="add del mod">
          <ac:chgData name="Yaze Kuroichi" userId="719e80d437ae0b70" providerId="Windows Live" clId="Web-{DFA44EB6-5255-42A0-8412-A0A038F75A4F}" dt="2023-06-10T20:59:33.702" v="366"/>
          <ac:spMkLst>
            <pc:docMk/>
            <pc:sldMk cId="1319166133" sldId="257"/>
            <ac:spMk id="3" creationId="{9B965E45-0289-F6BE-D46F-67C3B4B2F663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9" creationId="{56E9B3E6-E277-4D68-BA48-9CB43FFBD6E2}"/>
          </ac:spMkLst>
        </pc:spChg>
        <pc:spChg chg="add del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16" creationId="{D5B0017B-2ECA-49AF-B397-DC140825DF8D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3" creationId="{2E442304-DDBD-4F7B-8017-36BCC863FB40}"/>
          </ac:spMkLst>
        </pc:spChg>
        <pc:spChg chg="add">
          <ac:chgData name="Yaze Kuroichi" userId="719e80d437ae0b70" providerId="Windows Live" clId="Web-{DFA44EB6-5255-42A0-8412-A0A038F75A4F}" dt="2023-06-10T21:29:31.023" v="1057"/>
          <ac:spMkLst>
            <pc:docMk/>
            <pc:sldMk cId="1319166133" sldId="257"/>
            <ac:spMk id="25" creationId="{5E107275-3853-46FD-A241-DE4355A42675}"/>
          </ac:spMkLst>
        </pc:spChg>
        <pc:grpChg chg="add del">
          <ac:chgData name="Yaze Kuroichi" userId="719e80d437ae0b70" providerId="Windows Live" clId="Web-{DFA44EB6-5255-42A0-8412-A0A038F75A4F}" dt="2023-06-10T21:29:31.023" v="1057"/>
          <ac:grpSpMkLst>
            <pc:docMk/>
            <pc:sldMk cId="1319166133" sldId="257"/>
            <ac:grpSpMk id="11" creationId="{AE1C45F0-260A-458C-96ED-C1F6D2151219}"/>
          </ac:grpSpMkLst>
        </pc:grpChg>
        <pc:graphicFrameChg chg="add del mod modGraphic">
          <ac:chgData name="Yaze Kuroichi" userId="719e80d437ae0b70" providerId="Windows Live" clId="Web-{DFA44EB6-5255-42A0-8412-A0A038F75A4F}" dt="2023-06-10T21:29:31.023" v="1057"/>
          <ac:graphicFrameMkLst>
            <pc:docMk/>
            <pc:sldMk cId="1319166133" sldId="257"/>
            <ac:graphicFrameMk id="5" creationId="{D0BC722F-57CA-ECD2-5027-51EF40D6244E}"/>
          </ac:graphicFrameMkLst>
        </pc:graphicFrameChg>
        <pc:cxnChg chg="add del">
          <ac:chgData name="Yaze Kuroichi" userId="719e80d437ae0b70" providerId="Windows Live" clId="Web-{DFA44EB6-5255-42A0-8412-A0A038F75A4F}" dt="2023-06-10T21:29:31.023" v="1057"/>
          <ac:cxnSpMkLst>
            <pc:docMk/>
            <pc:sldMk cId="1319166133" sldId="257"/>
            <ac:cxnSpMk id="18" creationId="{6CF1BAF6-AD41-4082-B212-8A1F9A2E8779}"/>
          </ac:cxnSpMkLst>
        </pc:cxnChg>
      </pc:sldChg>
      <pc:sldChg chg="addSp modSp new mod setBg">
        <pc:chgData name="Yaze Kuroichi" userId="719e80d437ae0b70" providerId="Windows Live" clId="Web-{DFA44EB6-5255-42A0-8412-A0A038F75A4F}" dt="2023-06-10T20:57:29.460" v="339"/>
        <pc:sldMkLst>
          <pc:docMk/>
          <pc:sldMk cId="2708614208" sldId="258"/>
        </pc:sldMkLst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2" creationId="{61D994A3-9DB0-91B5-80F1-D6C4CD60C023}"/>
          </ac:spMkLst>
        </pc:spChg>
        <pc:spChg chg="mo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3" creationId="{6AEB14FB-F647-F1DF-DAD2-EE3033C582E4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1" creationId="{56E9B3E6-E277-4D68-BA48-9CB43FFBD6E2}"/>
          </ac:spMkLst>
        </pc:spChg>
        <pc:spChg chg="add">
          <ac:chgData name="Yaze Kuroichi" userId="719e80d437ae0b70" providerId="Windows Live" clId="Web-{DFA44EB6-5255-42A0-8412-A0A038F75A4F}" dt="2023-06-10T20:57:29.460" v="339"/>
          <ac:spMkLst>
            <pc:docMk/>
            <pc:sldMk cId="2708614208" sldId="258"/>
            <ac:spMk id="18" creationId="{D5B0017B-2ECA-49AF-B397-DC140825DF8D}"/>
          </ac:spMkLst>
        </pc:spChg>
        <pc:grpChg chg="add">
          <ac:chgData name="Yaze Kuroichi" userId="719e80d437ae0b70" providerId="Windows Live" clId="Web-{DFA44EB6-5255-42A0-8412-A0A038F75A4F}" dt="2023-06-10T20:57:29.460" v="339"/>
          <ac:grpSpMkLst>
            <pc:docMk/>
            <pc:sldMk cId="2708614208" sldId="258"/>
            <ac:grpSpMk id="13" creationId="{AE1C45F0-260A-458C-96ED-C1F6D2151219}"/>
          </ac:grpSpMkLst>
        </pc:grp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4" creationId="{B8677CC3-E129-CE6F-D0ED-1A971F198C61}"/>
          </ac:picMkLst>
        </pc:picChg>
        <pc:picChg chg="add mod">
          <ac:chgData name="Yaze Kuroichi" userId="719e80d437ae0b70" providerId="Windows Live" clId="Web-{DFA44EB6-5255-42A0-8412-A0A038F75A4F}" dt="2023-06-10T20:57:29.460" v="339"/>
          <ac:picMkLst>
            <pc:docMk/>
            <pc:sldMk cId="2708614208" sldId="258"/>
            <ac:picMk id="5" creationId="{6BDEC422-EF86-2C35-5285-5A665A8CB688}"/>
          </ac:picMkLst>
        </pc:picChg>
        <pc:cxnChg chg="add">
          <ac:chgData name="Yaze Kuroichi" userId="719e80d437ae0b70" providerId="Windows Live" clId="Web-{DFA44EB6-5255-42A0-8412-A0A038F75A4F}" dt="2023-06-10T20:57:29.460" v="339"/>
          <ac:cxnSpMkLst>
            <pc:docMk/>
            <pc:sldMk cId="2708614208" sldId="258"/>
            <ac:cxnSpMk id="20" creationId="{6CF1BAF6-AD41-4082-B212-8A1F9A2E8779}"/>
          </ac:cxnSpMkLst>
        </pc:cxnChg>
      </pc:sldChg>
      <pc:sldChg chg="addSp delSp modSp new mod setBg">
        <pc:chgData name="Yaze Kuroichi" userId="719e80d437ae0b70" providerId="Windows Live" clId="Web-{DFA44EB6-5255-42A0-8412-A0A038F75A4F}" dt="2023-06-10T21:05:10.846" v="532" actId="20577"/>
        <pc:sldMkLst>
          <pc:docMk/>
          <pc:sldMk cId="3410469491" sldId="259"/>
        </pc:sldMkLst>
        <pc:spChg chg="mo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2" creationId="{1406C92E-D6CF-247B-46FA-093819141F8B}"/>
          </ac:spMkLst>
        </pc:spChg>
        <pc:spChg chg="mod ord">
          <ac:chgData name="Yaze Kuroichi" userId="719e80d437ae0b70" providerId="Windows Live" clId="Web-{DFA44EB6-5255-42A0-8412-A0A038F75A4F}" dt="2023-06-10T21:05:10.846" v="532" actId="20577"/>
          <ac:spMkLst>
            <pc:docMk/>
            <pc:sldMk cId="3410469491" sldId="259"/>
            <ac:spMk id="3" creationId="{55A35ACD-EDB0-22E9-A427-2D606AE2FE8B}"/>
          </ac:spMkLst>
        </pc:spChg>
        <pc:spChg chg="add del mod">
          <ac:chgData name="Yaze Kuroichi" userId="719e80d437ae0b70" providerId="Windows Live" clId="Web-{DFA44EB6-5255-42A0-8412-A0A038F75A4F}" dt="2023-06-10T20:59:24.780" v="363"/>
          <ac:spMkLst>
            <pc:docMk/>
            <pc:sldMk cId="3410469491" sldId="259"/>
            <ac:spMk id="5" creationId="{3ABF1427-2E08-2802-0DC1-69AA24C6D54A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1" creationId="{FFB60E8C-7224-44A4-87A0-46A1711DD2ED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3" creationId="{5DA32751-37A2-45C0-BE94-63D375E27003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5" creationId="{E659831F-0D9A-4C63-9EBB-8435B85A440F}"/>
          </ac:spMkLst>
        </pc:spChg>
        <pc:spChg chg="add">
          <ac:chgData name="Yaze Kuroichi" userId="719e80d437ae0b70" providerId="Windows Live" clId="Web-{DFA44EB6-5255-42A0-8412-A0A038F75A4F}" dt="2023-06-10T21:01:15.145" v="420"/>
          <ac:spMkLst>
            <pc:docMk/>
            <pc:sldMk cId="3410469491" sldId="259"/>
            <ac:spMk id="17" creationId="{5A55FBCD-CD42-40F5-8A1B-3203F9CAEEAA}"/>
          </ac:spMkLst>
        </pc:spChg>
        <pc:picChg chg="add del mod">
          <ac:chgData name="Yaze Kuroichi" userId="719e80d437ae0b70" providerId="Windows Live" clId="Web-{DFA44EB6-5255-42A0-8412-A0A038F75A4F}" dt="2023-06-10T20:59:41.390" v="368"/>
          <ac:picMkLst>
            <pc:docMk/>
            <pc:sldMk cId="3410469491" sldId="259"/>
            <ac:picMk id="4" creationId="{049F9519-CEE7-6A0D-6486-963E9AD59447}"/>
          </ac:picMkLst>
        </pc:picChg>
        <pc:picChg chg="add mod">
          <ac:chgData name="Yaze Kuroichi" userId="719e80d437ae0b70" providerId="Windows Live" clId="Web-{DFA44EB6-5255-42A0-8412-A0A038F75A4F}" dt="2023-06-10T21:01:15.145" v="420"/>
          <ac:picMkLst>
            <pc:docMk/>
            <pc:sldMk cId="3410469491" sldId="259"/>
            <ac:picMk id="6" creationId="{5A904BEE-1E57-8B35-3481-FC1C614B35A2}"/>
          </ac:picMkLst>
        </pc:picChg>
      </pc:sldChg>
      <pc:sldChg chg="addSp delSp modSp new">
        <pc:chgData name="Yaze Kuroichi" userId="719e80d437ae0b70" providerId="Windows Live" clId="Web-{DFA44EB6-5255-42A0-8412-A0A038F75A4F}" dt="2023-06-10T21:04:11.109" v="509" actId="20577"/>
        <pc:sldMkLst>
          <pc:docMk/>
          <pc:sldMk cId="3104964722" sldId="260"/>
        </pc:sldMkLst>
        <pc:spChg chg="mod">
          <ac:chgData name="Yaze Kuroichi" userId="719e80d437ae0b70" providerId="Windows Live" clId="Web-{DFA44EB6-5255-42A0-8412-A0A038F75A4F}" dt="2023-06-10T21:01:30.021" v="423" actId="20577"/>
          <ac:spMkLst>
            <pc:docMk/>
            <pc:sldMk cId="3104964722" sldId="260"/>
            <ac:spMk id="2" creationId="{EA60DD58-C407-5DFC-B6B0-A8491823AC42}"/>
          </ac:spMkLst>
        </pc:spChg>
        <pc:spChg chg="mod">
          <ac:chgData name="Yaze Kuroichi" userId="719e80d437ae0b70" providerId="Windows Live" clId="Web-{DFA44EB6-5255-42A0-8412-A0A038F75A4F}" dt="2023-06-10T21:04:11.109" v="509" actId="20577"/>
          <ac:spMkLst>
            <pc:docMk/>
            <pc:sldMk cId="3104964722" sldId="260"/>
            <ac:spMk id="3" creationId="{CF04EE04-AD3F-AC47-0FBB-163331545DF3}"/>
          </ac:spMkLst>
        </pc:spChg>
        <pc:picChg chg="add del mod">
          <ac:chgData name="Yaze Kuroichi" userId="719e80d437ae0b70" providerId="Windows Live" clId="Web-{DFA44EB6-5255-42A0-8412-A0A038F75A4F}" dt="2023-06-10T21:03:11.637" v="470"/>
          <ac:picMkLst>
            <pc:docMk/>
            <pc:sldMk cId="3104964722" sldId="260"/>
            <ac:picMk id="4" creationId="{206320C7-70B2-8517-E3B9-93DA91C32642}"/>
          </ac:picMkLst>
        </pc:picChg>
        <pc:picChg chg="add mod">
          <ac:chgData name="Yaze Kuroichi" userId="719e80d437ae0b70" providerId="Windows Live" clId="Web-{DFA44EB6-5255-42A0-8412-A0A038F75A4F}" dt="2023-06-10T21:03:45.810" v="478" actId="1076"/>
          <ac:picMkLst>
            <pc:docMk/>
            <pc:sldMk cId="3104964722" sldId="260"/>
            <ac:picMk id="5" creationId="{B0E7991D-7014-B7A0-9B70-49B059869172}"/>
          </ac:picMkLst>
        </pc:picChg>
        <pc:picChg chg="add mod">
          <ac:chgData name="Yaze Kuroichi" userId="719e80d437ae0b70" providerId="Windows Live" clId="Web-{DFA44EB6-5255-42A0-8412-A0A038F75A4F}" dt="2023-06-10T21:03:44.451" v="477" actId="1076"/>
          <ac:picMkLst>
            <pc:docMk/>
            <pc:sldMk cId="3104964722" sldId="260"/>
            <ac:picMk id="6" creationId="{B77440BD-49DC-4A1C-ACF5-EBDECC40FFD5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07:06.509" v="547"/>
        <pc:sldMkLst>
          <pc:docMk/>
          <pc:sldMk cId="2329070878" sldId="261"/>
        </pc:sldMkLst>
        <pc:spChg chg="del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2" creationId="{9FAB57FD-FEDF-4242-ED38-ABDED46BF684}"/>
          </ac:spMkLst>
        </pc:spChg>
        <pc:spChg chg="del">
          <ac:chgData name="Yaze Kuroichi" userId="719e80d437ae0b70" providerId="Windows Live" clId="Web-{DFA44EB6-5255-42A0-8412-A0A038F75A4F}" dt="2023-06-10T21:05:43.333" v="534"/>
          <ac:spMkLst>
            <pc:docMk/>
            <pc:sldMk cId="2329070878" sldId="261"/>
            <ac:spMk id="3" creationId="{74077260-A3AD-0511-B64F-7F68D7090E6A}"/>
          </ac:spMkLst>
        </pc:spChg>
        <pc:spChg chg="add del mod">
          <ac:chgData name="Yaze Kuroichi" userId="719e80d437ae0b70" providerId="Windows Live" clId="Web-{DFA44EB6-5255-42A0-8412-A0A038F75A4F}" dt="2023-06-10T21:06:18.678" v="541"/>
          <ac:spMkLst>
            <pc:docMk/>
            <pc:sldMk cId="2329070878" sldId="261"/>
            <ac:spMk id="6" creationId="{D71FAF43-ABC1-5C35-FC20-522B9FAE9583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2" creationId="{DA2E7C1E-2B5A-4BBA-AE51-1CD8C19309D7}"/>
          </ac:spMkLst>
        </pc:spChg>
        <pc:spChg chg="add">
          <ac:chgData name="Yaze Kuroichi" userId="719e80d437ae0b70" providerId="Windows Live" clId="Web-{DFA44EB6-5255-42A0-8412-A0A038F75A4F}" dt="2023-06-10T21:07:06.509" v="547"/>
          <ac:spMkLst>
            <pc:docMk/>
            <pc:sldMk cId="2329070878" sldId="261"/>
            <ac:spMk id="14" creationId="{43DF76B1-5174-4FAF-9D19-FFEE98426836}"/>
          </ac:spMkLst>
        </pc:spChg>
        <pc:picChg chg="add del mod ord">
          <ac:chgData name="Yaze Kuroichi" userId="719e80d437ae0b70" providerId="Windows Live" clId="Web-{DFA44EB6-5255-42A0-8412-A0A038F75A4F}" dt="2023-06-10T21:06:17.585" v="540"/>
          <ac:picMkLst>
            <pc:docMk/>
            <pc:sldMk cId="2329070878" sldId="261"/>
            <ac:picMk id="4" creationId="{801DFBAF-485F-D2A9-22BE-DEF4025DD5D7}"/>
          </ac:picMkLst>
        </pc:picChg>
        <pc:picChg chg="add mod ord">
          <ac:chgData name="Yaze Kuroichi" userId="719e80d437ae0b70" providerId="Windows Live" clId="Web-{DFA44EB6-5255-42A0-8412-A0A038F75A4F}" dt="2023-06-10T21:07:06.509" v="547"/>
          <ac:picMkLst>
            <pc:docMk/>
            <pc:sldMk cId="2329070878" sldId="261"/>
            <ac:picMk id="7" creationId="{702899B7-C04E-8D6A-4C88-4CD21446E7EF}"/>
          </ac:picMkLst>
        </pc:picChg>
      </pc:sldChg>
      <pc:sldChg chg="addSp modSp new mod setBg">
        <pc:chgData name="Yaze Kuroichi" userId="719e80d437ae0b70" providerId="Windows Live" clId="Web-{DFA44EB6-5255-42A0-8412-A0A038F75A4F}" dt="2023-06-10T21:10:04.535" v="606"/>
        <pc:sldMkLst>
          <pc:docMk/>
          <pc:sldMk cId="3860826467" sldId="262"/>
        </pc:sldMkLst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2" creationId="{60FC4EB5-0C2B-16E7-E498-BF9196AC303D}"/>
          </ac:spMkLst>
        </pc:spChg>
        <pc:spChg chg="mo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3" creationId="{0B406104-681A-823D-925C-7897E8B44421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8" creationId="{DBF61EA3-B236-439E-9C0B-340980D56BEE}"/>
          </ac:spMkLst>
        </pc:spChg>
        <pc:spChg chg="add">
          <ac:chgData name="Yaze Kuroichi" userId="719e80d437ae0b70" providerId="Windows Live" clId="Web-{DFA44EB6-5255-42A0-8412-A0A038F75A4F}" dt="2023-06-10T21:10:04.535" v="606"/>
          <ac:spMkLst>
            <pc:docMk/>
            <pc:sldMk cId="3860826467" sldId="262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10:04.535" v="606"/>
          <ac:grpSpMkLst>
            <pc:docMk/>
            <pc:sldMk cId="3860826467" sldId="262"/>
            <ac:grpSpMk id="10" creationId="{28FAF094-D087-493F-8DF9-A486C2D6BBAA}"/>
          </ac:grpSpMkLst>
        </pc:grpChg>
      </pc:sldChg>
      <pc:sldChg chg="addSp modSp new mod setBg">
        <pc:chgData name="Yaze Kuroichi" userId="719e80d437ae0b70" providerId="Windows Live" clId="Web-{DFA44EB6-5255-42A0-8412-A0A038F75A4F}" dt="2023-06-10T21:19:37.740" v="901"/>
        <pc:sldMkLst>
          <pc:docMk/>
          <pc:sldMk cId="2477835777" sldId="263"/>
        </pc:sldMkLst>
        <pc:spChg chg="mo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2" creationId="{48DA6B88-4934-07D3-8985-B3567E5E2F87}"/>
          </ac:spMkLst>
        </pc:spChg>
        <pc:spChg chg="mod or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3" creationId="{C738A34D-5C9A-1573-415D-341E75E8ECF9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9" creationId="{66E48AFA-8884-4F68-A44F-D2C1E8609C5A}"/>
          </ac:spMkLst>
        </pc:spChg>
        <pc:spChg chg="add">
          <ac:chgData name="Yaze Kuroichi" userId="719e80d437ae0b70" providerId="Windows Live" clId="Web-{DFA44EB6-5255-42A0-8412-A0A038F75A4F}" dt="2023-06-10T21:19:37.740" v="901"/>
          <ac:spMkLst>
            <pc:docMk/>
            <pc:sldMk cId="2477835777" sldId="263"/>
            <ac:spMk id="11" creationId="{969D19A6-08CB-498C-93EC-3FFB021FC68A}"/>
          </ac:spMkLst>
        </pc:spChg>
        <pc:picChg chg="add mod">
          <ac:chgData name="Yaze Kuroichi" userId="719e80d437ae0b70" providerId="Windows Live" clId="Web-{DFA44EB6-5255-42A0-8412-A0A038F75A4F}" dt="2023-06-10T21:19:37.740" v="901"/>
          <ac:picMkLst>
            <pc:docMk/>
            <pc:sldMk cId="2477835777" sldId="263"/>
            <ac:picMk id="4" creationId="{EFFB8440-5BB9-88F8-E738-15FEEBC63A2A}"/>
          </ac:picMkLst>
        </pc:picChg>
      </pc:sldChg>
      <pc:sldChg chg="modSp new del">
        <pc:chgData name="Yaze Kuroichi" userId="719e80d437ae0b70" providerId="Windows Live" clId="Web-{DFA44EB6-5255-42A0-8412-A0A038F75A4F}" dt="2023-06-10T21:12:08.870" v="677"/>
        <pc:sldMkLst>
          <pc:docMk/>
          <pc:sldMk cId="2962366332" sldId="263"/>
        </pc:sldMkLst>
        <pc:spChg chg="mod">
          <ac:chgData name="Yaze Kuroichi" userId="719e80d437ae0b70" providerId="Windows Live" clId="Web-{DFA44EB6-5255-42A0-8412-A0A038F75A4F}" dt="2023-06-10T21:10:53.663" v="614" actId="20577"/>
          <ac:spMkLst>
            <pc:docMk/>
            <pc:sldMk cId="2962366332" sldId="263"/>
            <ac:spMk id="2" creationId="{4E76AE9E-AE71-F67D-0996-E59E661EB46A}"/>
          </ac:spMkLst>
        </pc:spChg>
        <pc:spChg chg="mod">
          <ac:chgData name="Yaze Kuroichi" userId="719e80d437ae0b70" providerId="Windows Live" clId="Web-{DFA44EB6-5255-42A0-8412-A0A038F75A4F}" dt="2023-06-10T21:12:06.901" v="676" actId="20577"/>
          <ac:spMkLst>
            <pc:docMk/>
            <pc:sldMk cId="2962366332" sldId="263"/>
            <ac:spMk id="3" creationId="{F01F6415-22DB-E093-8F9B-371D91576490}"/>
          </ac:spMkLst>
        </pc:spChg>
      </pc:sldChg>
      <pc:sldChg chg="addSp delSp modSp new mod setBg">
        <pc:chgData name="Yaze Kuroichi" userId="719e80d437ae0b70" providerId="Windows Live" clId="Web-{DFA44EB6-5255-42A0-8412-A0A038F75A4F}" dt="2023-06-10T21:23:08.330" v="1017" actId="20577"/>
        <pc:sldMkLst>
          <pc:docMk/>
          <pc:sldMk cId="4187963757" sldId="264"/>
        </pc:sldMkLst>
        <pc:spChg chg="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2" creationId="{73E94208-6CBE-16D7-317F-09FA950B9D8D}"/>
          </ac:spMkLst>
        </pc:spChg>
        <pc:spChg chg="add del mo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3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8" creationId="{DBF61EA3-B236-439E-9C0B-340980D56BEE}"/>
          </ac:spMkLst>
        </pc:spChg>
        <pc:spChg chg="add mod">
          <ac:chgData name="Yaze Kuroichi" userId="719e80d437ae0b70" providerId="Windows Live" clId="Web-{DFA44EB6-5255-42A0-8412-A0A038F75A4F}" dt="2023-06-10T21:23:08.330" v="1017" actId="20577"/>
          <ac:spMkLst>
            <pc:docMk/>
            <pc:sldMk cId="4187963757" sldId="264"/>
            <ac:spMk id="9" creationId="{6BDB4E48-8A8D-93CF-8B46-2B7389A2606E}"/>
          </ac:spMkLst>
        </pc:spChg>
        <pc:spChg chg="add">
          <ac:chgData name="Yaze Kuroichi" userId="719e80d437ae0b70" providerId="Windows Live" clId="Web-{DFA44EB6-5255-42A0-8412-A0A038F75A4F}" dt="2023-06-10T21:22:08.717" v="994"/>
          <ac:spMkLst>
            <pc:docMk/>
            <pc:sldMk cId="4187963757" sldId="264"/>
            <ac:spMk id="14" creationId="{E659831F-0D9A-4C63-9EBB-8435B85A440F}"/>
          </ac:spMkLst>
        </pc:spChg>
        <pc:grpChg chg="add">
          <ac:chgData name="Yaze Kuroichi" userId="719e80d437ae0b70" providerId="Windows Live" clId="Web-{DFA44EB6-5255-42A0-8412-A0A038F75A4F}" dt="2023-06-10T21:22:08.717" v="994"/>
          <ac:grpSpMkLst>
            <pc:docMk/>
            <pc:sldMk cId="4187963757" sldId="264"/>
            <ac:grpSpMk id="10" creationId="{28FAF094-D087-493F-8DF9-A486C2D6BBAA}"/>
          </ac:grpSpMkLst>
        </pc:grpChg>
        <pc:graphicFrameChg chg="add del">
          <ac:chgData name="Yaze Kuroichi" userId="719e80d437ae0b70" providerId="Windows Live" clId="Web-{DFA44EB6-5255-42A0-8412-A0A038F75A4F}" dt="2023-06-10T21:22:02.373" v="991"/>
          <ac:graphicFrameMkLst>
            <pc:docMk/>
            <pc:sldMk cId="4187963757" sldId="264"/>
            <ac:graphicFrameMk id="5" creationId="{0216FB3E-5574-060A-7748-FF7C543F2736}"/>
          </ac:graphicFrameMkLst>
        </pc:graphicFrameChg>
        <pc:graphicFrameChg chg="add del">
          <ac:chgData name="Yaze Kuroichi" userId="719e80d437ae0b70" providerId="Windows Live" clId="Web-{DFA44EB6-5255-42A0-8412-A0A038F75A4F}" dt="2023-06-10T21:22:08.717" v="993"/>
          <ac:graphicFrameMkLst>
            <pc:docMk/>
            <pc:sldMk cId="4187963757" sldId="264"/>
            <ac:graphicFrameMk id="7" creationId="{41BA1C1B-ED9B-C13F-907A-2E79D2FACE6C}"/>
          </ac:graphicFrameMkLst>
        </pc:graphicFrameChg>
      </pc:sldChg>
      <pc:sldChg chg="addSp delSp modSp new mod setBg">
        <pc:chgData name="Yaze Kuroichi" userId="719e80d437ae0b70" providerId="Windows Live" clId="Web-{DFA44EB6-5255-42A0-8412-A0A038F75A4F}" dt="2023-06-10T21:25:57.136" v="1050"/>
        <pc:sldMkLst>
          <pc:docMk/>
          <pc:sldMk cId="3906198890" sldId="265"/>
        </pc:sldMkLst>
        <pc:spChg chg="add del mod">
          <ac:chgData name="Yaze Kuroichi" userId="719e80d437ae0b70" providerId="Windows Live" clId="Web-{DFA44EB6-5255-42A0-8412-A0A038F75A4F}" dt="2023-06-10T21:25:39.713" v="1048"/>
          <ac:spMkLst>
            <pc:docMk/>
            <pc:sldMk cId="3906198890" sldId="265"/>
            <ac:spMk id="2" creationId="{F4093139-F942-C901-7A57-9297C66508E5}"/>
          </ac:spMkLst>
        </pc:spChg>
        <pc:spChg chg="del">
          <ac:chgData name="Yaze Kuroichi" userId="719e80d437ae0b70" providerId="Windows Live" clId="Web-{DFA44EB6-5255-42A0-8412-A0A038F75A4F}" dt="2023-06-10T21:23:38.816" v="1019"/>
          <ac:spMkLst>
            <pc:docMk/>
            <pc:sldMk cId="3906198890" sldId="265"/>
            <ac:spMk id="3" creationId="{20AE993A-C4C7-A03B-4293-AFE737302171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7" creationId="{D880886B-02ED-4317-9236-CB60C22CF7F3}"/>
          </ac:spMkLst>
        </pc:spChg>
        <pc:spChg chg="add del">
          <ac:chgData name="Yaze Kuroichi" userId="719e80d437ae0b70" providerId="Windows Live" clId="Web-{DFA44EB6-5255-42A0-8412-A0A038F75A4F}" dt="2023-06-10T21:25:57.136" v="1050"/>
          <ac:spMkLst>
            <pc:docMk/>
            <pc:sldMk cId="3906198890" sldId="265"/>
            <ac:spMk id="8" creationId="{28C31856-6ABF-41FD-B683-B06E5FFF926B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0" creationId="{F29C2C85-1492-463C-B805-3FD3FCE93360}"/>
          </ac:spMkLst>
        </pc:spChg>
        <pc:spChg chg="add del">
          <ac:chgData name="Yaze Kuroichi" userId="719e80d437ae0b70" providerId="Windows Live" clId="Web-{DFA44EB6-5255-42A0-8412-A0A038F75A4F}" dt="2023-06-10T21:25:30.322" v="1047"/>
          <ac:spMkLst>
            <pc:docMk/>
            <pc:sldMk cId="3906198890" sldId="265"/>
            <ac:spMk id="16" creationId="{8ED94938-268E-4C0A-A08A-B3980C78BAEB}"/>
          </ac:spMkLst>
        </pc:spChg>
        <pc:grpChg chg="add del">
          <ac:chgData name="Yaze Kuroichi" userId="719e80d437ae0b70" providerId="Windows Live" clId="Web-{DFA44EB6-5255-42A0-8412-A0A038F75A4F}" dt="2023-06-10T21:25:30.322" v="1047"/>
          <ac:grpSpMkLst>
            <pc:docMk/>
            <pc:sldMk cId="3906198890" sldId="265"/>
            <ac:grpSpMk id="12" creationId="{B83D307E-DF68-43F8-97CE-0AAE950A7129}"/>
          </ac:grpSpMkLst>
        </pc:grpChg>
        <pc:picChg chg="add mod or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4" creationId="{988628FF-8AAD-FB5E-B036-6A36D2D23B31}"/>
          </ac:picMkLst>
        </pc:picChg>
        <pc:picChg chg="add mod">
          <ac:chgData name="Yaze Kuroichi" userId="719e80d437ae0b70" providerId="Windows Live" clId="Web-{DFA44EB6-5255-42A0-8412-A0A038F75A4F}" dt="2023-06-10T21:25:57.136" v="1050"/>
          <ac:picMkLst>
            <pc:docMk/>
            <pc:sldMk cId="3906198890" sldId="265"/>
            <ac:picMk id="5" creationId="{07D3B5FD-4EAB-0669-C55A-5395EC14E849}"/>
          </ac:picMkLst>
        </pc:picChg>
      </pc:sldChg>
      <pc:sldChg chg="addSp delSp modSp new mod setBg">
        <pc:chgData name="Yaze Kuroichi" userId="719e80d437ae0b70" providerId="Windows Live" clId="Web-{DFA44EB6-5255-42A0-8412-A0A038F75A4F}" dt="2023-06-10T21:26:01.902" v="1051"/>
        <pc:sldMkLst>
          <pc:docMk/>
          <pc:sldMk cId="1075064719" sldId="266"/>
        </pc:sldMkLst>
        <pc:spChg chg="del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2" creationId="{5A353B86-E066-A2F2-E525-FD96B0C59194}"/>
          </ac:spMkLst>
        </pc:spChg>
        <pc:spChg chg="del">
          <ac:chgData name="Yaze Kuroichi" userId="719e80d437ae0b70" providerId="Windows Live" clId="Web-{DFA44EB6-5255-42A0-8412-A0A038F75A4F}" dt="2023-06-10T21:24:54.101" v="1033"/>
          <ac:spMkLst>
            <pc:docMk/>
            <pc:sldMk cId="1075064719" sldId="266"/>
            <ac:spMk id="3" creationId="{B8E021F0-C28E-B433-FCC2-725E67CB774A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9" creationId="{3DAD86CA-8235-409B-982B-5E7A033E2392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1" creationId="{9F234FBA-3501-47B4-AE0C-AA4AFBC8F603}"/>
          </ac:spMkLst>
        </pc:spChg>
        <pc:spChg chg="add">
          <ac:chgData name="Yaze Kuroichi" userId="719e80d437ae0b70" providerId="Windows Live" clId="Web-{DFA44EB6-5255-42A0-8412-A0A038F75A4F}" dt="2023-06-10T21:26:01.902" v="1051"/>
          <ac:spMkLst>
            <pc:docMk/>
            <pc:sldMk cId="1075064719" sldId="266"/>
            <ac:spMk id="13" creationId="{B5EF893B-0491-416E-9D33-BADE9600792A}"/>
          </ac:spMkLst>
        </pc:spChg>
        <pc:picChg chg="add mod ord">
          <ac:chgData name="Yaze Kuroichi" userId="719e80d437ae0b70" providerId="Windows Live" clId="Web-{DFA44EB6-5255-42A0-8412-A0A038F75A4F}" dt="2023-06-10T21:26:01.902" v="1051"/>
          <ac:picMkLst>
            <pc:docMk/>
            <pc:sldMk cId="1075064719" sldId="266"/>
            <ac:picMk id="4" creationId="{E67A87E0-8BCD-1842-F34E-E622D22FD28D}"/>
          </ac:picMkLst>
        </pc:picChg>
        <pc:cxnChg chg="add">
          <ac:chgData name="Yaze Kuroichi" userId="719e80d437ae0b70" providerId="Windows Live" clId="Web-{DFA44EB6-5255-42A0-8412-A0A038F75A4F}" dt="2023-06-10T21:26:01.902" v="1051"/>
          <ac:cxnSpMkLst>
            <pc:docMk/>
            <pc:sldMk cId="1075064719" sldId="266"/>
            <ac:cxnSpMk id="15" creationId="{469F4FF8-F8B0-4630-BA1B-0D8B324CD5FF}"/>
          </ac:cxnSpMkLst>
        </pc:cxnChg>
      </pc:sldChg>
      <pc:sldChg chg="modSp new del">
        <pc:chgData name="Yaze Kuroichi" userId="719e80d437ae0b70" providerId="Windows Live" clId="Web-{DFA44EB6-5255-42A0-8412-A0A038F75A4F}" dt="2023-06-10T21:29:58.025" v="1059"/>
        <pc:sldMkLst>
          <pc:docMk/>
          <pc:sldMk cId="3835233734" sldId="267"/>
        </pc:sldMkLst>
        <pc:spChg chg="mod">
          <ac:chgData name="Yaze Kuroichi" userId="719e80d437ae0b70" providerId="Windows Live" clId="Web-{DFA44EB6-5255-42A0-8412-A0A038F75A4F}" dt="2023-06-10T21:26:19.247" v="1056" actId="20577"/>
          <ac:spMkLst>
            <pc:docMk/>
            <pc:sldMk cId="3835233734" sldId="267"/>
            <ac:spMk id="2" creationId="{5B8EC3BF-2EC8-0647-28FC-38B878889C57}"/>
          </ac:spMkLst>
        </pc:spChg>
      </pc:sldChg>
      <pc:sldChg chg="addSp modSp new mod setBg">
        <pc:chgData name="Yaze Kuroichi" userId="719e80d437ae0b70" providerId="Windows Live" clId="Web-{DFA44EB6-5255-42A0-8412-A0A038F75A4F}" dt="2023-06-10T21:41:19.376" v="1115"/>
        <pc:sldMkLst>
          <pc:docMk/>
          <pc:sldMk cId="736908137" sldId="268"/>
        </pc:sldMkLst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2" creationId="{9D715FF5-CB57-760D-D6F1-41C6743D3C4F}"/>
          </ac:spMkLst>
        </pc:spChg>
        <pc:spChg chg="mo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3" creationId="{8F58B691-6118-236E-56D3-2BC740AD9BA7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41:19.376" v="1115"/>
          <ac:spMkLst>
            <pc:docMk/>
            <pc:sldMk cId="736908137" sldId="268"/>
            <ac:spMk id="10" creationId="{DB17E863-922E-4C26-BD64-E8FD41D28661}"/>
          </ac:spMkLst>
        </pc:spChg>
      </pc:sldChg>
      <pc:sldChg chg="addSp modSp new mod setBg">
        <pc:chgData name="Yaze Kuroichi" userId="719e80d437ae0b70" providerId="Windows Live" clId="Web-{DFA44EB6-5255-42A0-8412-A0A038F75A4F}" dt="2023-06-10T21:33:41.397" v="1114"/>
        <pc:sldMkLst>
          <pc:docMk/>
          <pc:sldMk cId="3259009068" sldId="269"/>
        </pc:sldMkLst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2" creationId="{5C3ED38D-D1FF-99BE-5D8D-C69A77FE6FE7}"/>
          </ac:spMkLst>
        </pc:spChg>
        <pc:spChg chg="mo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3" creationId="{4C18ACD9-491F-A3B0-C728-7D155BCADB94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8" creationId="{100EDD19-6802-4EC3-95CE-CFFAB042CFD6}"/>
          </ac:spMkLst>
        </pc:spChg>
        <pc:spChg chg="add">
          <ac:chgData name="Yaze Kuroichi" userId="719e80d437ae0b70" providerId="Windows Live" clId="Web-{DFA44EB6-5255-42A0-8412-A0A038F75A4F}" dt="2023-06-10T21:33:41.397" v="1114"/>
          <ac:spMkLst>
            <pc:docMk/>
            <pc:sldMk cId="3259009068" sldId="269"/>
            <ac:spMk id="10" creationId="{DB17E863-922E-4C26-BD64-E8FD41D286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DD30-DD52-4D74-9172-8B63A0DB20E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049BFD-EF5B-4ED4-9F22-249CE5BC7736}">
      <dgm:prSet/>
      <dgm:spPr/>
      <dgm:t>
        <a:bodyPr/>
        <a:lstStyle/>
        <a:p>
          <a:r>
            <a:rPr lang="en-US" dirty="0"/>
            <a:t>Delete useless assignments of variables</a:t>
          </a:r>
        </a:p>
      </dgm:t>
    </dgm:pt>
    <dgm:pt modelId="{7A5B3CBC-AC03-4E0C-9DE7-0988036D4F14}" type="parTrans" cxnId="{A13934D9-A91A-46B6-9D19-725EB80BFF53}">
      <dgm:prSet/>
      <dgm:spPr/>
      <dgm:t>
        <a:bodyPr/>
        <a:lstStyle/>
        <a:p>
          <a:endParaRPr lang="en-US"/>
        </a:p>
      </dgm:t>
    </dgm:pt>
    <dgm:pt modelId="{AEBE732B-7CE5-4AB5-B4EF-53C59F41A214}" type="sibTrans" cxnId="{A13934D9-A91A-46B6-9D19-725EB80BFF53}">
      <dgm:prSet/>
      <dgm:spPr/>
      <dgm:t>
        <a:bodyPr/>
        <a:lstStyle/>
        <a:p>
          <a:endParaRPr lang="en-US"/>
        </a:p>
      </dgm:t>
    </dgm:pt>
    <dgm:pt modelId="{816F356B-1512-4AFD-B59C-7B371A53808E}">
      <dgm:prSet/>
      <dgm:spPr/>
      <dgm:t>
        <a:bodyPr/>
        <a:lstStyle/>
        <a:p>
          <a:r>
            <a:rPr lang="en-US" dirty="0"/>
            <a:t>Assign instructions in C are store instructions in LLVM IR</a:t>
          </a:r>
        </a:p>
      </dgm:t>
    </dgm:pt>
    <dgm:pt modelId="{948B902B-4225-412E-9101-A71EF1C2EB52}" type="parTrans" cxnId="{5A0CFC10-1E32-4725-967C-7493C6FAF00F}">
      <dgm:prSet/>
      <dgm:spPr/>
      <dgm:t>
        <a:bodyPr/>
        <a:lstStyle/>
        <a:p>
          <a:endParaRPr lang="en-US"/>
        </a:p>
      </dgm:t>
    </dgm:pt>
    <dgm:pt modelId="{49AA6753-6CE3-4C73-9209-0AB7C175C3AB}" type="sibTrans" cxnId="{5A0CFC10-1E32-4725-967C-7493C6FAF00F}">
      <dgm:prSet/>
      <dgm:spPr/>
      <dgm:t>
        <a:bodyPr/>
        <a:lstStyle/>
        <a:p>
          <a:endParaRPr lang="en-US"/>
        </a:p>
      </dgm:t>
    </dgm:pt>
    <dgm:pt modelId="{31BEB339-EC70-4E80-B5E0-698D996CD947}">
      <dgm:prSet/>
      <dgm:spPr/>
      <dgm:t>
        <a:bodyPr/>
        <a:lstStyle/>
        <a:p>
          <a:r>
            <a:rPr lang="en-US" dirty="0"/>
            <a:t>Eliminate store instructions in IR </a:t>
          </a:r>
        </a:p>
      </dgm:t>
    </dgm:pt>
    <dgm:pt modelId="{40C893D2-C718-40F4-AE5D-4D3A0BEF0AFB}" type="parTrans" cxnId="{8A457072-44A3-4158-A26E-7D9D9D4E20CE}">
      <dgm:prSet/>
      <dgm:spPr/>
      <dgm:t>
        <a:bodyPr/>
        <a:lstStyle/>
        <a:p>
          <a:endParaRPr lang="en-US"/>
        </a:p>
      </dgm:t>
    </dgm:pt>
    <dgm:pt modelId="{7BB5AEC9-D5B9-46EC-A8AB-1F80A554AED5}" type="sibTrans" cxnId="{8A457072-44A3-4158-A26E-7D9D9D4E20CE}">
      <dgm:prSet/>
      <dgm:spPr/>
      <dgm:t>
        <a:bodyPr/>
        <a:lstStyle/>
        <a:p>
          <a:endParaRPr lang="en-US"/>
        </a:p>
      </dgm:t>
    </dgm:pt>
    <dgm:pt modelId="{3FC922FD-94A2-4561-BF73-4D12BDFD2B1A}">
      <dgm:prSet/>
      <dgm:spPr/>
      <dgm:t>
        <a:bodyPr/>
        <a:lstStyle/>
        <a:p>
          <a:r>
            <a:rPr lang="en-US" dirty="0"/>
            <a:t>A store instructions is considered dead if the variable that the value was stored into is never used before the value of that same variable is changed</a:t>
          </a:r>
        </a:p>
      </dgm:t>
    </dgm:pt>
    <dgm:pt modelId="{198397E2-14CC-4664-ABB4-EDE476004953}" type="parTrans" cxnId="{4602B22D-6AA8-4BAC-BCF2-480CA2FA9813}">
      <dgm:prSet/>
      <dgm:spPr/>
      <dgm:t>
        <a:bodyPr/>
        <a:lstStyle/>
        <a:p>
          <a:endParaRPr lang="en-US"/>
        </a:p>
      </dgm:t>
    </dgm:pt>
    <dgm:pt modelId="{ACB5CFF6-A0E9-42F7-ABD1-AF593B332B83}" type="sibTrans" cxnId="{4602B22D-6AA8-4BAC-BCF2-480CA2FA9813}">
      <dgm:prSet/>
      <dgm:spPr/>
      <dgm:t>
        <a:bodyPr/>
        <a:lstStyle/>
        <a:p>
          <a:endParaRPr lang="en-US"/>
        </a:p>
      </dgm:t>
    </dgm:pt>
    <dgm:pt modelId="{764ED8F9-EBC0-4E4C-99E4-462711E22B8A}" type="pres">
      <dgm:prSet presAssocID="{7334DD30-DD52-4D74-9172-8B63A0DB20E0}" presName="vert0" presStyleCnt="0">
        <dgm:presLayoutVars>
          <dgm:dir/>
          <dgm:animOne val="branch"/>
          <dgm:animLvl val="lvl"/>
        </dgm:presLayoutVars>
      </dgm:prSet>
      <dgm:spPr/>
    </dgm:pt>
    <dgm:pt modelId="{1F27DD02-CC85-4AC4-A256-551D13D66732}" type="pres">
      <dgm:prSet presAssocID="{FC049BFD-EF5B-4ED4-9F22-249CE5BC7736}" presName="thickLine" presStyleLbl="alignNode1" presStyleIdx="0" presStyleCnt="4"/>
      <dgm:spPr/>
    </dgm:pt>
    <dgm:pt modelId="{71925131-991E-4982-9FD3-DCA2FF338797}" type="pres">
      <dgm:prSet presAssocID="{FC049BFD-EF5B-4ED4-9F22-249CE5BC7736}" presName="horz1" presStyleCnt="0"/>
      <dgm:spPr/>
    </dgm:pt>
    <dgm:pt modelId="{7FDBAD15-D9E7-4F5A-A524-039400CFBB5E}" type="pres">
      <dgm:prSet presAssocID="{FC049BFD-EF5B-4ED4-9F22-249CE5BC7736}" presName="tx1" presStyleLbl="revTx" presStyleIdx="0" presStyleCnt="4"/>
      <dgm:spPr/>
    </dgm:pt>
    <dgm:pt modelId="{D836D22E-75B8-49DA-8FEF-67FEE0D0F1F4}" type="pres">
      <dgm:prSet presAssocID="{FC049BFD-EF5B-4ED4-9F22-249CE5BC7736}" presName="vert1" presStyleCnt="0"/>
      <dgm:spPr/>
    </dgm:pt>
    <dgm:pt modelId="{E86B3526-A9B0-4A98-9275-BD63859493DB}" type="pres">
      <dgm:prSet presAssocID="{816F356B-1512-4AFD-B59C-7B371A53808E}" presName="thickLine" presStyleLbl="alignNode1" presStyleIdx="1" presStyleCnt="4"/>
      <dgm:spPr/>
    </dgm:pt>
    <dgm:pt modelId="{D8DEF11B-008D-44F1-9AF3-D79AFB344138}" type="pres">
      <dgm:prSet presAssocID="{816F356B-1512-4AFD-B59C-7B371A53808E}" presName="horz1" presStyleCnt="0"/>
      <dgm:spPr/>
    </dgm:pt>
    <dgm:pt modelId="{473538D6-EADA-4FC0-90B9-309F3F3CBDC0}" type="pres">
      <dgm:prSet presAssocID="{816F356B-1512-4AFD-B59C-7B371A53808E}" presName="tx1" presStyleLbl="revTx" presStyleIdx="1" presStyleCnt="4"/>
      <dgm:spPr/>
    </dgm:pt>
    <dgm:pt modelId="{66995648-87C6-44B4-B634-2BF076846CCB}" type="pres">
      <dgm:prSet presAssocID="{816F356B-1512-4AFD-B59C-7B371A53808E}" presName="vert1" presStyleCnt="0"/>
      <dgm:spPr/>
    </dgm:pt>
    <dgm:pt modelId="{F56816CE-1BF2-41DC-9A6C-F39D2340B604}" type="pres">
      <dgm:prSet presAssocID="{31BEB339-EC70-4E80-B5E0-698D996CD947}" presName="thickLine" presStyleLbl="alignNode1" presStyleIdx="2" presStyleCnt="4"/>
      <dgm:spPr/>
    </dgm:pt>
    <dgm:pt modelId="{5DA966D1-502D-4D9B-933F-B41076BC0233}" type="pres">
      <dgm:prSet presAssocID="{31BEB339-EC70-4E80-B5E0-698D996CD947}" presName="horz1" presStyleCnt="0"/>
      <dgm:spPr/>
    </dgm:pt>
    <dgm:pt modelId="{7C02A6E6-4F50-4131-B52B-3460EEA1ACE3}" type="pres">
      <dgm:prSet presAssocID="{31BEB339-EC70-4E80-B5E0-698D996CD947}" presName="tx1" presStyleLbl="revTx" presStyleIdx="2" presStyleCnt="4"/>
      <dgm:spPr/>
    </dgm:pt>
    <dgm:pt modelId="{1595BF30-E742-4F3E-B997-1E8D4F4CB674}" type="pres">
      <dgm:prSet presAssocID="{31BEB339-EC70-4E80-B5E0-698D996CD947}" presName="vert1" presStyleCnt="0"/>
      <dgm:spPr/>
    </dgm:pt>
    <dgm:pt modelId="{B06FB4B7-368C-4F01-8D32-6C76B22E32A9}" type="pres">
      <dgm:prSet presAssocID="{3FC922FD-94A2-4561-BF73-4D12BDFD2B1A}" presName="thickLine" presStyleLbl="alignNode1" presStyleIdx="3" presStyleCnt="4"/>
      <dgm:spPr/>
    </dgm:pt>
    <dgm:pt modelId="{A6B90E8F-D8C5-49EC-B22B-3A5B37806B65}" type="pres">
      <dgm:prSet presAssocID="{3FC922FD-94A2-4561-BF73-4D12BDFD2B1A}" presName="horz1" presStyleCnt="0"/>
      <dgm:spPr/>
    </dgm:pt>
    <dgm:pt modelId="{AB9CED45-2B82-4567-AB63-492E143B6B0F}" type="pres">
      <dgm:prSet presAssocID="{3FC922FD-94A2-4561-BF73-4D12BDFD2B1A}" presName="tx1" presStyleLbl="revTx" presStyleIdx="3" presStyleCnt="4"/>
      <dgm:spPr/>
    </dgm:pt>
    <dgm:pt modelId="{90565FA7-1AC6-4634-873D-CC42F15ABEF0}" type="pres">
      <dgm:prSet presAssocID="{3FC922FD-94A2-4561-BF73-4D12BDFD2B1A}" presName="vert1" presStyleCnt="0"/>
      <dgm:spPr/>
    </dgm:pt>
  </dgm:ptLst>
  <dgm:cxnLst>
    <dgm:cxn modelId="{5A0CFC10-1E32-4725-967C-7493C6FAF00F}" srcId="{7334DD30-DD52-4D74-9172-8B63A0DB20E0}" destId="{816F356B-1512-4AFD-B59C-7B371A53808E}" srcOrd="1" destOrd="0" parTransId="{948B902B-4225-412E-9101-A71EF1C2EB52}" sibTransId="{49AA6753-6CE3-4C73-9209-0AB7C175C3AB}"/>
    <dgm:cxn modelId="{4602B22D-6AA8-4BAC-BCF2-480CA2FA9813}" srcId="{7334DD30-DD52-4D74-9172-8B63A0DB20E0}" destId="{3FC922FD-94A2-4561-BF73-4D12BDFD2B1A}" srcOrd="3" destOrd="0" parTransId="{198397E2-14CC-4664-ABB4-EDE476004953}" sibTransId="{ACB5CFF6-A0E9-42F7-ABD1-AF593B332B83}"/>
    <dgm:cxn modelId="{7108D236-6307-4605-9505-119326D2351D}" type="presOf" srcId="{FC049BFD-EF5B-4ED4-9F22-249CE5BC7736}" destId="{7FDBAD15-D9E7-4F5A-A524-039400CFBB5E}" srcOrd="0" destOrd="0" presId="urn:microsoft.com/office/officeart/2008/layout/LinedList"/>
    <dgm:cxn modelId="{00A0DF41-1590-44F0-BC4B-BBA19781D21A}" type="presOf" srcId="{3FC922FD-94A2-4561-BF73-4D12BDFD2B1A}" destId="{AB9CED45-2B82-4567-AB63-492E143B6B0F}" srcOrd="0" destOrd="0" presId="urn:microsoft.com/office/officeart/2008/layout/LinedList"/>
    <dgm:cxn modelId="{8A457072-44A3-4158-A26E-7D9D9D4E20CE}" srcId="{7334DD30-DD52-4D74-9172-8B63A0DB20E0}" destId="{31BEB339-EC70-4E80-B5E0-698D996CD947}" srcOrd="2" destOrd="0" parTransId="{40C893D2-C718-40F4-AE5D-4D3A0BEF0AFB}" sibTransId="{7BB5AEC9-D5B9-46EC-A8AB-1F80A554AED5}"/>
    <dgm:cxn modelId="{931E6894-F04F-4907-81D9-804D55DAE767}" type="presOf" srcId="{816F356B-1512-4AFD-B59C-7B371A53808E}" destId="{473538D6-EADA-4FC0-90B9-309F3F3CBDC0}" srcOrd="0" destOrd="0" presId="urn:microsoft.com/office/officeart/2008/layout/LinedList"/>
    <dgm:cxn modelId="{88D99EA4-1EF4-40D5-B773-9BABA9FFAF8B}" type="presOf" srcId="{7334DD30-DD52-4D74-9172-8B63A0DB20E0}" destId="{764ED8F9-EBC0-4E4C-99E4-462711E22B8A}" srcOrd="0" destOrd="0" presId="urn:microsoft.com/office/officeart/2008/layout/LinedList"/>
    <dgm:cxn modelId="{7E79FFD8-7644-49DF-8BA5-FECDDB947387}" type="presOf" srcId="{31BEB339-EC70-4E80-B5E0-698D996CD947}" destId="{7C02A6E6-4F50-4131-B52B-3460EEA1ACE3}" srcOrd="0" destOrd="0" presId="urn:microsoft.com/office/officeart/2008/layout/LinedList"/>
    <dgm:cxn modelId="{A13934D9-A91A-46B6-9D19-725EB80BFF53}" srcId="{7334DD30-DD52-4D74-9172-8B63A0DB20E0}" destId="{FC049BFD-EF5B-4ED4-9F22-249CE5BC7736}" srcOrd="0" destOrd="0" parTransId="{7A5B3CBC-AC03-4E0C-9DE7-0988036D4F14}" sibTransId="{AEBE732B-7CE5-4AB5-B4EF-53C59F41A214}"/>
    <dgm:cxn modelId="{6D0D6625-A079-427F-A096-870481732597}" type="presParOf" srcId="{764ED8F9-EBC0-4E4C-99E4-462711E22B8A}" destId="{1F27DD02-CC85-4AC4-A256-551D13D66732}" srcOrd="0" destOrd="0" presId="urn:microsoft.com/office/officeart/2008/layout/LinedList"/>
    <dgm:cxn modelId="{A23B619E-4B44-41E6-B690-742D167A5CAB}" type="presParOf" srcId="{764ED8F9-EBC0-4E4C-99E4-462711E22B8A}" destId="{71925131-991E-4982-9FD3-DCA2FF338797}" srcOrd="1" destOrd="0" presId="urn:microsoft.com/office/officeart/2008/layout/LinedList"/>
    <dgm:cxn modelId="{F5DC0AF8-D152-48D3-B409-86F25A3192A7}" type="presParOf" srcId="{71925131-991E-4982-9FD3-DCA2FF338797}" destId="{7FDBAD15-D9E7-4F5A-A524-039400CFBB5E}" srcOrd="0" destOrd="0" presId="urn:microsoft.com/office/officeart/2008/layout/LinedList"/>
    <dgm:cxn modelId="{AB2005FF-7C14-4496-A872-938435DDECB2}" type="presParOf" srcId="{71925131-991E-4982-9FD3-DCA2FF338797}" destId="{D836D22E-75B8-49DA-8FEF-67FEE0D0F1F4}" srcOrd="1" destOrd="0" presId="urn:microsoft.com/office/officeart/2008/layout/LinedList"/>
    <dgm:cxn modelId="{B4521B30-1712-499A-AB46-A3F41C4E5FFC}" type="presParOf" srcId="{764ED8F9-EBC0-4E4C-99E4-462711E22B8A}" destId="{E86B3526-A9B0-4A98-9275-BD63859493DB}" srcOrd="2" destOrd="0" presId="urn:microsoft.com/office/officeart/2008/layout/LinedList"/>
    <dgm:cxn modelId="{A2E63330-CF5C-484B-A6FF-7705F2F2A0CC}" type="presParOf" srcId="{764ED8F9-EBC0-4E4C-99E4-462711E22B8A}" destId="{D8DEF11B-008D-44F1-9AF3-D79AFB344138}" srcOrd="3" destOrd="0" presId="urn:microsoft.com/office/officeart/2008/layout/LinedList"/>
    <dgm:cxn modelId="{A20CCAE2-B61C-45AD-AC05-A93AE968E251}" type="presParOf" srcId="{D8DEF11B-008D-44F1-9AF3-D79AFB344138}" destId="{473538D6-EADA-4FC0-90B9-309F3F3CBDC0}" srcOrd="0" destOrd="0" presId="urn:microsoft.com/office/officeart/2008/layout/LinedList"/>
    <dgm:cxn modelId="{5F24691D-7C6B-4E08-9406-192D29BEE234}" type="presParOf" srcId="{D8DEF11B-008D-44F1-9AF3-D79AFB344138}" destId="{66995648-87C6-44B4-B634-2BF076846CCB}" srcOrd="1" destOrd="0" presId="urn:microsoft.com/office/officeart/2008/layout/LinedList"/>
    <dgm:cxn modelId="{1EFE5CBF-7878-4441-B7CB-7B65BE597CC0}" type="presParOf" srcId="{764ED8F9-EBC0-4E4C-99E4-462711E22B8A}" destId="{F56816CE-1BF2-41DC-9A6C-F39D2340B604}" srcOrd="4" destOrd="0" presId="urn:microsoft.com/office/officeart/2008/layout/LinedList"/>
    <dgm:cxn modelId="{007B3FC1-9D4C-428C-977D-58878CD30D0E}" type="presParOf" srcId="{764ED8F9-EBC0-4E4C-99E4-462711E22B8A}" destId="{5DA966D1-502D-4D9B-933F-B41076BC0233}" srcOrd="5" destOrd="0" presId="urn:microsoft.com/office/officeart/2008/layout/LinedList"/>
    <dgm:cxn modelId="{69054F38-A09B-45AD-AE68-6EB847053ED7}" type="presParOf" srcId="{5DA966D1-502D-4D9B-933F-B41076BC0233}" destId="{7C02A6E6-4F50-4131-B52B-3460EEA1ACE3}" srcOrd="0" destOrd="0" presId="urn:microsoft.com/office/officeart/2008/layout/LinedList"/>
    <dgm:cxn modelId="{DD82AC55-DCF2-48E5-BA79-D95DE048B01F}" type="presParOf" srcId="{5DA966D1-502D-4D9B-933F-B41076BC0233}" destId="{1595BF30-E742-4F3E-B997-1E8D4F4CB674}" srcOrd="1" destOrd="0" presId="urn:microsoft.com/office/officeart/2008/layout/LinedList"/>
    <dgm:cxn modelId="{66498739-088C-4751-AB3F-AFF491C54B14}" type="presParOf" srcId="{764ED8F9-EBC0-4E4C-99E4-462711E22B8A}" destId="{B06FB4B7-368C-4F01-8D32-6C76B22E32A9}" srcOrd="6" destOrd="0" presId="urn:microsoft.com/office/officeart/2008/layout/LinedList"/>
    <dgm:cxn modelId="{E1D61BD7-08B1-4F37-847D-6F6ECA193F6F}" type="presParOf" srcId="{764ED8F9-EBC0-4E4C-99E4-462711E22B8A}" destId="{A6B90E8F-D8C5-49EC-B22B-3A5B37806B65}" srcOrd="7" destOrd="0" presId="urn:microsoft.com/office/officeart/2008/layout/LinedList"/>
    <dgm:cxn modelId="{67142C26-FC0E-4A87-8FDB-E17AA08B4D40}" type="presParOf" srcId="{A6B90E8F-D8C5-49EC-B22B-3A5B37806B65}" destId="{AB9CED45-2B82-4567-AB63-492E143B6B0F}" srcOrd="0" destOrd="0" presId="urn:microsoft.com/office/officeart/2008/layout/LinedList"/>
    <dgm:cxn modelId="{401F55F6-776D-44BC-9486-1825B42F1BA5}" type="presParOf" srcId="{A6B90E8F-D8C5-49EC-B22B-3A5B37806B65}" destId="{90565FA7-1AC6-4634-873D-CC42F15AB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DD02-CC85-4AC4-A256-551D13D6673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BAD15-D9E7-4F5A-A524-039400CFBB5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useless assignments of variables</a:t>
          </a:r>
        </a:p>
      </dsp:txBody>
      <dsp:txXfrm>
        <a:off x="0" y="0"/>
        <a:ext cx="6900512" cy="1384035"/>
      </dsp:txXfrm>
    </dsp:sp>
    <dsp:sp modelId="{E86B3526-A9B0-4A98-9275-BD63859493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38D6-EADA-4FC0-90B9-309F3F3CBDC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Assign instructions in C are store instructions in LLVM IR</a:t>
          </a:r>
        </a:p>
      </dsp:txBody>
      <dsp:txXfrm>
        <a:off x="0" y="1384035"/>
        <a:ext cx="6900512" cy="1384035"/>
      </dsp:txXfrm>
    </dsp:sp>
    <dsp:sp modelId="{F56816CE-1BF2-41DC-9A6C-F39D2340B60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2A6E6-4F50-4131-B52B-3460EEA1ACE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store instructions in IR </a:t>
          </a:r>
        </a:p>
      </dsp:txBody>
      <dsp:txXfrm>
        <a:off x="0" y="2768070"/>
        <a:ext cx="6900512" cy="1384035"/>
      </dsp:txXfrm>
    </dsp:sp>
    <dsp:sp modelId="{B06FB4B7-368C-4F01-8D32-6C76B22E32A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ED45-2B82-4567-AB63-492E143B6B0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store instructions is considered dead if the variable that the value was stored into is never used before the value of that same variable is changed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cs typeface="Calibri Light"/>
              </a:rPr>
              <a:t>LLVM Passes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>
                <a:cs typeface="Calibri"/>
              </a:rPr>
              <a:t>Marija Skoric 63/2018</a:t>
            </a:r>
          </a:p>
          <a:p>
            <a:pPr algn="l"/>
            <a:r>
              <a:rPr lang="en-US" sz="1700" dirty="0">
                <a:cs typeface="Calibri"/>
              </a:rPr>
              <a:t>Ana Vucinic 200/2018</a:t>
            </a:r>
          </a:p>
          <a:p>
            <a:pPr algn="l"/>
            <a:r>
              <a:rPr lang="en-US" sz="1700" dirty="0">
                <a:cs typeface="Calibri"/>
              </a:rPr>
              <a:t>Mateja Ivancevic 184/2018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8628FF-8AAD-FB5E-B036-6A36D2D23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394" y="31956"/>
            <a:ext cx="5080469" cy="364889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D3B5FD-4EAB-0669-C55A-5395EC14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7" y="3765607"/>
            <a:ext cx="7032977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7A87E0-8BCD-1842-F34E-E622D22F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3" r="12146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6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15FF5-CB57-760D-D6F1-41C6743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Post Dominator Tree Construction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B691-6118-236E-56D3-2BC740AD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Used for analysis purposes to represent control flow relationships among program statements</a:t>
            </a:r>
          </a:p>
          <a:p>
            <a:r>
              <a:rPr lang="en-US" sz="2200" dirty="0">
                <a:ea typeface="+mn-lt"/>
                <a:cs typeface="+mn-lt"/>
              </a:rPr>
              <a:t>In a control flow graph (CFG), a node A dominates another node B if every path from the entry node of the CFG to node B must go through node A. In other words, node A controls the execution of node B.</a:t>
            </a:r>
          </a:p>
          <a:p>
            <a:r>
              <a:rPr lang="en-US" sz="2200" dirty="0">
                <a:ea typeface="+mn-lt"/>
                <a:cs typeface="+mn-lt"/>
              </a:rPr>
              <a:t>In a CFG, a node A post-dominates another node B if every path from node B to the exit node of the CFG must go through node A.</a:t>
            </a:r>
          </a:p>
        </p:txBody>
      </p:sp>
    </p:spTree>
    <p:extLst>
      <p:ext uri="{BB962C8B-B14F-4D97-AF65-F5344CB8AC3E}">
        <p14:creationId xmlns:p14="http://schemas.microsoft.com/office/powerpoint/2010/main" val="7369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ED38D-D1FF-99BE-5D8D-C69A77FE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Immediate and Semi dominators</a:t>
            </a:r>
            <a:endParaRPr 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ACD9-491F-A3B0-C728-7D155BCA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Immediate dominators represent the closest dominator for each node in forward control flow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Semi dominator of node A is the smallest node B such that a path from B to A exists and no vertices on that path except B are no smaller than A</a:t>
            </a:r>
          </a:p>
        </p:txBody>
      </p:sp>
    </p:spTree>
    <p:extLst>
      <p:ext uri="{BB962C8B-B14F-4D97-AF65-F5344CB8AC3E}">
        <p14:creationId xmlns:p14="http://schemas.microsoft.com/office/powerpoint/2010/main" val="32590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D05C275-5414-E0B6-0888-9C66A75A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551" y="643467"/>
            <a:ext cx="483289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EB1BB-D4D8-88F7-F9AC-493D5937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Lengauer-Tarjan algorithm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99C8-3497-6476-1EB4-8A01629B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DFS search to set up initial values</a:t>
            </a:r>
          </a:p>
          <a:p>
            <a:r>
              <a:rPr lang="en-US" sz="2400">
                <a:cs typeface="Calibri"/>
              </a:rPr>
              <a:t>Compute semi dominators for each node </a:t>
            </a:r>
          </a:p>
          <a:p>
            <a:r>
              <a:rPr lang="en-US" sz="2400">
                <a:cs typeface="Calibri"/>
              </a:rPr>
              <a:t>Use semi dominators to compute immediate dominators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7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ED2-9851-8596-BF55-24F56455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Main difference to regular dominator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77DD-D1BB-531F-7A09-2A8BAE0C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DFS traversal is started from exit basic block instead of the start</a:t>
            </a:r>
          </a:p>
          <a:p>
            <a:r>
              <a:rPr lang="en-US" dirty="0">
                <a:ea typeface="Calibri"/>
                <a:cs typeface="Calibri"/>
              </a:rPr>
              <a:t>When linking nodes iterate through predecessors instead of successors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FF9D13-D568-3126-07ED-4E7E941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9" y="3425356"/>
            <a:ext cx="3743325" cy="31464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060AD3C-A123-FB10-1CB3-D4480156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04" y="3311215"/>
            <a:ext cx="7493940" cy="30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660F70-A6A2-DE9A-2CBA-743CDDD25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67" y="238860"/>
            <a:ext cx="6716065" cy="328212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9C2CFA-AE31-1FE7-BD85-4D050FB1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12" y="3593716"/>
            <a:ext cx="6769569" cy="31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4F44C6-CE4F-A05B-4DFE-CD3182C0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63" y="643467"/>
            <a:ext cx="800207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37B7-30FA-2356-769A-6B147BB5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Dead Store Elimination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C722F-57CA-ECD2-5027-51EF40D62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612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1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994A3-9DB0-91B5-80F1-D6C4CD60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Implementation</a:t>
            </a:r>
            <a:endParaRPr lang="en-US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14FB-F647-F1DF-DAD2-EE3033C5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39" y="3017519"/>
            <a:ext cx="7757165" cy="3209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Look at pointer operands for Store instructions which are unique for every variable</a:t>
            </a: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endParaRPr lang="en-US" sz="204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Pointers always start from %2</a:t>
            </a:r>
          </a:p>
          <a:p>
            <a:pPr marL="166878" indent="-166878" defTabSz="667512">
              <a:spcBef>
                <a:spcPts val="730"/>
              </a:spcBef>
            </a:pPr>
            <a:r>
              <a:rPr lang="en-US" sz="204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Ignore first occurrences for pointers, check if 2nd or later occurrence </a:t>
            </a:r>
          </a:p>
          <a:p>
            <a:pPr marL="166370" indent="-166370" defTabSz="667512">
              <a:spcBef>
                <a:spcPts val="73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In this example we delete the </a:t>
            </a:r>
            <a:r>
              <a:rPr lang="en-US" sz="2000" dirty="0">
                <a:cs typeface="Calibri"/>
              </a:rPr>
              <a:t>1st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 store instruction that assigns value </a:t>
            </a:r>
            <a:r>
              <a:rPr lang="en-US" sz="2000">
                <a:cs typeface="Calibri"/>
              </a:rPr>
              <a:t>5</a:t>
            </a:r>
            <a:r>
              <a:rPr lang="en-US" sz="2000" kern="1200">
                <a:latin typeface="+mn-lt"/>
                <a:ea typeface="+mn-ea"/>
                <a:cs typeface="Calibri"/>
              </a:rPr>
              <a:t> 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to variable x</a:t>
            </a:r>
            <a:endParaRPr lang="en-US" sz="2000" kern="1200" dirty="0">
              <a:latin typeface="+mn-lt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677CC3-E129-CE6F-D0ED-1A971F19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37" y="3788950"/>
            <a:ext cx="3768327" cy="6908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BDEC422-EF86-2C35-5285-5A665A8C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78" y="3792614"/>
            <a:ext cx="3390723" cy="6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C92E-D6CF-247B-46FA-0938191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Where it doesn't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A904BEE-1E57-8B35-3481-FC1C614B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564093"/>
            <a:ext cx="5150277" cy="36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5ACD-EDB0-22E9-A427-2D606AE2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Previous code will delete the first assignment</a:t>
            </a:r>
            <a:endParaRPr lang="en-US" sz="2000" dirty="0"/>
          </a:p>
          <a:p>
            <a:r>
              <a:rPr lang="en-US" sz="2000" dirty="0">
                <a:cs typeface="Calibri"/>
              </a:rPr>
              <a:t>It will also delete the second one</a:t>
            </a:r>
          </a:p>
          <a:p>
            <a:r>
              <a:rPr lang="en-US" sz="2000" dirty="0" err="1">
                <a:cs typeface="Calibri"/>
              </a:rPr>
              <a:t>Printf</a:t>
            </a:r>
            <a:r>
              <a:rPr lang="en-US" sz="2000" dirty="0">
                <a:cs typeface="Calibri"/>
              </a:rPr>
              <a:t> function prints garbage, only assignment is x=1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D58-C407-5DFC-B6B0-A849182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Load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EE04-AD3F-AC47-0FBB-16333154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Whenever a value currently stored inside a variable is about to be used it is loaded into the variable via the load instruction in LLVM IR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Mark recent pointer operands in load instructions unsafe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0E7991D-7014-B7A0-9B70-49B05986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48" y="4374687"/>
            <a:ext cx="7136459" cy="85558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77440BD-49DC-4A1C-ACF5-EBDECC40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20" y="2771128"/>
            <a:ext cx="3726744" cy="14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6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2899B7-C04E-8D6A-4C88-4CD21446E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827" y="914400"/>
            <a:ext cx="7808145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B5-0C2B-16E7-E498-BF9196AC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Map and set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6104-681A-823D-925C-7897E8B4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Ptr2inst map – pointer operand is key, instruction is the value</a:t>
            </a:r>
          </a:p>
          <a:p>
            <a:r>
              <a:rPr lang="en-US" sz="2400">
                <a:cs typeface="Calibri"/>
              </a:rPr>
              <a:t>Used to know which instruction to delete based on the pointer operand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Unsafeptr – set that contains pointer operands that were recently used in load instructions, checked upon reaching next store instruction</a:t>
            </a:r>
          </a:p>
        </p:txBody>
      </p:sp>
    </p:spTree>
    <p:extLst>
      <p:ext uri="{BB962C8B-B14F-4D97-AF65-F5344CB8AC3E}">
        <p14:creationId xmlns:p14="http://schemas.microsoft.com/office/powerpoint/2010/main" val="38608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6B88-4934-07D3-8985-B3567E5E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Dead Global Elimination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FFB8440-5BB9-88F8-E738-15FEEBC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5" y="704504"/>
            <a:ext cx="1046893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A34D-5C9A-1573-415D-341E75E8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Delete global variables that have no usage in the code</a:t>
            </a:r>
          </a:p>
          <a:p>
            <a:r>
              <a:rPr lang="en-US" sz="1800">
                <a:cs typeface="Calibri"/>
              </a:rPr>
              <a:t>A global variable is considered dead if it can't be reached </a:t>
            </a:r>
          </a:p>
          <a:p>
            <a:r>
              <a:rPr lang="en-US" sz="1800">
                <a:cs typeface="Calibri"/>
              </a:rPr>
              <a:t>Iterate through global variables via global pointers in module M</a:t>
            </a:r>
          </a:p>
          <a:p>
            <a:r>
              <a:rPr lang="en-US" sz="1800">
                <a:cs typeface="Calibri"/>
              </a:rPr>
              <a:t>Ignore those that start with "." , they are generated by LLVM (i.e. .str global generated when using </a:t>
            </a:r>
            <a:r>
              <a:rPr lang="en-US" sz="1800" err="1">
                <a:cs typeface="Calibri"/>
              </a:rPr>
              <a:t>printf</a:t>
            </a:r>
            <a:r>
              <a:rPr lang="en-US" sz="1800">
                <a:cs typeface="Calibri"/>
              </a:rPr>
              <a:t> in LLVM IR)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8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94208-6CBE-16D7-317F-09FA950B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Reachability function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DB4E48-8A8D-93CF-8B46-2B7389A2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Iterate through all users for a global variable</a:t>
            </a:r>
          </a:p>
          <a:p>
            <a:r>
              <a:rPr lang="en-US" sz="2400" dirty="0">
                <a:cs typeface="Calibri"/>
              </a:rPr>
              <a:t>Consider only users that are instructions</a:t>
            </a:r>
          </a:p>
          <a:p>
            <a:r>
              <a:rPr lang="en-US" sz="2400" dirty="0">
                <a:cs typeface="Calibri"/>
              </a:rPr>
              <a:t>Iterate through instruction operands</a:t>
            </a:r>
          </a:p>
          <a:p>
            <a:r>
              <a:rPr lang="en-US" sz="2400" dirty="0">
                <a:cs typeface="Calibri"/>
              </a:rPr>
              <a:t>Try to cast operand to global variable</a:t>
            </a:r>
          </a:p>
          <a:p>
            <a:r>
              <a:rPr lang="en-US" sz="2400" dirty="0">
                <a:cs typeface="Calibri"/>
              </a:rPr>
              <a:t>Call reachability function recursively if cast succeeds</a:t>
            </a:r>
          </a:p>
          <a:p>
            <a:r>
              <a:rPr lang="en-US" dirty="0">
                <a:cs typeface="Calibri"/>
              </a:rPr>
              <a:t>Uses a set to mark visited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LLVM Passes</vt:lpstr>
      <vt:lpstr>Dead Store Elimination</vt:lpstr>
      <vt:lpstr>Implementation</vt:lpstr>
      <vt:lpstr>Where it doesn't work</vt:lpstr>
      <vt:lpstr>Load consideration</vt:lpstr>
      <vt:lpstr>PowerPoint Presentation</vt:lpstr>
      <vt:lpstr>Map and set</vt:lpstr>
      <vt:lpstr>Dead Global Elimination</vt:lpstr>
      <vt:lpstr>Reachability function</vt:lpstr>
      <vt:lpstr>PowerPoint Presentation</vt:lpstr>
      <vt:lpstr>PowerPoint Presentation</vt:lpstr>
      <vt:lpstr>Post Dominator Tree Construction</vt:lpstr>
      <vt:lpstr>Immediate and Semi dominators</vt:lpstr>
      <vt:lpstr>PowerPoint Presentation</vt:lpstr>
      <vt:lpstr>Lengauer-Tarjan algorithm</vt:lpstr>
      <vt:lpstr>Main difference to regular dominator trees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356</cp:revision>
  <dcterms:created xsi:type="dcterms:W3CDTF">2023-06-10T20:34:38Z</dcterms:created>
  <dcterms:modified xsi:type="dcterms:W3CDTF">2023-06-11T19:00:39Z</dcterms:modified>
</cp:coreProperties>
</file>