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8"/>
    <p:restoredTop sz="50000"/>
  </p:normalViewPr>
  <p:slideViewPr>
    <p:cSldViewPr snapToGrid="0" snapToObjects="1">
      <p:cViewPr>
        <p:scale>
          <a:sx n="90" d="100"/>
          <a:sy n="90" d="100"/>
        </p:scale>
        <p:origin x="249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F7D-1607-6440-9A13-6488B80FE5F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1BD3-63B5-BF41-9403-8D2BA6DC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923803" y="825500"/>
            <a:ext cx="8459304" cy="5207000"/>
            <a:chOff x="1923803" y="825500"/>
            <a:chExt cx="8459304" cy="520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725" y="825500"/>
              <a:ext cx="3619500" cy="5207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707" y="2463800"/>
              <a:ext cx="2311400" cy="1930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803" y="2463800"/>
              <a:ext cx="2286000" cy="189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2274539" y="1734046"/>
              <a:ext cx="1540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Original image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04791" y="1734046"/>
              <a:ext cx="2278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Branch representation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f gray levels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4942" y="1734046"/>
              <a:ext cx="97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axtree</a:t>
              </a:r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45279" y="4218386"/>
              <a:ext cx="3356888" cy="1680033"/>
            </a:xfrm>
            <a:custGeom>
              <a:avLst/>
              <a:gdLst>
                <a:gd name="connsiteX0" fmla="*/ 0 w 3831021"/>
                <a:gd name="connsiteY0" fmla="*/ 0 h 1672777"/>
                <a:gd name="connsiteX1" fmla="*/ 2207173 w 3831021"/>
                <a:gd name="connsiteY1" fmla="*/ 1592317 h 1672777"/>
                <a:gd name="connsiteX2" fmla="*/ 3831021 w 3831021"/>
                <a:gd name="connsiteY2" fmla="*/ 1292772 h 1672777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888" h="1680033">
                  <a:moveTo>
                    <a:pt x="0" y="0"/>
                  </a:moveTo>
                  <a:cubicBezTo>
                    <a:pt x="723375" y="756160"/>
                    <a:pt x="1173559" y="1382499"/>
                    <a:pt x="1733040" y="1599090"/>
                  </a:cubicBezTo>
                  <a:cubicBezTo>
                    <a:pt x="2292521" y="1815681"/>
                    <a:pt x="2864216" y="1557048"/>
                    <a:pt x="3356888" y="1299545"/>
                  </a:cubicBezTo>
                </a:path>
              </a:pathLst>
            </a:custGeom>
            <a:noFill/>
            <a:ln w="22225"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521199" y="3851191"/>
              <a:ext cx="2497423" cy="1736288"/>
            </a:xfrm>
            <a:custGeom>
              <a:avLst/>
              <a:gdLst>
                <a:gd name="connsiteX0" fmla="*/ 0 w 3831021"/>
                <a:gd name="connsiteY0" fmla="*/ 0 h 1672777"/>
                <a:gd name="connsiteX1" fmla="*/ 2207173 w 3831021"/>
                <a:gd name="connsiteY1" fmla="*/ 1592317 h 1672777"/>
                <a:gd name="connsiteX2" fmla="*/ 3831021 w 3831021"/>
                <a:gd name="connsiteY2" fmla="*/ 1292772 h 1672777"/>
                <a:gd name="connsiteX0" fmla="*/ 0 w 3831021"/>
                <a:gd name="connsiteY0" fmla="*/ 0 h 1524619"/>
                <a:gd name="connsiteX1" fmla="*/ 2228065 w 3831021"/>
                <a:gd name="connsiteY1" fmla="*/ 1392100 h 1524619"/>
                <a:gd name="connsiteX2" fmla="*/ 3831021 w 3831021"/>
                <a:gd name="connsiteY2" fmla="*/ 1292772 h 1524619"/>
                <a:gd name="connsiteX0" fmla="*/ 0 w 3851911"/>
                <a:gd name="connsiteY0" fmla="*/ 0 h 1556731"/>
                <a:gd name="connsiteX1" fmla="*/ 2228065 w 3851911"/>
                <a:gd name="connsiteY1" fmla="*/ 1392100 h 1556731"/>
                <a:gd name="connsiteX2" fmla="*/ 3851911 w 3851911"/>
                <a:gd name="connsiteY2" fmla="*/ 1357958 h 1556731"/>
                <a:gd name="connsiteX0" fmla="*/ 0 w 3851911"/>
                <a:gd name="connsiteY0" fmla="*/ 0 h 1534325"/>
                <a:gd name="connsiteX1" fmla="*/ 2228065 w 3851911"/>
                <a:gd name="connsiteY1" fmla="*/ 1392100 h 1534325"/>
                <a:gd name="connsiteX2" fmla="*/ 3851911 w 3851911"/>
                <a:gd name="connsiteY2" fmla="*/ 1357958 h 1534325"/>
                <a:gd name="connsiteX0" fmla="*/ 0 w 3328350"/>
                <a:gd name="connsiteY0" fmla="*/ 0 h 1547230"/>
                <a:gd name="connsiteX1" fmla="*/ 1704504 w 3328350"/>
                <a:gd name="connsiteY1" fmla="*/ 1404172 h 1547230"/>
                <a:gd name="connsiteX2" fmla="*/ 3328350 w 3328350"/>
                <a:gd name="connsiteY2" fmla="*/ 1370030 h 1547230"/>
                <a:gd name="connsiteX0" fmla="*/ 0 w 3328350"/>
                <a:gd name="connsiteY0" fmla="*/ 0 h 1547230"/>
                <a:gd name="connsiteX1" fmla="*/ 1704504 w 3328350"/>
                <a:gd name="connsiteY1" fmla="*/ 1404172 h 1547230"/>
                <a:gd name="connsiteX2" fmla="*/ 3328350 w 3328350"/>
                <a:gd name="connsiteY2" fmla="*/ 1370030 h 154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8350" h="1547230">
                  <a:moveTo>
                    <a:pt x="0" y="0"/>
                  </a:moveTo>
                  <a:cubicBezTo>
                    <a:pt x="730174" y="748785"/>
                    <a:pt x="1149779" y="1175834"/>
                    <a:pt x="1704504" y="1404172"/>
                  </a:cubicBezTo>
                  <a:cubicBezTo>
                    <a:pt x="2259229" y="1632510"/>
                    <a:pt x="2807824" y="1562346"/>
                    <a:pt x="3328350" y="1370030"/>
                  </a:cubicBezTo>
                </a:path>
              </a:pathLst>
            </a:custGeom>
            <a:noFill/>
            <a:ln w="22225"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9295" y="5523590"/>
              <a:ext cx="924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maxima</a:t>
              </a:r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039169" y="1632856"/>
              <a:ext cx="1056831" cy="3455813"/>
            </a:xfrm>
            <a:custGeom>
              <a:avLst/>
              <a:gdLst>
                <a:gd name="connsiteX0" fmla="*/ 0 w 1230086"/>
                <a:gd name="connsiteY0" fmla="*/ 3494314 h 3494314"/>
                <a:gd name="connsiteX1" fmla="*/ 272143 w 1230086"/>
                <a:gd name="connsiteY1" fmla="*/ 3037114 h 3494314"/>
                <a:gd name="connsiteX2" fmla="*/ 272143 w 1230086"/>
                <a:gd name="connsiteY2" fmla="*/ 2601686 h 3494314"/>
                <a:gd name="connsiteX3" fmla="*/ 261257 w 1230086"/>
                <a:gd name="connsiteY3" fmla="*/ 1970314 h 3494314"/>
                <a:gd name="connsiteX4" fmla="*/ 304800 w 1230086"/>
                <a:gd name="connsiteY4" fmla="*/ 1611086 h 3494314"/>
                <a:gd name="connsiteX5" fmla="*/ 555172 w 1230086"/>
                <a:gd name="connsiteY5" fmla="*/ 1262743 h 3494314"/>
                <a:gd name="connsiteX6" fmla="*/ 762000 w 1230086"/>
                <a:gd name="connsiteY6" fmla="*/ 838200 h 3494314"/>
                <a:gd name="connsiteX7" fmla="*/ 903515 w 1230086"/>
                <a:gd name="connsiteY7" fmla="*/ 544286 h 3494314"/>
                <a:gd name="connsiteX8" fmla="*/ 1230086 w 1230086"/>
                <a:gd name="connsiteY8" fmla="*/ 0 h 3494314"/>
                <a:gd name="connsiteX0" fmla="*/ 0 w 1056831"/>
                <a:gd name="connsiteY0" fmla="*/ 3455813 h 3455813"/>
                <a:gd name="connsiteX1" fmla="*/ 98888 w 1056831"/>
                <a:gd name="connsiteY1" fmla="*/ 3037114 h 3455813"/>
                <a:gd name="connsiteX2" fmla="*/ 98888 w 1056831"/>
                <a:gd name="connsiteY2" fmla="*/ 2601686 h 3455813"/>
                <a:gd name="connsiteX3" fmla="*/ 88002 w 1056831"/>
                <a:gd name="connsiteY3" fmla="*/ 1970314 h 3455813"/>
                <a:gd name="connsiteX4" fmla="*/ 131545 w 1056831"/>
                <a:gd name="connsiteY4" fmla="*/ 1611086 h 3455813"/>
                <a:gd name="connsiteX5" fmla="*/ 381917 w 1056831"/>
                <a:gd name="connsiteY5" fmla="*/ 1262743 h 3455813"/>
                <a:gd name="connsiteX6" fmla="*/ 588745 w 1056831"/>
                <a:gd name="connsiteY6" fmla="*/ 838200 h 3455813"/>
                <a:gd name="connsiteX7" fmla="*/ 730260 w 1056831"/>
                <a:gd name="connsiteY7" fmla="*/ 544286 h 3455813"/>
                <a:gd name="connsiteX8" fmla="*/ 1056831 w 1056831"/>
                <a:gd name="connsiteY8" fmla="*/ 0 h 3455813"/>
                <a:gd name="connsiteX0" fmla="*/ 0 w 1056831"/>
                <a:gd name="connsiteY0" fmla="*/ 3455813 h 3455813"/>
                <a:gd name="connsiteX1" fmla="*/ 98888 w 1056831"/>
                <a:gd name="connsiteY1" fmla="*/ 3037114 h 3455813"/>
                <a:gd name="connsiteX2" fmla="*/ 98888 w 1056831"/>
                <a:gd name="connsiteY2" fmla="*/ 2601686 h 3455813"/>
                <a:gd name="connsiteX3" fmla="*/ 88002 w 1056831"/>
                <a:gd name="connsiteY3" fmla="*/ 1970314 h 3455813"/>
                <a:gd name="connsiteX4" fmla="*/ 131545 w 1056831"/>
                <a:gd name="connsiteY4" fmla="*/ 1611086 h 3455813"/>
                <a:gd name="connsiteX5" fmla="*/ 381917 w 1056831"/>
                <a:gd name="connsiteY5" fmla="*/ 1262743 h 3455813"/>
                <a:gd name="connsiteX6" fmla="*/ 588745 w 1056831"/>
                <a:gd name="connsiteY6" fmla="*/ 838200 h 3455813"/>
                <a:gd name="connsiteX7" fmla="*/ 730260 w 1056831"/>
                <a:gd name="connsiteY7" fmla="*/ 544286 h 3455813"/>
                <a:gd name="connsiteX8" fmla="*/ 1056831 w 1056831"/>
                <a:gd name="connsiteY8" fmla="*/ 0 h 345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6831" h="3455813">
                  <a:moveTo>
                    <a:pt x="0" y="3455813"/>
                  </a:moveTo>
                  <a:cubicBezTo>
                    <a:pt x="89330" y="3258284"/>
                    <a:pt x="82407" y="3179469"/>
                    <a:pt x="98888" y="3037114"/>
                  </a:cubicBezTo>
                  <a:cubicBezTo>
                    <a:pt x="115369" y="2894759"/>
                    <a:pt x="100702" y="2779486"/>
                    <a:pt x="98888" y="2601686"/>
                  </a:cubicBezTo>
                  <a:cubicBezTo>
                    <a:pt x="97074" y="2423886"/>
                    <a:pt x="82559" y="2135414"/>
                    <a:pt x="88002" y="1970314"/>
                  </a:cubicBezTo>
                  <a:cubicBezTo>
                    <a:pt x="93445" y="1805214"/>
                    <a:pt x="82559" y="1729014"/>
                    <a:pt x="131545" y="1611086"/>
                  </a:cubicBezTo>
                  <a:cubicBezTo>
                    <a:pt x="180531" y="1493157"/>
                    <a:pt x="305717" y="1391557"/>
                    <a:pt x="381917" y="1262743"/>
                  </a:cubicBezTo>
                  <a:cubicBezTo>
                    <a:pt x="458117" y="1133929"/>
                    <a:pt x="530688" y="957943"/>
                    <a:pt x="588745" y="838200"/>
                  </a:cubicBezTo>
                  <a:cubicBezTo>
                    <a:pt x="646802" y="718457"/>
                    <a:pt x="652246" y="683986"/>
                    <a:pt x="730260" y="544286"/>
                  </a:cubicBezTo>
                  <a:cubicBezTo>
                    <a:pt x="808274" y="404586"/>
                    <a:pt x="1056831" y="0"/>
                    <a:pt x="1056831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prstDash val="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00855" y="1857676"/>
              <a:ext cx="680694" cy="3282215"/>
            </a:xfrm>
            <a:custGeom>
              <a:avLst/>
              <a:gdLst>
                <a:gd name="connsiteX0" fmla="*/ 305309 w 680694"/>
                <a:gd name="connsiteY0" fmla="*/ 3262964 h 3262964"/>
                <a:gd name="connsiteX1" fmla="*/ 88741 w 680694"/>
                <a:gd name="connsiteY1" fmla="*/ 2810577 h 3262964"/>
                <a:gd name="connsiteX2" fmla="*/ 11739 w 680694"/>
                <a:gd name="connsiteY2" fmla="*/ 2011680 h 3262964"/>
                <a:gd name="connsiteX3" fmla="*/ 35802 w 680694"/>
                <a:gd name="connsiteY3" fmla="*/ 1337911 h 3262964"/>
                <a:gd name="connsiteX4" fmla="*/ 338998 w 680694"/>
                <a:gd name="connsiteY4" fmla="*/ 943276 h 3262964"/>
                <a:gd name="connsiteX5" fmla="*/ 550753 w 680694"/>
                <a:gd name="connsiteY5" fmla="*/ 404261 h 3262964"/>
                <a:gd name="connsiteX6" fmla="*/ 680694 w 680694"/>
                <a:gd name="connsiteY6" fmla="*/ 0 h 3262964"/>
                <a:gd name="connsiteX0" fmla="*/ 271620 w 680694"/>
                <a:gd name="connsiteY0" fmla="*/ 3282215 h 3282215"/>
                <a:gd name="connsiteX1" fmla="*/ 88741 w 680694"/>
                <a:gd name="connsiteY1" fmla="*/ 2810577 h 3282215"/>
                <a:gd name="connsiteX2" fmla="*/ 11739 w 680694"/>
                <a:gd name="connsiteY2" fmla="*/ 2011680 h 3282215"/>
                <a:gd name="connsiteX3" fmla="*/ 35802 w 680694"/>
                <a:gd name="connsiteY3" fmla="*/ 1337911 h 3282215"/>
                <a:gd name="connsiteX4" fmla="*/ 338998 w 680694"/>
                <a:gd name="connsiteY4" fmla="*/ 943276 h 3282215"/>
                <a:gd name="connsiteX5" fmla="*/ 550753 w 680694"/>
                <a:gd name="connsiteY5" fmla="*/ 404261 h 3282215"/>
                <a:gd name="connsiteX6" fmla="*/ 680694 w 680694"/>
                <a:gd name="connsiteY6" fmla="*/ 0 h 3282215"/>
                <a:gd name="connsiteX0" fmla="*/ 271620 w 680694"/>
                <a:gd name="connsiteY0" fmla="*/ 3282215 h 3282215"/>
                <a:gd name="connsiteX1" fmla="*/ 88741 w 680694"/>
                <a:gd name="connsiteY1" fmla="*/ 2810577 h 3282215"/>
                <a:gd name="connsiteX2" fmla="*/ 11739 w 680694"/>
                <a:gd name="connsiteY2" fmla="*/ 2011680 h 3282215"/>
                <a:gd name="connsiteX3" fmla="*/ 35802 w 680694"/>
                <a:gd name="connsiteY3" fmla="*/ 1337911 h 3282215"/>
                <a:gd name="connsiteX4" fmla="*/ 338998 w 680694"/>
                <a:gd name="connsiteY4" fmla="*/ 943276 h 3282215"/>
                <a:gd name="connsiteX5" fmla="*/ 550753 w 680694"/>
                <a:gd name="connsiteY5" fmla="*/ 404261 h 3282215"/>
                <a:gd name="connsiteX6" fmla="*/ 680694 w 680694"/>
                <a:gd name="connsiteY6" fmla="*/ 0 h 328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694" h="3282215">
                  <a:moveTo>
                    <a:pt x="271620" y="3282215"/>
                  </a:moveTo>
                  <a:cubicBezTo>
                    <a:pt x="231113" y="3136232"/>
                    <a:pt x="132055" y="3022333"/>
                    <a:pt x="88741" y="2810577"/>
                  </a:cubicBezTo>
                  <a:cubicBezTo>
                    <a:pt x="45428" y="2598821"/>
                    <a:pt x="20562" y="2257124"/>
                    <a:pt x="11739" y="2011680"/>
                  </a:cubicBezTo>
                  <a:cubicBezTo>
                    <a:pt x="2916" y="1766236"/>
                    <a:pt x="-18741" y="1515978"/>
                    <a:pt x="35802" y="1337911"/>
                  </a:cubicBezTo>
                  <a:cubicBezTo>
                    <a:pt x="90345" y="1159844"/>
                    <a:pt x="253173" y="1098884"/>
                    <a:pt x="338998" y="943276"/>
                  </a:cubicBezTo>
                  <a:cubicBezTo>
                    <a:pt x="424823" y="787668"/>
                    <a:pt x="493804" y="561474"/>
                    <a:pt x="550753" y="404261"/>
                  </a:cubicBezTo>
                  <a:cubicBezTo>
                    <a:pt x="607702" y="247048"/>
                    <a:pt x="644198" y="123524"/>
                    <a:pt x="68069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prstDash val="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609848" y="4045779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ranch 1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435747" y="4019993"/>
              <a:ext cx="823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Branch 2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674" y="2518124"/>
              <a:ext cx="0" cy="1809453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638971" y="2518124"/>
              <a:ext cx="0" cy="1809453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029268" y="3360762"/>
              <a:ext cx="8914" cy="966815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428479" y="3041880"/>
              <a:ext cx="8914" cy="1285697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200000">
              <a:off x="7832732" y="4717292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b</a:t>
              </a:r>
              <a:r>
                <a:rPr lang="en-US" sz="1400" smtClean="0"/>
                <a:t>ranch 1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8231419" y="4717292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ranch 2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8630106" y="4717292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ranch 3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9028794" y="4717292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ranch 4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06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31516" y="273718"/>
            <a:ext cx="9824338" cy="6146800"/>
            <a:chOff x="531516" y="273718"/>
            <a:chExt cx="9824338" cy="614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454" y="273718"/>
              <a:ext cx="4394200" cy="6146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90328" y="5408544"/>
              <a:ext cx="1422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a) Original </a:t>
              </a:r>
              <a:r>
                <a:rPr lang="en-US" sz="1400" dirty="0"/>
                <a:t>image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0028" y="5408544"/>
              <a:ext cx="992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b) </a:t>
              </a:r>
              <a:r>
                <a:rPr lang="en-US" sz="1400" dirty="0" err="1" smtClean="0"/>
                <a:t>Maxtree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42681">
              <a:off x="1915225" y="1814133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max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2155767">
              <a:off x="5153071" y="5184865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branch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403672">
              <a:off x="5441409" y="4797921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branch 2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16" y="2846892"/>
              <a:ext cx="2540000" cy="2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Freeform 10"/>
            <p:cNvSpPr/>
            <p:nvPr/>
          </p:nvSpPr>
          <p:spPr>
            <a:xfrm>
              <a:off x="999372" y="1067956"/>
              <a:ext cx="2467888" cy="2890643"/>
            </a:xfrm>
            <a:custGeom>
              <a:avLst/>
              <a:gdLst>
                <a:gd name="connsiteX0" fmla="*/ 0 w 3831021"/>
                <a:gd name="connsiteY0" fmla="*/ 0 h 1672777"/>
                <a:gd name="connsiteX1" fmla="*/ 2207173 w 3831021"/>
                <a:gd name="connsiteY1" fmla="*/ 1592317 h 1672777"/>
                <a:gd name="connsiteX2" fmla="*/ 3831021 w 3831021"/>
                <a:gd name="connsiteY2" fmla="*/ 1292772 h 1672777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  <a:gd name="connsiteX0" fmla="*/ 0 w 3356888"/>
                <a:gd name="connsiteY0" fmla="*/ 0 h 1680033"/>
                <a:gd name="connsiteX1" fmla="*/ 1733040 w 3356888"/>
                <a:gd name="connsiteY1" fmla="*/ 1599090 h 1680033"/>
                <a:gd name="connsiteX2" fmla="*/ 3356888 w 3356888"/>
                <a:gd name="connsiteY2" fmla="*/ 1299545 h 1680033"/>
                <a:gd name="connsiteX0" fmla="*/ 0 w 2480588"/>
                <a:gd name="connsiteY0" fmla="*/ 2599355 h 2713009"/>
                <a:gd name="connsiteX1" fmla="*/ 856740 w 2480588"/>
                <a:gd name="connsiteY1" fmla="*/ 299545 h 2713009"/>
                <a:gd name="connsiteX2" fmla="*/ 2480588 w 2480588"/>
                <a:gd name="connsiteY2" fmla="*/ 0 h 2713009"/>
                <a:gd name="connsiteX0" fmla="*/ 0 w 2480588"/>
                <a:gd name="connsiteY0" fmla="*/ 2599355 h 2599355"/>
                <a:gd name="connsiteX1" fmla="*/ 856740 w 2480588"/>
                <a:gd name="connsiteY1" fmla="*/ 299545 h 2599355"/>
                <a:gd name="connsiteX2" fmla="*/ 2480588 w 2480588"/>
                <a:gd name="connsiteY2" fmla="*/ 0 h 2599355"/>
                <a:gd name="connsiteX0" fmla="*/ 0 w 2480588"/>
                <a:gd name="connsiteY0" fmla="*/ 2599355 h 2599355"/>
                <a:gd name="connsiteX1" fmla="*/ 856740 w 2480588"/>
                <a:gd name="connsiteY1" fmla="*/ 299545 h 2599355"/>
                <a:gd name="connsiteX2" fmla="*/ 2480588 w 2480588"/>
                <a:gd name="connsiteY2" fmla="*/ 0 h 2599355"/>
                <a:gd name="connsiteX0" fmla="*/ 0 w 2480588"/>
                <a:gd name="connsiteY0" fmla="*/ 2599355 h 2599355"/>
                <a:gd name="connsiteX1" fmla="*/ 856740 w 2480588"/>
                <a:gd name="connsiteY1" fmla="*/ 299545 h 2599355"/>
                <a:gd name="connsiteX2" fmla="*/ 2480588 w 2480588"/>
                <a:gd name="connsiteY2" fmla="*/ 0 h 2599355"/>
                <a:gd name="connsiteX0" fmla="*/ 0 w 2480588"/>
                <a:gd name="connsiteY0" fmla="*/ 2647808 h 2647808"/>
                <a:gd name="connsiteX1" fmla="*/ 856740 w 2480588"/>
                <a:gd name="connsiteY1" fmla="*/ 347998 h 2647808"/>
                <a:gd name="connsiteX2" fmla="*/ 2480588 w 2480588"/>
                <a:gd name="connsiteY2" fmla="*/ 48453 h 2647808"/>
                <a:gd name="connsiteX0" fmla="*/ 0 w 2505988"/>
                <a:gd name="connsiteY0" fmla="*/ 2883964 h 2883964"/>
                <a:gd name="connsiteX1" fmla="*/ 856740 w 2505988"/>
                <a:gd name="connsiteY1" fmla="*/ 584154 h 2883964"/>
                <a:gd name="connsiteX2" fmla="*/ 2505988 w 2505988"/>
                <a:gd name="connsiteY2" fmla="*/ 5209 h 2883964"/>
                <a:gd name="connsiteX0" fmla="*/ 0 w 2505988"/>
                <a:gd name="connsiteY0" fmla="*/ 2878755 h 2878755"/>
                <a:gd name="connsiteX1" fmla="*/ 856740 w 2505988"/>
                <a:gd name="connsiteY1" fmla="*/ 578945 h 2878755"/>
                <a:gd name="connsiteX2" fmla="*/ 2505988 w 2505988"/>
                <a:gd name="connsiteY2" fmla="*/ 0 h 2878755"/>
                <a:gd name="connsiteX0" fmla="*/ 0 w 2505988"/>
                <a:gd name="connsiteY0" fmla="*/ 2878755 h 2878755"/>
                <a:gd name="connsiteX1" fmla="*/ 767840 w 2505988"/>
                <a:gd name="connsiteY1" fmla="*/ 972645 h 2878755"/>
                <a:gd name="connsiteX2" fmla="*/ 2505988 w 2505988"/>
                <a:gd name="connsiteY2" fmla="*/ 0 h 2878755"/>
                <a:gd name="connsiteX0" fmla="*/ 0 w 2467888"/>
                <a:gd name="connsiteY0" fmla="*/ 2599355 h 2599355"/>
                <a:gd name="connsiteX1" fmla="*/ 767840 w 2467888"/>
                <a:gd name="connsiteY1" fmla="*/ 693245 h 2599355"/>
                <a:gd name="connsiteX2" fmla="*/ 2467888 w 2467888"/>
                <a:gd name="connsiteY2" fmla="*/ 0 h 259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888" h="2599355">
                  <a:moveTo>
                    <a:pt x="0" y="2599355"/>
                  </a:moveTo>
                  <a:cubicBezTo>
                    <a:pt x="266175" y="1412415"/>
                    <a:pt x="182959" y="1302154"/>
                    <a:pt x="767840" y="693245"/>
                  </a:cubicBezTo>
                  <a:cubicBezTo>
                    <a:pt x="1365421" y="211336"/>
                    <a:pt x="1873616" y="41603"/>
                    <a:pt x="2467888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21654" y="1212990"/>
              <a:ext cx="2398651" cy="4482790"/>
            </a:xfrm>
            <a:custGeom>
              <a:avLst/>
              <a:gdLst>
                <a:gd name="connsiteX0" fmla="*/ 2456846 w 2456846"/>
                <a:gd name="connsiteY0" fmla="*/ 4482790 h 4482790"/>
                <a:gd name="connsiteX1" fmla="*/ 1642807 w 2456846"/>
                <a:gd name="connsiteY1" fmla="*/ 3880625 h 4482790"/>
                <a:gd name="connsiteX2" fmla="*/ 628046 w 2456846"/>
                <a:gd name="connsiteY2" fmla="*/ 2854712 h 4482790"/>
                <a:gd name="connsiteX3" fmla="*/ 37031 w 2456846"/>
                <a:gd name="connsiteY3" fmla="*/ 1862254 h 4482790"/>
                <a:gd name="connsiteX4" fmla="*/ 59334 w 2456846"/>
                <a:gd name="connsiteY4" fmla="*/ 0 h 4482790"/>
                <a:gd name="connsiteX0" fmla="*/ 2398651 w 2398651"/>
                <a:gd name="connsiteY0" fmla="*/ 4482790 h 4482790"/>
                <a:gd name="connsiteX1" fmla="*/ 1584612 w 2398651"/>
                <a:gd name="connsiteY1" fmla="*/ 3880625 h 4482790"/>
                <a:gd name="connsiteX2" fmla="*/ 569851 w 2398651"/>
                <a:gd name="connsiteY2" fmla="*/ 2854712 h 4482790"/>
                <a:gd name="connsiteX3" fmla="*/ 79197 w 2398651"/>
                <a:gd name="connsiteY3" fmla="*/ 1839952 h 4482790"/>
                <a:gd name="connsiteX4" fmla="*/ 1139 w 2398651"/>
                <a:gd name="connsiteY4" fmla="*/ 0 h 448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51" h="4482790">
                  <a:moveTo>
                    <a:pt x="2398651" y="4482790"/>
                  </a:moveTo>
                  <a:cubicBezTo>
                    <a:pt x="2144031" y="4317380"/>
                    <a:pt x="1889412" y="4151971"/>
                    <a:pt x="1584612" y="3880625"/>
                  </a:cubicBezTo>
                  <a:cubicBezTo>
                    <a:pt x="1279812" y="3609279"/>
                    <a:pt x="820754" y="3194824"/>
                    <a:pt x="569851" y="2854712"/>
                  </a:cubicBezTo>
                  <a:cubicBezTo>
                    <a:pt x="318949" y="2514600"/>
                    <a:pt x="173982" y="2315737"/>
                    <a:pt x="79197" y="1839952"/>
                  </a:cubicBezTo>
                  <a:cubicBezTo>
                    <a:pt x="-15588" y="1364167"/>
                    <a:pt x="1139" y="0"/>
                    <a:pt x="1139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44872" y="3131000"/>
              <a:ext cx="1665364" cy="2274849"/>
            </a:xfrm>
            <a:custGeom>
              <a:avLst/>
              <a:gdLst>
                <a:gd name="connsiteX0" fmla="*/ 1672554 w 1672554"/>
                <a:gd name="connsiteY0" fmla="*/ 2274849 h 2274849"/>
                <a:gd name="connsiteX1" fmla="*/ 367862 w 1672554"/>
                <a:gd name="connsiteY1" fmla="*/ 1037063 h 2274849"/>
                <a:gd name="connsiteX2" fmla="*/ 44476 w 1672554"/>
                <a:gd name="connsiteY2" fmla="*/ 735980 h 2274849"/>
                <a:gd name="connsiteX3" fmla="*/ 11023 w 1672554"/>
                <a:gd name="connsiteY3" fmla="*/ 0 h 2274849"/>
                <a:gd name="connsiteX0" fmla="*/ 1665364 w 1665364"/>
                <a:gd name="connsiteY0" fmla="*/ 2274849 h 2274849"/>
                <a:gd name="connsiteX1" fmla="*/ 360672 w 1665364"/>
                <a:gd name="connsiteY1" fmla="*/ 1037063 h 2274849"/>
                <a:gd name="connsiteX2" fmla="*/ 69943 w 1665364"/>
                <a:gd name="connsiteY2" fmla="*/ 670666 h 2274849"/>
                <a:gd name="connsiteX3" fmla="*/ 3833 w 1665364"/>
                <a:gd name="connsiteY3" fmla="*/ 0 h 227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364" h="2274849">
                  <a:moveTo>
                    <a:pt x="1665364" y="2274849"/>
                  </a:moveTo>
                  <a:cubicBezTo>
                    <a:pt x="1230467" y="1862254"/>
                    <a:pt x="626575" y="1304427"/>
                    <a:pt x="360672" y="1037063"/>
                  </a:cubicBezTo>
                  <a:cubicBezTo>
                    <a:pt x="94769" y="769699"/>
                    <a:pt x="129416" y="843510"/>
                    <a:pt x="69943" y="670666"/>
                  </a:cubicBezTo>
                  <a:cubicBezTo>
                    <a:pt x="10470" y="497822"/>
                    <a:pt x="-9177" y="281568"/>
                    <a:pt x="3833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854" y="2793685"/>
              <a:ext cx="2540000" cy="2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8082171" y="5408544"/>
              <a:ext cx="1985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c) Branch </a:t>
              </a:r>
              <a:r>
                <a:rPr lang="en-US" sz="1400" dirty="0" smtClean="0"/>
                <a:t>representation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950135" y="2850230"/>
              <a:ext cx="0" cy="248345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278729" y="3686226"/>
              <a:ext cx="0" cy="1647459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607323" y="3668823"/>
              <a:ext cx="4277" cy="1664862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940194" y="3662181"/>
              <a:ext cx="4636" cy="167150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5400000">
              <a:off x="7557148" y="2231256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branch 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879788" y="3097955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branch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8202428" y="3097955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branch 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8525068" y="3097955"/>
              <a:ext cx="82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branch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9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Salembier</dc:creator>
  <cp:lastModifiedBy>Philippe Salembier</cp:lastModifiedBy>
  <cp:revision>9</cp:revision>
  <cp:lastPrinted>2016-03-25T22:39:18Z</cp:lastPrinted>
  <dcterms:created xsi:type="dcterms:W3CDTF">2016-03-25T22:20:09Z</dcterms:created>
  <dcterms:modified xsi:type="dcterms:W3CDTF">2016-08-10T17:35:15Z</dcterms:modified>
</cp:coreProperties>
</file>