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7"/>
  </p:notesMasterIdLst>
  <p:sldIdLst>
    <p:sldId id="309" r:id="rId2"/>
    <p:sldId id="319" r:id="rId3"/>
    <p:sldId id="320" r:id="rId4"/>
    <p:sldId id="321" r:id="rId5"/>
    <p:sldId id="32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8D408-6525-4A62-8A1D-1998EA8105CC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49EC-C5CD-4CA7-973F-CDE11BBBE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2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213A-4DF2-41F4-AEAF-2A15E529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F3947-81C0-429A-8BE7-084AA6F09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EA71E-D5C0-4FC2-B4A3-2093C413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57405-6AF1-49F6-B60C-C7EB63C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7D69F-5BB1-4464-B266-00DC4AB2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7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42681-F58B-41F8-A0BE-7E6E0258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92A16F-1D16-4568-BAE4-0F7501AC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B68C8-6C2F-4384-82DC-5D68E71E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1A690-2B1B-4FA0-A26B-399E97C9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BF57C-F38B-4A2D-9C99-939D613F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6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E80796-F589-4EC0-95F2-D8D292BA8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8DC364-731B-4350-9BD4-B3C8438A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8562C-6988-4FD8-B509-4BAF82C0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31EB63-C58F-4D05-91AA-05BB1157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6907F-D4A2-49EB-90B5-1F4C8F89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44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7AA9-6800-4685-AE09-EF902987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BCFEC-7AF2-4F0A-A6B1-0B37CB67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83DF2-925E-4CD7-B457-40713334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FBDDF-F8EF-4080-B977-EDE91BE9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A93C3-D49F-4AA9-B46E-A087F130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3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EAAE8-17B2-49D3-AF4C-FE274130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BF1C0-61DB-481B-A16C-DFE4F41C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71E5E-927B-47C7-A6D6-835AC56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F83A6-DC80-46FD-89F0-E39BEB87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7F837-B878-4FD7-8E3E-61CABDD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2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407F-2F7B-4942-B0F5-DB8A043C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510B3-3DBF-4E76-AEB8-37FAA703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0110FF-B0EB-405A-B245-E0A8F594F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82C6DC-9680-4E30-9422-9334A3F0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23780-8F63-44D5-B9B9-2BD953DF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93827A-1D8D-4B44-8814-31B92870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71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4DEBF-06AD-44C7-B168-A395CBF7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3517A-80EC-4F6F-A510-BBA1AAA7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4BB8E8-BD9C-4113-A7CE-46D8B625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95FC0C-AC64-4288-86EA-0A185667B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90D21F-9EB4-49D0-9392-A8135E88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BF4605-1D83-4370-97A8-74427E8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323567-04A4-4B27-B509-D31FBA2B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B0FBD9-9512-40D0-B7B7-E4BDF729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7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4B337-7C74-4BFE-BC92-81FF5C12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F856A5-4234-4EE3-94B1-07EDDAB7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0E7656-BF09-41F7-BB11-0C786ECB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8BFC46-04BD-47BB-B6F9-AA5C7D4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47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DEEA4B-6D21-4551-8987-073864F2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68CEB7-55AC-4DEB-B0A2-DC9A8745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D3D10-F5E7-41BA-AC98-BC88B5FC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14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E005-FE22-4A83-9B2B-87EC48A7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FB06C-6C71-4427-B280-E9A930D5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96FCAB-D52B-4B81-B61B-E3EF254A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16732-BFD6-4DD2-B5C6-8FCE117C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15067D-F8B4-44DE-BF40-5AE41D00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C30E71-4835-4A99-9576-A39E79E9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4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5263-178D-4C12-8045-99B0ACE8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82044F-5F28-4A9E-A47E-176BC73C9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D53320-61B7-4C31-B92B-1D2862E0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63317-3432-4B6A-89FB-926FA8B4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7CFD77-C21E-43BC-BD9C-D4294FC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CC4EB-F36E-402F-9856-2E826B39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00F0B9-9108-41E2-9AB2-7AC8E48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B8298-2871-45C9-A25B-2BDF69E5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F3E7E-CF45-4AFA-AD12-37C920EA7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FF62-817E-4B91-8037-777A600D9677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894F5-5F03-4D1D-94BC-77DDCEFA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D5BEA-9A90-4ADE-AFD8-8FFB8DFC3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094F-6DAE-471D-AA47-9DA94BCE2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7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A6A4-7968-4CAD-8C49-A019C732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271"/>
            <a:ext cx="12192000" cy="801370"/>
          </a:xfrm>
          <a:solidFill>
            <a:schemeClr val="tx2"/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Guide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A83C9-8E44-440E-A7C3-A896A92D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681" y="977301"/>
            <a:ext cx="10208413" cy="5606379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Oculus task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/>
              <a:t>Extracted the world landmarks of the videos: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 err="1"/>
              <a:t>Rgb_front</a:t>
            </a:r>
            <a:r>
              <a:rPr lang="en-US" dirty="0"/>
              <a:t>:</a:t>
            </a:r>
          </a:p>
          <a:p>
            <a:pPr lvl="1" algn="l">
              <a:buClr>
                <a:schemeClr val="tx2"/>
              </a:buClr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	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/gpid08/datasets/How2Sign/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EgoSign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egoSign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raw_data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/PC2/features/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rgb_front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 err="1"/>
              <a:t>Rgb_side</a:t>
            </a:r>
            <a:endParaRPr lang="en-US" dirty="0"/>
          </a:p>
          <a:p>
            <a:pPr lvl="2" algn="l">
              <a:buClr>
                <a:schemeClr val="tx2"/>
              </a:buClr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/gpid08/datasets/How2Sign/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EgoSign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egoSign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raw_data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/PC2/features/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rgb_side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 err="1"/>
              <a:t>Rgb_head</a:t>
            </a:r>
            <a:r>
              <a:rPr lang="en-US" dirty="0"/>
              <a:t>:</a:t>
            </a:r>
          </a:p>
          <a:p>
            <a:pPr lvl="3" algn="l">
              <a:buClr>
                <a:schemeClr val="tx2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/gpid08/datasets/How2Sign/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EgoSign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egoSign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raw_data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/PC2/features/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rgb_head</a:t>
            </a:r>
            <a:endParaRPr lang="en-US" dirty="0"/>
          </a:p>
          <a:p>
            <a:pPr lvl="1" algn="l">
              <a:buClr>
                <a:schemeClr val="tx2"/>
              </a:buClr>
            </a:pPr>
            <a:endParaRPr lang="en-US" dirty="0"/>
          </a:p>
          <a:p>
            <a:pPr lvl="1" algn="l">
              <a:buClr>
                <a:schemeClr val="tx2"/>
              </a:buClr>
            </a:pPr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11328A-12FB-E8E7-9773-E15DD904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49" y="1969347"/>
            <a:ext cx="10330658" cy="4775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5EDE6-7BEE-1A3D-3EF3-B2F3190D567B}"/>
              </a:ext>
            </a:extLst>
          </p:cNvPr>
          <p:cNvSpPr txBox="1"/>
          <p:nvPr/>
        </p:nvSpPr>
        <p:spPr>
          <a:xfrm>
            <a:off x="1584097" y="2215096"/>
            <a:ext cx="1037689" cy="200935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398595-BC84-D6E2-5F9D-17561F7D8D7A}"/>
              </a:ext>
            </a:extLst>
          </p:cNvPr>
          <p:cNvSpPr txBox="1"/>
          <p:nvPr/>
        </p:nvSpPr>
        <p:spPr>
          <a:xfrm>
            <a:off x="2774187" y="2208100"/>
            <a:ext cx="1900555" cy="23875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B2B39EA-D8E0-AFBA-A44C-519CB227F6CF}"/>
              </a:ext>
            </a:extLst>
          </p:cNvPr>
          <p:cNvCxnSpPr/>
          <p:nvPr/>
        </p:nvCxnSpPr>
        <p:spPr>
          <a:xfrm>
            <a:off x="2404153" y="2446853"/>
            <a:ext cx="0" cy="30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2F2BFD6B-A8C8-0BB4-D7E2-64CC34032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9"/>
          <a:stretch/>
        </p:blipFill>
        <p:spPr>
          <a:xfrm>
            <a:off x="1910941" y="2859617"/>
            <a:ext cx="4257758" cy="1861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7065BAA-B0D1-B3C0-EEE6-84758CDA997F}"/>
              </a:ext>
            </a:extLst>
          </p:cNvPr>
          <p:cNvSpPr txBox="1"/>
          <p:nvPr/>
        </p:nvSpPr>
        <p:spPr>
          <a:xfrm>
            <a:off x="1910942" y="2784297"/>
            <a:ext cx="2603306" cy="2725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83CBB67-1BB0-EA7F-5C43-43B60D2D1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89"/>
          <a:stretch/>
        </p:blipFill>
        <p:spPr>
          <a:xfrm>
            <a:off x="3326523" y="5989319"/>
            <a:ext cx="5838728" cy="2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A6A4-7968-4CAD-8C49-A019C732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271"/>
            <a:ext cx="12192000" cy="801370"/>
          </a:xfrm>
          <a:solidFill>
            <a:schemeClr val="tx2"/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Guide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A83C9-8E44-440E-A7C3-A896A92D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681" y="977301"/>
            <a:ext cx="10208413" cy="3635795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Alignment task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/>
              <a:t>Created a supervised script to get the relation between video and recording: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/>
              <a:t>Had some problems: some video did not exist, some had not the same name, some of them started before showing the sheet,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1200150" lvl="2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91755D-375B-1846-53C2-8ABC4EBE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25" y="2417164"/>
            <a:ext cx="4427383" cy="2901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D48B3B-53AB-2DF3-A8F0-3237CFC62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86" y="4613096"/>
            <a:ext cx="5448580" cy="20257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655A1D-C50A-BA62-FFF3-41F90450BF5E}"/>
              </a:ext>
            </a:extLst>
          </p:cNvPr>
          <p:cNvSpPr txBox="1"/>
          <p:nvPr/>
        </p:nvSpPr>
        <p:spPr>
          <a:xfrm>
            <a:off x="5229386" y="4613096"/>
            <a:ext cx="2557452" cy="392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D03D88-6806-151A-3770-D36CD8630536}"/>
              </a:ext>
            </a:extLst>
          </p:cNvPr>
          <p:cNvSpPr txBox="1"/>
          <p:nvPr/>
        </p:nvSpPr>
        <p:spPr>
          <a:xfrm>
            <a:off x="5229386" y="6296259"/>
            <a:ext cx="2557452" cy="392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8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A6A4-7968-4CAD-8C49-A019C732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271"/>
            <a:ext cx="12192000" cy="801370"/>
          </a:xfrm>
          <a:solidFill>
            <a:schemeClr val="tx2"/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Guide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A83C9-8E44-440E-A7C3-A896A92D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681" y="977301"/>
            <a:ext cx="10208413" cy="5423499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Alignment task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/>
              <a:t>Created a document with the relation between video and recording:</a:t>
            </a:r>
          </a:p>
          <a:p>
            <a:pPr lvl="1" algn="l">
              <a:buClr>
                <a:schemeClr val="tx2"/>
              </a:buClr>
            </a:pPr>
            <a:r>
              <a:rPr lang="en-US" dirty="0"/>
              <a:t>	1. Preprocessed the existing files: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lvl="1" algn="l">
              <a:buClr>
                <a:schemeClr val="tx2"/>
              </a:buClr>
            </a:pPr>
            <a:r>
              <a:rPr lang="en-US" dirty="0"/>
              <a:t>	2. Created the files with the mentioned relation: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892EDC-86BA-2DC4-B033-01685CEC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06" y="2119119"/>
            <a:ext cx="9982713" cy="1676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BB1C37-D183-02C0-B08B-4A7D76D1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06" y="4431418"/>
            <a:ext cx="9188922" cy="133356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A2C0E58-047D-F5BE-A395-0BF1F8282A63}"/>
              </a:ext>
            </a:extLst>
          </p:cNvPr>
          <p:cNvSpPr txBox="1"/>
          <p:nvPr/>
        </p:nvSpPr>
        <p:spPr>
          <a:xfrm>
            <a:off x="7671336" y="4481093"/>
            <a:ext cx="818146" cy="13335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A6A4-7968-4CAD-8C49-A019C732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271"/>
            <a:ext cx="12192000" cy="801370"/>
          </a:xfrm>
          <a:solidFill>
            <a:schemeClr val="tx2"/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Guide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A83C9-8E44-440E-A7C3-A896A92D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681" y="977301"/>
            <a:ext cx="10208413" cy="5423499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Alignment task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/>
              <a:t>Adapted the alignment script ang executed that for each pair video-recording:</a:t>
            </a:r>
          </a:p>
          <a:p>
            <a:pPr lvl="1" algn="l">
              <a:buClr>
                <a:schemeClr val="tx2"/>
              </a:buClr>
            </a:pPr>
            <a:r>
              <a:rPr lang="en-US" dirty="0"/>
              <a:t>	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/>
              <a:t>Tested if alignments were correct: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lvl="1" algn="l">
              <a:buClr>
                <a:schemeClr val="tx2"/>
              </a:buClr>
            </a:pPr>
            <a:r>
              <a:rPr lang="en-US" dirty="0"/>
              <a:t>	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8A986F-9322-8CD2-C45F-C48030F0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47" y="2020870"/>
            <a:ext cx="6159817" cy="12954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61B5F6-7A9A-FF49-CE54-B5552E7B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6" y="4682606"/>
            <a:ext cx="2653512" cy="16223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12CAF3F-14EF-6035-CAFB-9D0C09D3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27" y="4619436"/>
            <a:ext cx="2729191" cy="16081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4199F0F-5D23-08A0-3A4E-4E57DE141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68" y="4661322"/>
            <a:ext cx="2715001" cy="16223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B333BFF-BFA0-9F1F-0CEC-06AAA184E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253" y="4682606"/>
            <a:ext cx="2629861" cy="15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A6A4-7968-4CAD-8C49-A019C732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271"/>
            <a:ext cx="12192000" cy="801370"/>
          </a:xfrm>
          <a:solidFill>
            <a:schemeClr val="tx2"/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0000"/>
          </a:bodyPr>
          <a:lstStyle/>
          <a:p>
            <a:pPr algn="ctr"/>
            <a:r>
              <a:rPr lang="es-ES" b="1">
                <a:solidFill>
                  <a:schemeClr val="bg1"/>
                </a:solidFill>
              </a:rPr>
              <a:t>Guide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A83C9-8E44-440E-A7C3-A896A92D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681" y="977301"/>
            <a:ext cx="10208413" cy="5423499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Alignment task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/>
              <a:t>For testing if alignments were correct:</a:t>
            </a:r>
          </a:p>
          <a:p>
            <a:pPr lvl="1" algn="l">
              <a:buClr>
                <a:schemeClr val="tx2"/>
              </a:buClr>
            </a:pPr>
            <a:r>
              <a:rPr lang="en-US" dirty="0"/>
              <a:t>	1. Transformed  videos from 25 frames to 50 frames:</a:t>
            </a:r>
          </a:p>
          <a:p>
            <a:pPr lvl="1" algn="l">
              <a:buClr>
                <a:schemeClr val="tx2"/>
              </a:buClr>
            </a:pPr>
            <a:r>
              <a:rPr lang="en-US" dirty="0"/>
              <a:t>		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/gpid08/datasets/How2Sign/How2Sign/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video_level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/test/video_50frames</a:t>
            </a:r>
          </a:p>
          <a:p>
            <a:pPr lvl="1" algn="l">
              <a:buClr>
                <a:schemeClr val="tx2"/>
              </a:buClr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l">
              <a:buClr>
                <a:schemeClr val="tx2"/>
              </a:buClr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/>
              <a:t>2. Extracted and grouped every recording available:</a:t>
            </a:r>
          </a:p>
          <a:p>
            <a:pPr lvl="1" algn="l">
              <a:buClr>
                <a:schemeClr val="tx2"/>
              </a:buClr>
            </a:pPr>
            <a:r>
              <a:rPr lang="en-US" dirty="0"/>
              <a:t>		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/gpid08/datasets/How2Sign/How2Sign_RGB-D/videos/train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171700" lvl="4" indent="-342900" algn="l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dirty="0"/>
              <a:t>Videos in its folder</a:t>
            </a:r>
          </a:p>
          <a:p>
            <a:pPr marL="2171700" lvl="4" indent="-342900" algn="l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dirty="0"/>
              <a:t>Videos grouped in one folder to facilitate the extraction of </a:t>
            </a:r>
            <a:r>
              <a:rPr lang="en-US" dirty="0" err="1"/>
              <a:t>keypoints</a:t>
            </a:r>
            <a:endParaRPr lang="en-US" dirty="0"/>
          </a:p>
          <a:p>
            <a:pPr marL="2171700" lvl="4" indent="-342900" algn="l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dirty="0"/>
              <a:t>Both types of </a:t>
            </a:r>
            <a:r>
              <a:rPr lang="en-US" dirty="0" err="1"/>
              <a:t>keypoints</a:t>
            </a:r>
            <a:r>
              <a:rPr lang="en-US" dirty="0"/>
              <a:t> extracted: landmarks and world landmarks</a:t>
            </a:r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lvl="1" algn="l">
              <a:buClr>
                <a:schemeClr val="tx2"/>
              </a:buClr>
            </a:pPr>
            <a:r>
              <a:rPr lang="en-US" dirty="0"/>
              <a:t>	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50F0A4-26AD-D90B-0856-A3CADC33E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2"/>
          <a:stretch/>
        </p:blipFill>
        <p:spPr>
          <a:xfrm>
            <a:off x="1345845" y="3689050"/>
            <a:ext cx="9500309" cy="42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</TotalTime>
  <Words>295</Words>
  <Application>Microsoft Office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Guide</vt:lpstr>
      <vt:lpstr>Guide</vt:lpstr>
      <vt:lpstr>Guide</vt:lpstr>
      <vt:lpstr>Guide</vt:lpstr>
      <vt:lpstr>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week</dc:title>
  <dc:creator>Javier Sanz Fayos</dc:creator>
  <cp:lastModifiedBy>Javier Sanz Fayos</cp:lastModifiedBy>
  <cp:revision>49</cp:revision>
  <dcterms:created xsi:type="dcterms:W3CDTF">2022-03-10T13:19:08Z</dcterms:created>
  <dcterms:modified xsi:type="dcterms:W3CDTF">2022-09-02T09:32:50Z</dcterms:modified>
</cp:coreProperties>
</file>