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566" y="-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71600" y="1371600"/>
            <a:ext cx="6400800" cy="6553200"/>
            <a:chOff x="1371600" y="1371600"/>
            <a:chExt cx="6400800" cy="6553200"/>
          </a:xfrm>
          <a:scene3d>
            <a:camera prst="perspectiveRight"/>
            <a:lightRig rig="threePt" dir="t"/>
          </a:scene3d>
        </p:grpSpPr>
        <p:sp>
          <p:nvSpPr>
            <p:cNvPr id="4" name="Round Single Corner Rectangle 3"/>
            <p:cNvSpPr>
              <a:spLocks noChangeAspect="1"/>
            </p:cNvSpPr>
            <p:nvPr/>
          </p:nvSpPr>
          <p:spPr>
            <a:xfrm>
              <a:off x="1371600" y="1371600"/>
              <a:ext cx="6400800" cy="64008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0" dirty="0" smtClean="0"/>
                <a:t>P</a:t>
              </a:r>
              <a:endParaRPr lang="en-US" sz="60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33800" y="4648200"/>
              <a:ext cx="4038600" cy="3276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0" dirty="0" smtClean="0">
                  <a:solidFill>
                    <a:schemeClr val="bg1"/>
                  </a:solidFill>
                </a:rPr>
                <a:t>ro</a:t>
              </a:r>
              <a:endParaRPr 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W. Agyeman</cp:lastModifiedBy>
  <cp:revision>6</cp:revision>
  <dcterms:created xsi:type="dcterms:W3CDTF">2006-08-16T00:00:00Z</dcterms:created>
  <dcterms:modified xsi:type="dcterms:W3CDTF">2013-04-28T03:18:10Z</dcterms:modified>
</cp:coreProperties>
</file>