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2634" y="96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6"/>
            <a:ext cx="932688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53"/>
            <a:ext cx="2468880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53"/>
            <a:ext cx="722376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4"/>
            <a:ext cx="9326880" cy="145288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9"/>
            <a:ext cx="9326880" cy="16001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5"/>
            <a:ext cx="4846320" cy="482769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5"/>
            <a:ext cx="4846320" cy="482769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3"/>
            <a:ext cx="4848226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5" y="1637453"/>
            <a:ext cx="4850130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5" y="2319867"/>
            <a:ext cx="4850130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291254"/>
            <a:ext cx="3609976" cy="1239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8"/>
            <a:ext cx="6134100" cy="62433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1530778"/>
            <a:ext cx="3609976" cy="5003801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4"/>
            <a:ext cx="6583680" cy="60452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6"/>
            <a:ext cx="6583680" cy="43891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5"/>
            <a:ext cx="6583680" cy="858519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5"/>
            <a:ext cx="9875520" cy="4827694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12"/>
            <a:ext cx="2560320" cy="389466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12"/>
            <a:ext cx="3474720" cy="389466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12"/>
            <a:ext cx="2560320" cy="389466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8600" y="365760"/>
            <a:ext cx="10241280" cy="6583680"/>
            <a:chOff x="228600" y="365760"/>
            <a:chExt cx="10241280" cy="6583680"/>
          </a:xfrm>
        </p:grpSpPr>
        <p:grpSp>
          <p:nvGrpSpPr>
            <p:cNvPr id="3" name="Group 2"/>
            <p:cNvGrpSpPr/>
            <p:nvPr/>
          </p:nvGrpSpPr>
          <p:grpSpPr>
            <a:xfrm>
              <a:off x="228600" y="365760"/>
              <a:ext cx="10241280" cy="6583680"/>
              <a:chOff x="457200" y="457200"/>
              <a:chExt cx="12801600" cy="82296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457200" y="457200"/>
                <a:ext cx="12801600" cy="8229600"/>
              </a:xfrm>
              <a:prstGeom prst="roundRect">
                <a:avLst>
                  <a:gd name="adj" fmla="val 6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143000" y="1524000"/>
                <a:ext cx="6400800" cy="6400800"/>
                <a:chOff x="1371600" y="1371600"/>
                <a:chExt cx="6400800" cy="6553200"/>
              </a:xfrm>
              <a:scene3d>
                <a:camera prst="perspectiveRight"/>
                <a:lightRig rig="threePt" dir="t"/>
              </a:scene3d>
            </p:grpSpPr>
            <p:sp>
              <p:nvSpPr>
                <p:cNvPr id="4" name="Round Single Corner Rectangle 3"/>
                <p:cNvSpPr>
                  <a:spLocks noChangeAspect="1"/>
                </p:cNvSpPr>
                <p:nvPr/>
              </p:nvSpPr>
              <p:spPr>
                <a:xfrm>
                  <a:off x="1371600" y="1371600"/>
                  <a:ext cx="6400800" cy="6400800"/>
                </a:xfrm>
                <a:prstGeom prst="round1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0" dirty="0"/>
                    <a:t>P</a:t>
                  </a: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733800" y="4648200"/>
                  <a:ext cx="4038600" cy="327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0" dirty="0">
                      <a:solidFill>
                        <a:schemeClr val="bg1"/>
                      </a:solidFill>
                    </a:rPr>
                    <a:t>ro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696200" y="1619250"/>
                <a:ext cx="5334000" cy="611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PROPINO 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AN OPEN SOURCE PROJECT WRITTEN, DEBUGGED, AND SUPPORTED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BY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KWABENA W.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AGYEMAN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	POWERED BY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	QT CREATOR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200" y="5334000"/>
              <a:ext cx="12954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18</cp:revision>
  <dcterms:created xsi:type="dcterms:W3CDTF">2006-08-16T00:00:00Z</dcterms:created>
  <dcterms:modified xsi:type="dcterms:W3CDTF">2013-11-04T15:36:37Z</dcterms:modified>
</cp:coreProperties>
</file>