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36" y="-9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round1Rect">
            <a:avLst/>
          </a:prstGeom>
          <a:scene3d>
            <a:camera prst="perspectiveRight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0" dirty="0" smtClean="0"/>
              <a:t>.C</a:t>
            </a:r>
            <a:r>
              <a:rPr lang="en-US" sz="25000" dirty="0" smtClean="0"/>
              <a:t>++</a:t>
            </a:r>
            <a:endParaRPr lang="en-US" sz="25000" dirty="0"/>
          </a:p>
        </p:txBody>
      </p: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W. Agyeman</cp:lastModifiedBy>
  <cp:revision>8</cp:revision>
  <dcterms:created xsi:type="dcterms:W3CDTF">2006-08-16T00:00:00Z</dcterms:created>
  <dcterms:modified xsi:type="dcterms:W3CDTF">2013-05-04T15:58:37Z</dcterms:modified>
</cp:coreProperties>
</file>