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8D2F-A54D-4F4E-8411-0B69A1E90C9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B54B-335B-4A50-9729-5A6E3E34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6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2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1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7E18-072B-4263-95AE-90D591EBD3F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AD2874-0CFF-4957-821F-B2CDC66B68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Mechanical Graded Checkpoint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Bottom Plate Design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0" y="1690688"/>
            <a:ext cx="428625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087" y="2345635"/>
            <a:ext cx="764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9 V battery holder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connections will be made with 6-32 heat inserts (diameter of holes are 0.220 inches and a draft angle of 2 degrees)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elevated spacers 1.74 inches apart from each other.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Velcro holes in order to attach to arm.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Cover Design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 total of five female 2mm jack pin connectors (ground and leads)</a:t>
            </a:r>
          </a:p>
          <a:p>
            <a:pPr>
              <a:buFontTx/>
              <a:buChar char="-"/>
            </a:pPr>
            <a:r>
              <a:rPr lang="en-US" dirty="0"/>
              <a:t>Two output slots (dimensions aren’t yet set)</a:t>
            </a:r>
          </a:p>
          <a:p>
            <a:pPr>
              <a:buFontTx/>
              <a:buChar char="-"/>
            </a:pPr>
            <a:r>
              <a:rPr lang="en-US" dirty="0"/>
              <a:t>Case with logo on top</a:t>
            </a:r>
          </a:p>
          <a:p>
            <a:pPr>
              <a:buFontTx/>
              <a:buChar char="-"/>
            </a:pPr>
            <a:r>
              <a:rPr lang="en-US" dirty="0"/>
              <a:t>Fillets with a radius of 0.1 inches for sleekness</a:t>
            </a:r>
          </a:p>
          <a:p>
            <a:pPr>
              <a:buFontTx/>
              <a:buChar char="-"/>
            </a:pPr>
            <a:r>
              <a:rPr lang="en-US" dirty="0"/>
              <a:t>3 by 4 by 1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72" y="3868615"/>
            <a:ext cx="5142304" cy="32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Connections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88" y="1575625"/>
            <a:ext cx="8650424" cy="43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Drawings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985" y="2016125"/>
            <a:ext cx="434035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View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65" y="2478478"/>
            <a:ext cx="5217209" cy="2081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2246"/>
            <a:ext cx="3867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Holding the Electrodes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17" y="2016125"/>
            <a:ext cx="836409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Form for This Week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56" y="2412832"/>
            <a:ext cx="10515600" cy="15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still need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determine output connections </a:t>
            </a:r>
          </a:p>
          <a:p>
            <a:r>
              <a:rPr lang="en-US" dirty="0"/>
              <a:t>Test the heat set screws with new case and bottom plate</a:t>
            </a:r>
          </a:p>
          <a:p>
            <a:r>
              <a:rPr lang="en-US" dirty="0"/>
              <a:t>Figure out compression sleeve </a:t>
            </a:r>
          </a:p>
          <a:p>
            <a:r>
              <a:rPr lang="en-US" dirty="0"/>
              <a:t>Optimize location of input and </a:t>
            </a:r>
            <a:r>
              <a:rPr lang="en-US"/>
              <a:t>output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4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146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Mechanical Graded Checkpoint</vt:lpstr>
      <vt:lpstr>New Bottom Plate Design </vt:lpstr>
      <vt:lpstr>New Cover Design </vt:lpstr>
      <vt:lpstr>Lead Connections</vt:lpstr>
      <vt:lpstr>Mechanical Drawings </vt:lpstr>
      <vt:lpstr>Assembly View </vt:lpstr>
      <vt:lpstr>Holding the Electrodes </vt:lpstr>
      <vt:lpstr>Order Form for This Week </vt:lpstr>
      <vt:lpstr>Things still need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Graded Checkpoint</dc:title>
  <dc:creator>John Scott</dc:creator>
  <cp:lastModifiedBy>John Scott</cp:lastModifiedBy>
  <cp:revision>8</cp:revision>
  <dcterms:created xsi:type="dcterms:W3CDTF">2016-10-24T16:40:27Z</dcterms:created>
  <dcterms:modified xsi:type="dcterms:W3CDTF">2016-10-24T17:15:24Z</dcterms:modified>
</cp:coreProperties>
</file>