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163" autoAdjust="0"/>
  </p:normalViewPr>
  <p:slideViewPr>
    <p:cSldViewPr snapToGrid="0" snapToObjects="1">
      <p:cViewPr>
        <p:scale>
          <a:sx n="68" d="100"/>
          <a:sy n="68" d="100"/>
        </p:scale>
        <p:origin x="-1272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3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8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3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9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7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1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1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0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6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6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0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Fitbrick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Matias Lopez • </a:t>
            </a:r>
            <a:r>
              <a:rPr lang="en-US" dirty="0" err="1" smtClean="0"/>
              <a:t>Raiyan</a:t>
            </a:r>
            <a:r>
              <a:rPr lang="en-US" dirty="0" smtClean="0"/>
              <a:t> </a:t>
            </a:r>
            <a:r>
              <a:rPr lang="en-US" dirty="0" err="1" smtClean="0"/>
              <a:t>Sobhan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66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094" y="25244"/>
            <a:ext cx="10515600" cy="1325563"/>
          </a:xfrm>
        </p:spPr>
        <p:txBody>
          <a:bodyPr/>
          <a:lstStyle/>
          <a:p>
            <a:r>
              <a:rPr lang="en-US" dirty="0" smtClean="0"/>
              <a:t>Connections + Code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40" y="1825625"/>
            <a:ext cx="6320518" cy="368696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50" y="1825625"/>
            <a:ext cx="4736899" cy="4351337"/>
          </a:xfrm>
        </p:spPr>
      </p:pic>
    </p:spTree>
    <p:extLst>
      <p:ext uri="{BB962C8B-B14F-4D97-AF65-F5344CB8AC3E}">
        <p14:creationId xmlns:p14="http://schemas.microsoft.com/office/powerpoint/2010/main" val="131744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43094" y="1146678"/>
            <a:ext cx="2504132" cy="6550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Memory Saving</a:t>
            </a:r>
            <a:endParaRPr lang="en-US" sz="2800" b="1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43094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Special Features 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60979" y="1633846"/>
            <a:ext cx="6331881" cy="27273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Stored most LCD prints to flash rather than RAM using Arduino F command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Saved all variables as unsigned </a:t>
            </a:r>
            <a:r>
              <a:rPr lang="en-US" sz="2800" dirty="0" smtClean="0"/>
              <a:t>integers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Nothing stored on device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1 SD per user </a:t>
            </a:r>
            <a:endParaRPr lang="en-US" sz="200" dirty="0" smtClean="0"/>
          </a:p>
          <a:p>
            <a:pPr marL="914400" lvl="1" indent="-457200">
              <a:buFont typeface="Wingdings" charset="2"/>
              <a:buChar char="§"/>
            </a:pPr>
            <a:r>
              <a:rPr lang="en-US" sz="200" dirty="0" smtClean="0"/>
              <a:t>1 SD per </a:t>
            </a:r>
            <a:r>
              <a:rPr lang="en-US" sz="200" dirty="0" err="1" smtClean="0"/>
              <a:t>pers</a:t>
            </a:r>
            <a:endParaRPr lang="en-US" sz="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909" y="48424"/>
            <a:ext cx="2460891" cy="66628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57"/>
          <a:stretch/>
        </p:blipFill>
        <p:spPr>
          <a:xfrm>
            <a:off x="6260918" y="0"/>
            <a:ext cx="5926046" cy="68579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43" b="14514"/>
          <a:stretch/>
        </p:blipFill>
        <p:spPr>
          <a:xfrm>
            <a:off x="6265954" y="-1"/>
            <a:ext cx="5926046" cy="6858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86"/>
          <a:stretch/>
        </p:blipFill>
        <p:spPr>
          <a:xfrm>
            <a:off x="6265954" y="-17685"/>
            <a:ext cx="5926046" cy="2328725"/>
          </a:xfrm>
          <a:prstGeom prst="rect">
            <a:avLst/>
          </a:prstGeom>
        </p:spPr>
      </p:pic>
      <p:sp>
        <p:nvSpPr>
          <p:cNvPr id="17" name="Title 3"/>
          <p:cNvSpPr txBox="1">
            <a:spLocks/>
          </p:cNvSpPr>
          <p:nvPr/>
        </p:nvSpPr>
        <p:spPr>
          <a:xfrm>
            <a:off x="143094" y="4033616"/>
            <a:ext cx="2504132" cy="6550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Battery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51419" y="3249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01996" y="3249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193299" y="4555994"/>
            <a:ext cx="5831055" cy="16773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8+ hours battery </a:t>
            </a:r>
            <a:r>
              <a:rPr lang="en-US" sz="2800" dirty="0" smtClean="0"/>
              <a:t>life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0086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143094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Special Features 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43094" y="1056448"/>
            <a:ext cx="4972493" cy="5382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Dynamic Threshold</a:t>
            </a:r>
            <a:endParaRPr lang="en-US" sz="2800" b="1" dirty="0"/>
          </a:p>
        </p:txBody>
      </p:sp>
      <p:pic>
        <p:nvPicPr>
          <p:cNvPr id="5" name="Picture 4" descr="Fig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983" y="772467"/>
            <a:ext cx="7406091" cy="55545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73" y="2931485"/>
            <a:ext cx="3709601" cy="12365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06" y="1818477"/>
            <a:ext cx="4712500" cy="942500"/>
          </a:xfrm>
          <a:prstGeom prst="rect">
            <a:avLst/>
          </a:prstGeom>
        </p:spPr>
      </p:pic>
      <p:sp>
        <p:nvSpPr>
          <p:cNvPr id="12" name="Title 3"/>
          <p:cNvSpPr txBox="1">
            <a:spLocks/>
          </p:cNvSpPr>
          <p:nvPr/>
        </p:nvSpPr>
        <p:spPr>
          <a:xfrm>
            <a:off x="619773" y="4437134"/>
            <a:ext cx="4972493" cy="5382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A rounded to integer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Counts on Deceleration 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/>
              <a:t>6</a:t>
            </a:r>
            <a:r>
              <a:rPr lang="en-US" sz="2800" dirty="0" smtClean="0"/>
              <a:t> Step Count Minimum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Invalid Step Resetting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1g Normalizing</a:t>
            </a:r>
          </a:p>
          <a:p>
            <a:pPr marL="457200" indent="-457200">
              <a:buFont typeface="Wingdings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777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43094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Special Features 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43094" y="1071733"/>
            <a:ext cx="1010233" cy="5076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Sleep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60979" y="1633846"/>
            <a:ext cx="5831055" cy="16773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LCD Screen sleeps after 10 seconds to save battery  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Step counting continues</a:t>
            </a:r>
            <a:endParaRPr lang="en-US" sz="28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60979" y="3674856"/>
            <a:ext cx="3424933" cy="5076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Activity Level</a:t>
            </a:r>
            <a:r>
              <a:rPr lang="en-US" sz="2800" b="1" baseline="30000" dirty="0" smtClean="0"/>
              <a:t>1</a:t>
            </a:r>
            <a:r>
              <a:rPr lang="en-US" sz="2800" b="1" dirty="0" smtClean="0"/>
              <a:t> </a:t>
            </a:r>
            <a:endParaRPr lang="en-US" sz="28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13379" y="4182515"/>
            <a:ext cx="5831055" cy="16773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Level 1: &lt;120 steps per minute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Level 2: &lt;160 steps per minute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Level 3: &gt;160 steps per minute </a:t>
            </a:r>
            <a:endParaRPr lang="en-US" sz="2800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143094" y="6350413"/>
            <a:ext cx="12048906" cy="5075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baseline="30000" dirty="0" smtClean="0"/>
              <a:t>1</a:t>
            </a:r>
            <a:r>
              <a:rPr lang="en-US" sz="1600" b="1" dirty="0" smtClean="0"/>
              <a:t>United States Army, Fort </a:t>
            </a:r>
            <a:r>
              <a:rPr lang="en-US" sz="1600" b="1" dirty="0" err="1" smtClean="0"/>
              <a:t>Benning</a:t>
            </a:r>
            <a:r>
              <a:rPr lang="en-US" sz="1600" b="1" dirty="0"/>
              <a:t>. &lt;http://</a:t>
            </a:r>
            <a:r>
              <a:rPr lang="en-US" sz="1600" b="1" dirty="0" err="1"/>
              <a:t>www.benning.army.mil</a:t>
            </a:r>
            <a:r>
              <a:rPr lang="en-US" sz="1600" b="1" dirty="0"/>
              <a:t>/</a:t>
            </a:r>
            <a:r>
              <a:rPr lang="en-US" sz="1600" b="1" dirty="0" err="1"/>
              <a:t>mcoe</a:t>
            </a:r>
            <a:r>
              <a:rPr lang="en-US" sz="1600" b="1" dirty="0"/>
              <a:t>/</a:t>
            </a:r>
            <a:r>
              <a:rPr lang="en-US" sz="1600" b="1" dirty="0" err="1"/>
              <a:t>CommunityHealth</a:t>
            </a:r>
            <a:r>
              <a:rPr lang="en-US" sz="1600" b="1" dirty="0"/>
              <a:t>/content/</a:t>
            </a:r>
            <a:r>
              <a:rPr lang="en-US" sz="1600" b="1" dirty="0" err="1"/>
              <a:t>pdf</a:t>
            </a:r>
            <a:r>
              <a:rPr lang="en-US" sz="1600" b="1" dirty="0"/>
              <a:t>/Step%20Conversion%</a:t>
            </a:r>
            <a:r>
              <a:rPr lang="en-US" sz="1600" b="1" dirty="0" smtClean="0"/>
              <a:t>20Chart.pdf&gt;</a:t>
            </a:r>
            <a:r>
              <a:rPr lang="en-US" sz="2800" b="1" dirty="0" smtClean="0"/>
              <a:t>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51227" y="1215873"/>
            <a:ext cx="5554133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11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43094" y="1146678"/>
            <a:ext cx="2504132" cy="6550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Trainer Mode</a:t>
            </a:r>
            <a:endParaRPr lang="en-US" sz="2800" b="1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43094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Special Features 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60979" y="1633846"/>
            <a:ext cx="6331881" cy="16773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User-sets desired activity level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Pedometer will beep if the user falls below this activity level</a:t>
            </a:r>
            <a:endParaRPr lang="en-US" sz="28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60979" y="3674856"/>
            <a:ext cx="3424933" cy="5076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Timer</a:t>
            </a:r>
            <a:endParaRPr lang="en-US" sz="28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13379" y="4182515"/>
            <a:ext cx="5831055" cy="16773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Timer will begin once user reaches activity level 3 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41955" y="699029"/>
            <a:ext cx="6248355" cy="46862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94310" y="595002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400" dirty="0" smtClean="0"/>
              <a:t>http://</a:t>
            </a:r>
            <a:r>
              <a:rPr lang="en-US" sz="1400" dirty="0" err="1" smtClean="0"/>
              <a:t>images.contentful.com</a:t>
            </a:r>
            <a:r>
              <a:rPr lang="en-US" sz="1400" dirty="0" smtClean="0"/>
              <a:t>/7h71s48744nc/ttbuWX4JtsGcpN25BIz41u/d6eb57c5801370b80e356e06f297f1af/Forrest-Gump-</a:t>
            </a:r>
            <a:r>
              <a:rPr lang="en-US" sz="1400" dirty="0" err="1" smtClean="0"/>
              <a:t>large.jpg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7370248" y="6550223"/>
            <a:ext cx="4720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kathynightingalelab.pratt.duke.edu</a:t>
            </a:r>
            <a:r>
              <a:rPr lang="en-US" sz="1400" dirty="0"/>
              <a:t>/members/</a:t>
            </a:r>
            <a:r>
              <a:rPr lang="en-US" sz="1400" dirty="0" err="1"/>
              <a:t>ningrui</a:t>
            </a:r>
            <a:r>
              <a:rPr lang="en-US" sz="1400" dirty="0"/>
              <a:t>-li</a:t>
            </a:r>
          </a:p>
        </p:txBody>
      </p:sp>
    </p:spTree>
    <p:extLst>
      <p:ext uri="{BB962C8B-B14F-4D97-AF65-F5344CB8AC3E}">
        <p14:creationId xmlns:p14="http://schemas.microsoft.com/office/powerpoint/2010/main" val="361227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199</Words>
  <Application>Microsoft Macintosh PowerPoint</Application>
  <PresentationFormat>Custom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Fitbrick</vt:lpstr>
      <vt:lpstr>Connections + Code Diagram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Fitbrick</dc:title>
  <dc:creator>Matias Lopez</dc:creator>
  <cp:lastModifiedBy>Raiyan Sobhan</cp:lastModifiedBy>
  <cp:revision>14</cp:revision>
  <dcterms:created xsi:type="dcterms:W3CDTF">2015-12-02T14:32:25Z</dcterms:created>
  <dcterms:modified xsi:type="dcterms:W3CDTF">2015-12-02T23:09:52Z</dcterms:modified>
</cp:coreProperties>
</file>