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094" y="25244"/>
            <a:ext cx="10515600" cy="1325563"/>
          </a:xfrm>
        </p:spPr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" y="1825625"/>
            <a:ext cx="6320518" cy="36869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7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Memory Saving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21585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Stored most LCD prints to flash rather than RAM using Arduino F command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Saved all variables as unsigned integers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Only used 1 acceleration parameter for processing 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09" y="48424"/>
            <a:ext cx="2460891" cy="66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56448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Dynamic Threshold</a:t>
            </a:r>
            <a:endParaRPr lang="en-US" sz="2800" b="1" dirty="0"/>
          </a:p>
        </p:txBody>
      </p:sp>
      <p:pic>
        <p:nvPicPr>
          <p:cNvPr id="5" name="Picture 4" descr="Fig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3" y="772467"/>
            <a:ext cx="7406091" cy="5554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2931485"/>
            <a:ext cx="3709601" cy="1236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6" y="1818477"/>
            <a:ext cx="4712500" cy="94250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619773" y="4437134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rounded to integer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Counts on Deceleration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/>
              <a:t>6</a:t>
            </a:r>
            <a:r>
              <a:rPr lang="en-US" sz="2800" dirty="0" smtClean="0"/>
              <a:t> Step Count Minimum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Invalid Step Resetting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1g Normalizing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71733"/>
            <a:ext cx="10102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Sleep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0979" y="1633846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LCD Screen sleeps after 10 seconds to save battery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Step counting continues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Activity Level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1: &lt;120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2: &lt;160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3: &gt;160 steps per minute 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3094" y="6350413"/>
            <a:ext cx="12048906" cy="507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baseline="30000" dirty="0" smtClean="0"/>
              <a:t>1</a:t>
            </a:r>
            <a:r>
              <a:rPr lang="en-US" sz="1600" b="1" dirty="0" smtClean="0"/>
              <a:t>United States Army, Fort </a:t>
            </a:r>
            <a:r>
              <a:rPr lang="en-US" sz="1600" b="1" dirty="0" err="1" smtClean="0"/>
              <a:t>Benning</a:t>
            </a:r>
            <a:r>
              <a:rPr lang="en-US" sz="1600" b="1" dirty="0"/>
              <a:t>. &lt;http://</a:t>
            </a:r>
            <a:r>
              <a:rPr lang="en-US" sz="1600" b="1" dirty="0" err="1"/>
              <a:t>www.benning.army.mil</a:t>
            </a:r>
            <a:r>
              <a:rPr lang="en-US" sz="1600" b="1" dirty="0"/>
              <a:t>/</a:t>
            </a:r>
            <a:r>
              <a:rPr lang="en-US" sz="1600" b="1" dirty="0" err="1"/>
              <a:t>mcoe</a:t>
            </a:r>
            <a:r>
              <a:rPr lang="en-US" sz="1600" b="1" dirty="0"/>
              <a:t>/</a:t>
            </a:r>
            <a:r>
              <a:rPr lang="en-US" sz="1600" b="1" dirty="0" err="1"/>
              <a:t>CommunityHealth</a:t>
            </a:r>
            <a:r>
              <a:rPr lang="en-US" sz="1600" b="1" dirty="0"/>
              <a:t>/content/</a:t>
            </a:r>
            <a:r>
              <a:rPr lang="en-US" sz="1600" b="1" dirty="0" err="1"/>
              <a:t>pdf</a:t>
            </a:r>
            <a:r>
              <a:rPr lang="en-US" sz="1600" b="1" dirty="0"/>
              <a:t>/Step%20Conversion%</a:t>
            </a:r>
            <a:r>
              <a:rPr lang="en-US" sz="1600" b="1" dirty="0" smtClean="0"/>
              <a:t>20Chart.pdf&gt;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1227" y="1215873"/>
            <a:ext cx="55541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Trainer Mode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User-sets desired activity level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Pedometer will beep if the user falls below this activity level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Timer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Timer will begin once user reaches activity level 3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5110" y="1325563"/>
            <a:ext cx="5892845" cy="44196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41955" y="57451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</a:t>
            </a:r>
            <a:r>
              <a:rPr lang="en-US" dirty="0" err="1" smtClean="0"/>
              <a:t>images.contentful.com</a:t>
            </a:r>
            <a:r>
              <a:rPr lang="en-US" dirty="0" smtClean="0"/>
              <a:t>/7h71s48744nc/ttbuWX4JtsGcpN25BIz41u/d6eb57c5801370b80e356e06f297f1af/Forrest-Gump-</a:t>
            </a:r>
            <a:r>
              <a:rPr lang="en-US" dirty="0" err="1" smtClean="0"/>
              <a:t>large.jpg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38684" y="925707"/>
            <a:ext cx="599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kathynightingalelab.pratt.duke.edu</a:t>
            </a:r>
            <a:r>
              <a:rPr lang="en-US" dirty="0"/>
              <a:t>/members/</a:t>
            </a:r>
            <a:r>
              <a:rPr lang="en-US" dirty="0" err="1"/>
              <a:t>ningrui</a:t>
            </a:r>
            <a:r>
              <a:rPr lang="en-US" dirty="0"/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3612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Fitbrick</vt:lpstr>
      <vt:lpstr>Connections + Code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Matias Lopez</cp:lastModifiedBy>
  <cp:revision>10</cp:revision>
  <dcterms:created xsi:type="dcterms:W3CDTF">2015-12-02T14:32:25Z</dcterms:created>
  <dcterms:modified xsi:type="dcterms:W3CDTF">2015-12-02T22:49:02Z</dcterms:modified>
</cp:coreProperties>
</file>