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994"/>
            <a:ext cx="5181600" cy="3022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8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Fitbrick</vt:lpstr>
      <vt:lpstr>Connections + Code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Matias Lopez</cp:lastModifiedBy>
  <cp:revision>1</cp:revision>
  <dcterms:created xsi:type="dcterms:W3CDTF">2015-12-02T14:32:25Z</dcterms:created>
  <dcterms:modified xsi:type="dcterms:W3CDTF">2015-12-02T14:39:34Z</dcterms:modified>
</cp:coreProperties>
</file>