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-1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8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6" y="1818477"/>
            <a:ext cx="4712500" cy="94250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4 Step Count Minimum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User-sets 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1585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Only used 1 acceleration parameter for processing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155</Words>
  <Application>Microsoft Macintosh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Raiyan Sobhan</cp:lastModifiedBy>
  <cp:revision>8</cp:revision>
  <dcterms:created xsi:type="dcterms:W3CDTF">2015-12-02T14:32:25Z</dcterms:created>
  <dcterms:modified xsi:type="dcterms:W3CDTF">2015-12-02T16:24:00Z</dcterms:modified>
</cp:coreProperties>
</file>