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9BDC-E6F4-CB42-B9BA-C1884D0BDFD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4F10-1D61-DE41-B072-5C897711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Fitbrick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Matias Lopez • </a:t>
            </a:r>
            <a:r>
              <a:rPr lang="en-US" dirty="0" err="1" smtClean="0"/>
              <a:t>Raiyan</a:t>
            </a:r>
            <a:r>
              <a:rPr lang="en-US" dirty="0" smtClean="0"/>
              <a:t> </a:t>
            </a:r>
            <a:r>
              <a:rPr lang="en-US" dirty="0" err="1" smtClean="0"/>
              <a:t>Sobhan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6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094" y="25244"/>
            <a:ext cx="10515600" cy="1325563"/>
          </a:xfrm>
        </p:spPr>
        <p:txBody>
          <a:bodyPr/>
          <a:lstStyle/>
          <a:p>
            <a:r>
              <a:rPr lang="en-US" dirty="0" smtClean="0"/>
              <a:t>Connections + Code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" y="1825625"/>
            <a:ext cx="6320518" cy="368696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50" y="1825625"/>
            <a:ext cx="4736899" cy="4351338"/>
          </a:xfrm>
        </p:spPr>
      </p:pic>
    </p:spTree>
    <p:extLst>
      <p:ext uri="{BB962C8B-B14F-4D97-AF65-F5344CB8AC3E}">
        <p14:creationId xmlns:p14="http://schemas.microsoft.com/office/powerpoint/2010/main" val="13174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Memory Saving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21585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Stored most LCD prints to flash rather than RAM using Arduino F command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Saved all variables as unsigned integers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Only used 1 acceleration parameter for processing 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909" y="48424"/>
            <a:ext cx="2460891" cy="66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8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56448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Dynamic Threshold</a:t>
            </a:r>
            <a:endParaRPr lang="en-US" sz="2800" b="1" dirty="0"/>
          </a:p>
        </p:txBody>
      </p:sp>
      <p:pic>
        <p:nvPicPr>
          <p:cNvPr id="5" name="Picture 4" descr="Fig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83" y="772467"/>
            <a:ext cx="7406091" cy="5554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3" y="2931485"/>
            <a:ext cx="3709601" cy="1236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06" y="1818477"/>
            <a:ext cx="4712500" cy="942500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619773" y="4437134"/>
            <a:ext cx="4972493" cy="5382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A rounded to integer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Counts on Deceleration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/>
              <a:t>6</a:t>
            </a:r>
            <a:r>
              <a:rPr lang="en-US" sz="2800" dirty="0" smtClean="0"/>
              <a:t> </a:t>
            </a:r>
            <a:r>
              <a:rPr lang="en-US" sz="2800" dirty="0" smtClean="0"/>
              <a:t>Step Count </a:t>
            </a:r>
            <a:r>
              <a:rPr lang="en-US" sz="2800" dirty="0" smtClean="0"/>
              <a:t>Minimum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Invalid Step Resetting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1g Normalizing</a:t>
            </a:r>
            <a:endParaRPr lang="en-US" sz="2800" dirty="0" smtClean="0"/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7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3094" y="1071733"/>
            <a:ext cx="10102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Sleep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60979" y="1633846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LCD Screen sleeps after 10 seconds to save battery 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Step counting continues</a:t>
            </a:r>
            <a:endParaRPr lang="en-US" sz="2800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Activity Level</a:t>
            </a:r>
            <a:r>
              <a:rPr lang="en-US" sz="2800" b="1" baseline="30000" dirty="0" smtClean="0"/>
              <a:t>1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1: &lt;120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2: &lt;160 steps per minute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Level 3: &gt;160 steps per minute </a:t>
            </a:r>
            <a:endParaRPr lang="en-US" sz="28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3094" y="6350413"/>
            <a:ext cx="12048906" cy="507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baseline="30000" dirty="0" smtClean="0"/>
              <a:t>1</a:t>
            </a:r>
            <a:r>
              <a:rPr lang="en-US" sz="1600" b="1" dirty="0" smtClean="0"/>
              <a:t>United States Army, Fort </a:t>
            </a:r>
            <a:r>
              <a:rPr lang="en-US" sz="1600" b="1" dirty="0" err="1" smtClean="0"/>
              <a:t>Benning</a:t>
            </a:r>
            <a:r>
              <a:rPr lang="en-US" sz="1600" b="1" dirty="0"/>
              <a:t>. &lt;http://</a:t>
            </a:r>
            <a:r>
              <a:rPr lang="en-US" sz="1600" b="1" dirty="0" err="1"/>
              <a:t>www.benning.army.mil</a:t>
            </a:r>
            <a:r>
              <a:rPr lang="en-US" sz="1600" b="1" dirty="0"/>
              <a:t>/</a:t>
            </a:r>
            <a:r>
              <a:rPr lang="en-US" sz="1600" b="1" dirty="0" err="1"/>
              <a:t>mcoe</a:t>
            </a:r>
            <a:r>
              <a:rPr lang="en-US" sz="1600" b="1" dirty="0"/>
              <a:t>/</a:t>
            </a:r>
            <a:r>
              <a:rPr lang="en-US" sz="1600" b="1" dirty="0" err="1"/>
              <a:t>CommunityHealth</a:t>
            </a:r>
            <a:r>
              <a:rPr lang="en-US" sz="1600" b="1" dirty="0"/>
              <a:t>/content/</a:t>
            </a:r>
            <a:r>
              <a:rPr lang="en-US" sz="1600" b="1" dirty="0" err="1"/>
              <a:t>pdf</a:t>
            </a:r>
            <a:r>
              <a:rPr lang="en-US" sz="1600" b="1" dirty="0"/>
              <a:t>/Step%20Conversion%</a:t>
            </a:r>
            <a:r>
              <a:rPr lang="en-US" sz="1600" b="1" dirty="0" smtClean="0"/>
              <a:t>20Chart.pdf&gt;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51227" y="1215873"/>
            <a:ext cx="555413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43094" y="1146678"/>
            <a:ext cx="2504132" cy="655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Trainer Mode</a:t>
            </a:r>
            <a:endParaRPr lang="en-US" sz="28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43094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Special Features 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60979" y="1633846"/>
            <a:ext cx="6331881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User-sets desired activity level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Pedometer will beep if the user falls below this activity level</a:t>
            </a:r>
            <a:endParaRPr lang="en-US" sz="2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60979" y="3674856"/>
            <a:ext cx="3424933" cy="507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Timer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3379" y="4182515"/>
            <a:ext cx="5831055" cy="16773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Timer will begin once user reaches activity level 3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45110" y="1325563"/>
            <a:ext cx="5892845" cy="44196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41955" y="57451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http://</a:t>
            </a:r>
            <a:r>
              <a:rPr lang="en-US" dirty="0" err="1" smtClean="0"/>
              <a:t>images.contentful.com</a:t>
            </a:r>
            <a:r>
              <a:rPr lang="en-US" dirty="0" smtClean="0"/>
              <a:t>/7h71s48744nc/ttbuWX4JtsGcpN25BIz41u/d6eb57c5801370b80e356e06f297f1af/Forrest-Gump-</a:t>
            </a:r>
            <a:r>
              <a:rPr lang="en-US" dirty="0" err="1" smtClean="0"/>
              <a:t>large.jpg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38684" y="925707"/>
            <a:ext cx="5999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kathynightingalelab.pratt.duke.edu</a:t>
            </a:r>
            <a:r>
              <a:rPr lang="en-US" dirty="0"/>
              <a:t>/members/</a:t>
            </a:r>
            <a:r>
              <a:rPr lang="en-US" dirty="0" err="1"/>
              <a:t>ningrui</a:t>
            </a:r>
            <a:r>
              <a:rPr lang="en-US" dirty="0"/>
              <a:t>-li</a:t>
            </a:r>
          </a:p>
        </p:txBody>
      </p:sp>
    </p:spTree>
    <p:extLst>
      <p:ext uri="{BB962C8B-B14F-4D97-AF65-F5344CB8AC3E}">
        <p14:creationId xmlns:p14="http://schemas.microsoft.com/office/powerpoint/2010/main" val="3612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Fitbrick</vt:lpstr>
      <vt:lpstr>Connections + Code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Fitbrick</dc:title>
  <dc:creator>Matias Lopez</dc:creator>
  <cp:lastModifiedBy>Matias Lopez</cp:lastModifiedBy>
  <cp:revision>9</cp:revision>
  <dcterms:created xsi:type="dcterms:W3CDTF">2015-12-02T14:32:25Z</dcterms:created>
  <dcterms:modified xsi:type="dcterms:W3CDTF">2015-12-02T17:14:44Z</dcterms:modified>
</cp:coreProperties>
</file>