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ul Kumar Tiwari" initials="AKT" lastIdx="1" clrIdx="0">
    <p:extLst>
      <p:ext uri="{19B8F6BF-5375-455C-9EA6-DF929625EA0E}">
        <p15:presenceInfo xmlns:p15="http://schemas.microsoft.com/office/powerpoint/2012/main" userId="Atul Kumar Tiwa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10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85B807-1AD5-4BF7-AE2F-7377FC7D70EA}" type="doc">
      <dgm:prSet loTypeId="urn:microsoft.com/office/officeart/2005/8/layout/orgChart1" loCatId="hierarchy" qsTypeId="urn:microsoft.com/office/officeart/2005/8/quickstyle/simple1" qsCatId="simple" csTypeId="urn:microsoft.com/office/officeart/2005/8/colors/accent4_1" csCatId="accent4" phldr="1"/>
      <dgm:spPr/>
      <dgm:t>
        <a:bodyPr/>
        <a:lstStyle/>
        <a:p>
          <a:endParaRPr lang="en-IN"/>
        </a:p>
      </dgm:t>
    </dgm:pt>
    <dgm:pt modelId="{06ED0E37-784D-4DCF-9F05-7CC29E8A941A}" type="asst">
      <dgm:prSet phldrT="[Text]" custT="1"/>
      <dgm:spPr/>
      <dgm:t>
        <a:bodyPr/>
        <a:lstStyle/>
        <a:p>
          <a:r>
            <a:rPr lang="en-IN" sz="2000" b="1" dirty="0">
              <a:latin typeface="+mn-lt"/>
              <a:cs typeface="Times New Roman" panose="02020603050405020304" pitchFamily="18" charset="0"/>
            </a:rPr>
            <a:t>COLLEGE MANAGEMENT SYSTEM</a:t>
          </a:r>
        </a:p>
      </dgm:t>
    </dgm:pt>
    <dgm:pt modelId="{E2757EE9-BD0F-48BC-8867-630AF1397E47}" type="parTrans" cxnId="{C16BE90B-8479-49C2-8392-C1C7FD2E3277}">
      <dgm:prSet/>
      <dgm:spPr/>
      <dgm:t>
        <a:bodyPr/>
        <a:lstStyle/>
        <a:p>
          <a:endParaRPr lang="en-IN"/>
        </a:p>
      </dgm:t>
    </dgm:pt>
    <dgm:pt modelId="{5FE581F8-649B-4C41-9C0F-B1AFDBAF72A4}" type="sibTrans" cxnId="{C16BE90B-8479-49C2-8392-C1C7FD2E3277}">
      <dgm:prSet/>
      <dgm:spPr/>
      <dgm:t>
        <a:bodyPr/>
        <a:lstStyle/>
        <a:p>
          <a:endParaRPr lang="en-IN"/>
        </a:p>
      </dgm:t>
    </dgm:pt>
    <dgm:pt modelId="{3FC85254-1D51-4EDF-B6B3-540D179A6406}">
      <dgm:prSet phldrT="[Text]" custT="1"/>
      <dgm:spPr/>
      <dgm:t>
        <a:bodyPr/>
        <a:lstStyle/>
        <a:p>
          <a:r>
            <a:rPr lang="en-IN" sz="1800" b="1" dirty="0">
              <a:latin typeface="+mn-lt"/>
              <a:cs typeface="Times New Roman" panose="02020603050405020304" pitchFamily="18" charset="0"/>
            </a:rPr>
            <a:t>LOGIN</a:t>
          </a:r>
        </a:p>
      </dgm:t>
    </dgm:pt>
    <dgm:pt modelId="{891E5474-82BD-4922-81C2-0D9F4D863C63}" type="parTrans" cxnId="{1235CE86-034C-4F0E-908C-EEAF6BF64476}">
      <dgm:prSet/>
      <dgm:spPr/>
      <dgm:t>
        <a:bodyPr/>
        <a:lstStyle/>
        <a:p>
          <a:endParaRPr lang="en-IN"/>
        </a:p>
      </dgm:t>
    </dgm:pt>
    <dgm:pt modelId="{A741CC41-E9EB-4CBB-A439-57F6A0648DE2}" type="sibTrans" cxnId="{1235CE86-034C-4F0E-908C-EEAF6BF64476}">
      <dgm:prSet/>
      <dgm:spPr/>
      <dgm:t>
        <a:bodyPr/>
        <a:lstStyle/>
        <a:p>
          <a:endParaRPr lang="en-IN"/>
        </a:p>
      </dgm:t>
    </dgm:pt>
    <dgm:pt modelId="{F59FBCC3-F5E3-42AF-A3B3-3057D5E933C2}">
      <dgm:prSet phldrT="[Text]" custT="1"/>
      <dgm:spPr/>
      <dgm:t>
        <a:bodyPr/>
        <a:lstStyle/>
        <a:p>
          <a:r>
            <a:rPr lang="en-IN" sz="1800" b="1" dirty="0">
              <a:latin typeface="+mn-lt"/>
              <a:cs typeface="Times New Roman" panose="02020603050405020304" pitchFamily="18" charset="0"/>
            </a:rPr>
            <a:t>DASHBOARD</a:t>
          </a:r>
        </a:p>
      </dgm:t>
    </dgm:pt>
    <dgm:pt modelId="{6EFD7D52-E181-4EED-ACD3-B5749D738A2E}" type="parTrans" cxnId="{6C2BC0E0-1B6D-4A69-86F0-C99DE82018BD}">
      <dgm:prSet/>
      <dgm:spPr/>
      <dgm:t>
        <a:bodyPr/>
        <a:lstStyle/>
        <a:p>
          <a:endParaRPr lang="en-IN"/>
        </a:p>
      </dgm:t>
    </dgm:pt>
    <dgm:pt modelId="{1C4D2AA8-FB78-4DA5-B4A0-8D1648ABE25A}" type="sibTrans" cxnId="{6C2BC0E0-1B6D-4A69-86F0-C99DE82018BD}">
      <dgm:prSet/>
      <dgm:spPr/>
      <dgm:t>
        <a:bodyPr/>
        <a:lstStyle/>
        <a:p>
          <a:endParaRPr lang="en-IN"/>
        </a:p>
      </dgm:t>
    </dgm:pt>
    <dgm:pt modelId="{C37A5A4B-0FE0-4EF7-8F87-C18099579E8D}">
      <dgm:prSet phldrT="[Text]" custT="1"/>
      <dgm:spPr/>
      <dgm:t>
        <a:bodyPr/>
        <a:lstStyle/>
        <a:p>
          <a:r>
            <a:rPr lang="en-IN" sz="1800" b="1" dirty="0">
              <a:latin typeface="+mn-lt"/>
              <a:cs typeface="Times New Roman" panose="02020603050405020304" pitchFamily="18" charset="0"/>
            </a:rPr>
            <a:t>LOGOUT</a:t>
          </a:r>
        </a:p>
      </dgm:t>
    </dgm:pt>
    <dgm:pt modelId="{9A93C154-CB62-473F-94D6-6CE1156944CE}" type="parTrans" cxnId="{BD2A50C6-8BF1-49CA-81EC-6786A3DAE94B}">
      <dgm:prSet/>
      <dgm:spPr/>
      <dgm:t>
        <a:bodyPr/>
        <a:lstStyle/>
        <a:p>
          <a:endParaRPr lang="en-IN"/>
        </a:p>
      </dgm:t>
    </dgm:pt>
    <dgm:pt modelId="{E9C09256-326B-409C-8562-85AFD17C65C0}" type="sibTrans" cxnId="{BD2A50C6-8BF1-49CA-81EC-6786A3DAE94B}">
      <dgm:prSet/>
      <dgm:spPr/>
      <dgm:t>
        <a:bodyPr/>
        <a:lstStyle/>
        <a:p>
          <a:endParaRPr lang="en-IN"/>
        </a:p>
      </dgm:t>
    </dgm:pt>
    <dgm:pt modelId="{F27585C7-756D-40E3-AD61-0081389B7083}">
      <dgm:prSet phldrT="[Text]" custT="1"/>
      <dgm:spPr/>
      <dgm:t>
        <a:bodyPr/>
        <a:lstStyle/>
        <a:p>
          <a:r>
            <a:rPr lang="en-IN" sz="1600" b="1" dirty="0"/>
            <a:t>ADD</a:t>
          </a:r>
        </a:p>
      </dgm:t>
    </dgm:pt>
    <dgm:pt modelId="{A45AED91-91CA-4886-8002-AF910350EA8D}" type="parTrans" cxnId="{A894AD89-7FB7-4912-8CB9-995B77C88FC2}">
      <dgm:prSet/>
      <dgm:spPr/>
      <dgm:t>
        <a:bodyPr/>
        <a:lstStyle/>
        <a:p>
          <a:endParaRPr lang="en-IN"/>
        </a:p>
      </dgm:t>
    </dgm:pt>
    <dgm:pt modelId="{A82AD8E1-5EBC-4039-811A-F154A2F5F723}" type="sibTrans" cxnId="{A894AD89-7FB7-4912-8CB9-995B77C88FC2}">
      <dgm:prSet/>
      <dgm:spPr/>
      <dgm:t>
        <a:bodyPr/>
        <a:lstStyle/>
        <a:p>
          <a:endParaRPr lang="en-IN"/>
        </a:p>
      </dgm:t>
    </dgm:pt>
    <dgm:pt modelId="{2D8EB082-610B-4A7F-8789-9274C9F6D014}">
      <dgm:prSet phldrT="[Text]" custT="1"/>
      <dgm:spPr/>
      <dgm:t>
        <a:bodyPr/>
        <a:lstStyle/>
        <a:p>
          <a:r>
            <a:rPr lang="en-IN" sz="1600" b="1" dirty="0"/>
            <a:t>VIEW LIST</a:t>
          </a:r>
        </a:p>
      </dgm:t>
    </dgm:pt>
    <dgm:pt modelId="{9C422BD0-069C-48B9-B806-AF500515A391}" type="parTrans" cxnId="{4E16156B-ED86-477A-B4D3-83AEE80C776D}">
      <dgm:prSet/>
      <dgm:spPr/>
      <dgm:t>
        <a:bodyPr/>
        <a:lstStyle/>
        <a:p>
          <a:endParaRPr lang="en-IN"/>
        </a:p>
      </dgm:t>
    </dgm:pt>
    <dgm:pt modelId="{0E4C4FC2-47DD-468E-8891-4C018743BAF8}" type="sibTrans" cxnId="{4E16156B-ED86-477A-B4D3-83AEE80C776D}">
      <dgm:prSet/>
      <dgm:spPr/>
      <dgm:t>
        <a:bodyPr/>
        <a:lstStyle/>
        <a:p>
          <a:endParaRPr lang="en-IN"/>
        </a:p>
      </dgm:t>
    </dgm:pt>
    <dgm:pt modelId="{02671092-3838-4D76-945C-91D257C8A820}">
      <dgm:prSet phldrT="[Text]" custT="1"/>
      <dgm:spPr/>
      <dgm:t>
        <a:bodyPr/>
        <a:lstStyle/>
        <a:p>
          <a:r>
            <a:rPr lang="en-IN" sz="1600" b="1" dirty="0"/>
            <a:t>EDIT</a:t>
          </a:r>
        </a:p>
      </dgm:t>
    </dgm:pt>
    <dgm:pt modelId="{D966D900-EA45-4A3C-BA46-4F7087B521C4}" type="parTrans" cxnId="{CFCE820B-3F45-4156-B7CA-2218C6F62ADB}">
      <dgm:prSet/>
      <dgm:spPr/>
      <dgm:t>
        <a:bodyPr/>
        <a:lstStyle/>
        <a:p>
          <a:endParaRPr lang="en-IN"/>
        </a:p>
      </dgm:t>
    </dgm:pt>
    <dgm:pt modelId="{265093D3-B633-4EDA-BFE6-69BD774E8F4D}" type="sibTrans" cxnId="{CFCE820B-3F45-4156-B7CA-2218C6F62ADB}">
      <dgm:prSet/>
      <dgm:spPr/>
      <dgm:t>
        <a:bodyPr/>
        <a:lstStyle/>
        <a:p>
          <a:endParaRPr lang="en-IN"/>
        </a:p>
      </dgm:t>
    </dgm:pt>
    <dgm:pt modelId="{5695EC0F-3230-4322-B850-18C935739B92}" type="pres">
      <dgm:prSet presAssocID="{A885B807-1AD5-4BF7-AE2F-7377FC7D70EA}" presName="hierChild1" presStyleCnt="0">
        <dgm:presLayoutVars>
          <dgm:orgChart val="1"/>
          <dgm:chPref val="1"/>
          <dgm:dir/>
          <dgm:animOne val="branch"/>
          <dgm:animLvl val="lvl"/>
          <dgm:resizeHandles/>
        </dgm:presLayoutVars>
      </dgm:prSet>
      <dgm:spPr/>
    </dgm:pt>
    <dgm:pt modelId="{76DEA944-499B-4D2B-99F7-DEFAC18AF6A9}" type="pres">
      <dgm:prSet presAssocID="{06ED0E37-784D-4DCF-9F05-7CC29E8A941A}" presName="hierRoot1" presStyleCnt="0">
        <dgm:presLayoutVars>
          <dgm:hierBranch val="init"/>
        </dgm:presLayoutVars>
      </dgm:prSet>
      <dgm:spPr/>
    </dgm:pt>
    <dgm:pt modelId="{1E1255AB-0AB8-4429-9CF3-B30EFFAC83B2}" type="pres">
      <dgm:prSet presAssocID="{06ED0E37-784D-4DCF-9F05-7CC29E8A941A}" presName="rootComposite1" presStyleCnt="0"/>
      <dgm:spPr/>
    </dgm:pt>
    <dgm:pt modelId="{7C1087B1-5C95-411F-885B-196451171FB4}" type="pres">
      <dgm:prSet presAssocID="{06ED0E37-784D-4DCF-9F05-7CC29E8A941A}" presName="rootText1" presStyleLbl="node0" presStyleIdx="0" presStyleCnt="1" custScaleX="319425">
        <dgm:presLayoutVars>
          <dgm:chPref val="3"/>
        </dgm:presLayoutVars>
      </dgm:prSet>
      <dgm:spPr/>
    </dgm:pt>
    <dgm:pt modelId="{43A57A67-7BF2-4873-99F3-B1D8F4AA2C4B}" type="pres">
      <dgm:prSet presAssocID="{06ED0E37-784D-4DCF-9F05-7CC29E8A941A}" presName="rootConnector1" presStyleLbl="asst0" presStyleIdx="0" presStyleCnt="0"/>
      <dgm:spPr/>
    </dgm:pt>
    <dgm:pt modelId="{647ECF6C-B240-4B9E-A7EB-99926F8F0AC8}" type="pres">
      <dgm:prSet presAssocID="{06ED0E37-784D-4DCF-9F05-7CC29E8A941A}" presName="hierChild2" presStyleCnt="0"/>
      <dgm:spPr/>
    </dgm:pt>
    <dgm:pt modelId="{BA3E675A-F93E-431C-B5EB-0BEF19E780D3}" type="pres">
      <dgm:prSet presAssocID="{891E5474-82BD-4922-81C2-0D9F4D863C63}" presName="Name37" presStyleLbl="parChTrans1D2" presStyleIdx="0" presStyleCnt="3"/>
      <dgm:spPr/>
    </dgm:pt>
    <dgm:pt modelId="{32CC1D24-100C-435E-B6A8-0593EB0B266A}" type="pres">
      <dgm:prSet presAssocID="{3FC85254-1D51-4EDF-B6B3-540D179A6406}" presName="hierRoot2" presStyleCnt="0">
        <dgm:presLayoutVars>
          <dgm:hierBranch val="init"/>
        </dgm:presLayoutVars>
      </dgm:prSet>
      <dgm:spPr/>
    </dgm:pt>
    <dgm:pt modelId="{6E0CAC1B-B98C-4FC5-9860-E09B74CF588B}" type="pres">
      <dgm:prSet presAssocID="{3FC85254-1D51-4EDF-B6B3-540D179A6406}" presName="rootComposite" presStyleCnt="0"/>
      <dgm:spPr/>
    </dgm:pt>
    <dgm:pt modelId="{5DB730D2-C489-4E75-99CF-318779E70C21}" type="pres">
      <dgm:prSet presAssocID="{3FC85254-1D51-4EDF-B6B3-540D179A6406}" presName="rootText" presStyleLbl="node2" presStyleIdx="0" presStyleCnt="3" custScaleX="124305" custScaleY="48795">
        <dgm:presLayoutVars>
          <dgm:chPref val="3"/>
        </dgm:presLayoutVars>
      </dgm:prSet>
      <dgm:spPr/>
    </dgm:pt>
    <dgm:pt modelId="{E796D606-5503-4731-AD0C-A930E555B04F}" type="pres">
      <dgm:prSet presAssocID="{3FC85254-1D51-4EDF-B6B3-540D179A6406}" presName="rootConnector" presStyleLbl="node2" presStyleIdx="0" presStyleCnt="3"/>
      <dgm:spPr/>
    </dgm:pt>
    <dgm:pt modelId="{AAECF91A-09C6-4A88-B95E-CAD36C4F895C}" type="pres">
      <dgm:prSet presAssocID="{3FC85254-1D51-4EDF-B6B3-540D179A6406}" presName="hierChild4" presStyleCnt="0"/>
      <dgm:spPr/>
    </dgm:pt>
    <dgm:pt modelId="{C69BFBDE-2B24-4394-83EB-697C6BC33CF8}" type="pres">
      <dgm:prSet presAssocID="{3FC85254-1D51-4EDF-B6B3-540D179A6406}" presName="hierChild5" presStyleCnt="0"/>
      <dgm:spPr/>
    </dgm:pt>
    <dgm:pt modelId="{50B4964D-9DB6-48A6-8E6E-1B4A545EC8B1}" type="pres">
      <dgm:prSet presAssocID="{6EFD7D52-E181-4EED-ACD3-B5749D738A2E}" presName="Name37" presStyleLbl="parChTrans1D2" presStyleIdx="1" presStyleCnt="3"/>
      <dgm:spPr/>
    </dgm:pt>
    <dgm:pt modelId="{74F68D17-33D3-4791-9431-AF8D7B5CDC27}" type="pres">
      <dgm:prSet presAssocID="{F59FBCC3-F5E3-42AF-A3B3-3057D5E933C2}" presName="hierRoot2" presStyleCnt="0">
        <dgm:presLayoutVars>
          <dgm:hierBranch val="init"/>
        </dgm:presLayoutVars>
      </dgm:prSet>
      <dgm:spPr/>
    </dgm:pt>
    <dgm:pt modelId="{8ADF634C-0888-422C-9514-9306EA56732C}" type="pres">
      <dgm:prSet presAssocID="{F59FBCC3-F5E3-42AF-A3B3-3057D5E933C2}" presName="rootComposite" presStyleCnt="0"/>
      <dgm:spPr/>
    </dgm:pt>
    <dgm:pt modelId="{30C52246-E39A-4F58-A921-505EF1C9DF3B}" type="pres">
      <dgm:prSet presAssocID="{F59FBCC3-F5E3-42AF-A3B3-3057D5E933C2}" presName="rootText" presStyleLbl="node2" presStyleIdx="1" presStyleCnt="3" custScaleX="171030" custScaleY="52340" custLinFactNeighborX="6030">
        <dgm:presLayoutVars>
          <dgm:chPref val="3"/>
        </dgm:presLayoutVars>
      </dgm:prSet>
      <dgm:spPr/>
    </dgm:pt>
    <dgm:pt modelId="{EBF6A801-3586-403A-8A63-BB4BFE2B63E7}" type="pres">
      <dgm:prSet presAssocID="{F59FBCC3-F5E3-42AF-A3B3-3057D5E933C2}" presName="rootConnector" presStyleLbl="node2" presStyleIdx="1" presStyleCnt="3"/>
      <dgm:spPr/>
    </dgm:pt>
    <dgm:pt modelId="{96562E9D-C163-41A6-AB1B-F501A37664B8}" type="pres">
      <dgm:prSet presAssocID="{F59FBCC3-F5E3-42AF-A3B3-3057D5E933C2}" presName="hierChild4" presStyleCnt="0"/>
      <dgm:spPr/>
    </dgm:pt>
    <dgm:pt modelId="{F7DE3280-32F9-4047-BCAF-A362E36C6668}" type="pres">
      <dgm:prSet presAssocID="{A45AED91-91CA-4886-8002-AF910350EA8D}" presName="Name37" presStyleLbl="parChTrans1D3" presStyleIdx="0" presStyleCnt="3"/>
      <dgm:spPr/>
    </dgm:pt>
    <dgm:pt modelId="{AA137085-8EFC-4280-85DC-BC4A4EAD755A}" type="pres">
      <dgm:prSet presAssocID="{F27585C7-756D-40E3-AD61-0081389B7083}" presName="hierRoot2" presStyleCnt="0">
        <dgm:presLayoutVars>
          <dgm:hierBranch val="init"/>
        </dgm:presLayoutVars>
      </dgm:prSet>
      <dgm:spPr/>
    </dgm:pt>
    <dgm:pt modelId="{58527DBA-624A-4ECE-A6E9-54808A35DD4F}" type="pres">
      <dgm:prSet presAssocID="{F27585C7-756D-40E3-AD61-0081389B7083}" presName="rootComposite" presStyleCnt="0"/>
      <dgm:spPr/>
    </dgm:pt>
    <dgm:pt modelId="{1D2A093C-0B98-4340-8552-FBD1A4519316}" type="pres">
      <dgm:prSet presAssocID="{F27585C7-756D-40E3-AD61-0081389B7083}" presName="rootText" presStyleLbl="node3" presStyleIdx="0" presStyleCnt="3" custScaleY="34907">
        <dgm:presLayoutVars>
          <dgm:chPref val="3"/>
        </dgm:presLayoutVars>
      </dgm:prSet>
      <dgm:spPr/>
    </dgm:pt>
    <dgm:pt modelId="{BCC9D0AE-CB73-4F0F-A263-D253C98084F1}" type="pres">
      <dgm:prSet presAssocID="{F27585C7-756D-40E3-AD61-0081389B7083}" presName="rootConnector" presStyleLbl="node3" presStyleIdx="0" presStyleCnt="3"/>
      <dgm:spPr/>
    </dgm:pt>
    <dgm:pt modelId="{6C883705-1A04-4C1F-AFC2-4C550D0A56EF}" type="pres">
      <dgm:prSet presAssocID="{F27585C7-756D-40E3-AD61-0081389B7083}" presName="hierChild4" presStyleCnt="0"/>
      <dgm:spPr/>
    </dgm:pt>
    <dgm:pt modelId="{0AB1EA59-388C-4231-A2A6-6FD14689FC8D}" type="pres">
      <dgm:prSet presAssocID="{F27585C7-756D-40E3-AD61-0081389B7083}" presName="hierChild5" presStyleCnt="0"/>
      <dgm:spPr/>
    </dgm:pt>
    <dgm:pt modelId="{8B04B08E-9EB8-4C45-9933-E3B0278E3A66}" type="pres">
      <dgm:prSet presAssocID="{9C422BD0-069C-48B9-B806-AF500515A391}" presName="Name37" presStyleLbl="parChTrans1D3" presStyleIdx="1" presStyleCnt="3"/>
      <dgm:spPr/>
    </dgm:pt>
    <dgm:pt modelId="{9BE91494-E8F0-4AD2-BA89-EF7BB2D046F8}" type="pres">
      <dgm:prSet presAssocID="{2D8EB082-610B-4A7F-8789-9274C9F6D014}" presName="hierRoot2" presStyleCnt="0">
        <dgm:presLayoutVars>
          <dgm:hierBranch val="init"/>
        </dgm:presLayoutVars>
      </dgm:prSet>
      <dgm:spPr/>
    </dgm:pt>
    <dgm:pt modelId="{3B3F3246-C313-48B1-9C22-5C3A506F8376}" type="pres">
      <dgm:prSet presAssocID="{2D8EB082-610B-4A7F-8789-9274C9F6D014}" presName="rootComposite" presStyleCnt="0"/>
      <dgm:spPr/>
    </dgm:pt>
    <dgm:pt modelId="{2BBA1EC9-EC86-4757-BFFC-EFAC34037F68}" type="pres">
      <dgm:prSet presAssocID="{2D8EB082-610B-4A7F-8789-9274C9F6D014}" presName="rootText" presStyleLbl="node3" presStyleIdx="1" presStyleCnt="3" custScaleY="41036">
        <dgm:presLayoutVars>
          <dgm:chPref val="3"/>
        </dgm:presLayoutVars>
      </dgm:prSet>
      <dgm:spPr/>
    </dgm:pt>
    <dgm:pt modelId="{A9DF4DC4-8D7E-4B46-B453-D99370C7026C}" type="pres">
      <dgm:prSet presAssocID="{2D8EB082-610B-4A7F-8789-9274C9F6D014}" presName="rootConnector" presStyleLbl="node3" presStyleIdx="1" presStyleCnt="3"/>
      <dgm:spPr/>
    </dgm:pt>
    <dgm:pt modelId="{3945FC09-2B54-43B2-8154-CF7260BFEBD5}" type="pres">
      <dgm:prSet presAssocID="{2D8EB082-610B-4A7F-8789-9274C9F6D014}" presName="hierChild4" presStyleCnt="0"/>
      <dgm:spPr/>
    </dgm:pt>
    <dgm:pt modelId="{F176EFD4-2E8D-4DB6-A260-C60F7E12F49B}" type="pres">
      <dgm:prSet presAssocID="{2D8EB082-610B-4A7F-8789-9274C9F6D014}" presName="hierChild5" presStyleCnt="0"/>
      <dgm:spPr/>
    </dgm:pt>
    <dgm:pt modelId="{FB1191C7-B874-4669-8F08-727C01F2DAA6}" type="pres">
      <dgm:prSet presAssocID="{D966D900-EA45-4A3C-BA46-4F7087B521C4}" presName="Name37" presStyleLbl="parChTrans1D3" presStyleIdx="2" presStyleCnt="3"/>
      <dgm:spPr/>
    </dgm:pt>
    <dgm:pt modelId="{5BD58121-C936-47D2-89E0-E932D79B14C3}" type="pres">
      <dgm:prSet presAssocID="{02671092-3838-4D76-945C-91D257C8A820}" presName="hierRoot2" presStyleCnt="0">
        <dgm:presLayoutVars>
          <dgm:hierBranch val="init"/>
        </dgm:presLayoutVars>
      </dgm:prSet>
      <dgm:spPr/>
    </dgm:pt>
    <dgm:pt modelId="{D24460B3-E07B-4E97-8A21-A98F038F7977}" type="pres">
      <dgm:prSet presAssocID="{02671092-3838-4D76-945C-91D257C8A820}" presName="rootComposite" presStyleCnt="0"/>
      <dgm:spPr/>
    </dgm:pt>
    <dgm:pt modelId="{11140259-47E3-4D42-8AC6-3F91DBDE4959}" type="pres">
      <dgm:prSet presAssocID="{02671092-3838-4D76-945C-91D257C8A820}" presName="rootText" presStyleLbl="node3" presStyleIdx="2" presStyleCnt="3" custScaleY="39681" custLinFactNeighborX="4827" custLinFactNeighborY="221">
        <dgm:presLayoutVars>
          <dgm:chPref val="3"/>
        </dgm:presLayoutVars>
      </dgm:prSet>
      <dgm:spPr/>
    </dgm:pt>
    <dgm:pt modelId="{D0AFCB23-CAA7-47F9-9B53-4CB54263DD7F}" type="pres">
      <dgm:prSet presAssocID="{02671092-3838-4D76-945C-91D257C8A820}" presName="rootConnector" presStyleLbl="node3" presStyleIdx="2" presStyleCnt="3"/>
      <dgm:spPr/>
    </dgm:pt>
    <dgm:pt modelId="{EE9E09F3-3DC9-466B-AFE3-47AAD8926A4F}" type="pres">
      <dgm:prSet presAssocID="{02671092-3838-4D76-945C-91D257C8A820}" presName="hierChild4" presStyleCnt="0"/>
      <dgm:spPr/>
    </dgm:pt>
    <dgm:pt modelId="{026CA12F-5F45-44EB-83FB-875594E88571}" type="pres">
      <dgm:prSet presAssocID="{02671092-3838-4D76-945C-91D257C8A820}" presName="hierChild5" presStyleCnt="0"/>
      <dgm:spPr/>
    </dgm:pt>
    <dgm:pt modelId="{29ACAB14-0E00-4B3E-A7FE-69906B8D0FE4}" type="pres">
      <dgm:prSet presAssocID="{F59FBCC3-F5E3-42AF-A3B3-3057D5E933C2}" presName="hierChild5" presStyleCnt="0"/>
      <dgm:spPr/>
    </dgm:pt>
    <dgm:pt modelId="{973157BD-7A1C-41E3-9256-3693F310CA05}" type="pres">
      <dgm:prSet presAssocID="{9A93C154-CB62-473F-94D6-6CE1156944CE}" presName="Name37" presStyleLbl="parChTrans1D2" presStyleIdx="2" presStyleCnt="3"/>
      <dgm:spPr/>
    </dgm:pt>
    <dgm:pt modelId="{E0FA2375-CC9F-464B-B9FA-D8B5DA99911D}" type="pres">
      <dgm:prSet presAssocID="{C37A5A4B-0FE0-4EF7-8F87-C18099579E8D}" presName="hierRoot2" presStyleCnt="0">
        <dgm:presLayoutVars>
          <dgm:hierBranch val="init"/>
        </dgm:presLayoutVars>
      </dgm:prSet>
      <dgm:spPr/>
    </dgm:pt>
    <dgm:pt modelId="{27C2572D-EB66-41C2-83B4-E1734B27F8B0}" type="pres">
      <dgm:prSet presAssocID="{C37A5A4B-0FE0-4EF7-8F87-C18099579E8D}" presName="rootComposite" presStyleCnt="0"/>
      <dgm:spPr/>
    </dgm:pt>
    <dgm:pt modelId="{9DAB5011-F47A-42C1-A01D-C6BA851571EA}" type="pres">
      <dgm:prSet presAssocID="{C37A5A4B-0FE0-4EF7-8F87-C18099579E8D}" presName="rootText" presStyleLbl="node2" presStyleIdx="2" presStyleCnt="3" custScaleY="51440">
        <dgm:presLayoutVars>
          <dgm:chPref val="3"/>
        </dgm:presLayoutVars>
      </dgm:prSet>
      <dgm:spPr/>
    </dgm:pt>
    <dgm:pt modelId="{FDBE9A6C-CF8A-49BC-A9CD-169EF5D9C123}" type="pres">
      <dgm:prSet presAssocID="{C37A5A4B-0FE0-4EF7-8F87-C18099579E8D}" presName="rootConnector" presStyleLbl="node2" presStyleIdx="2" presStyleCnt="3"/>
      <dgm:spPr/>
    </dgm:pt>
    <dgm:pt modelId="{62278650-B2A3-4BCD-83B2-4611672494CC}" type="pres">
      <dgm:prSet presAssocID="{C37A5A4B-0FE0-4EF7-8F87-C18099579E8D}" presName="hierChild4" presStyleCnt="0"/>
      <dgm:spPr/>
    </dgm:pt>
    <dgm:pt modelId="{214B8364-340C-4A8D-AB23-81B996656C60}" type="pres">
      <dgm:prSet presAssocID="{C37A5A4B-0FE0-4EF7-8F87-C18099579E8D}" presName="hierChild5" presStyleCnt="0"/>
      <dgm:spPr/>
    </dgm:pt>
    <dgm:pt modelId="{4E730150-8BED-42FF-92AC-E72DA95CCAEC}" type="pres">
      <dgm:prSet presAssocID="{06ED0E37-784D-4DCF-9F05-7CC29E8A941A}" presName="hierChild3" presStyleCnt="0"/>
      <dgm:spPr/>
    </dgm:pt>
  </dgm:ptLst>
  <dgm:cxnLst>
    <dgm:cxn modelId="{CFCE820B-3F45-4156-B7CA-2218C6F62ADB}" srcId="{F59FBCC3-F5E3-42AF-A3B3-3057D5E933C2}" destId="{02671092-3838-4D76-945C-91D257C8A820}" srcOrd="2" destOrd="0" parTransId="{D966D900-EA45-4A3C-BA46-4F7087B521C4}" sibTransId="{265093D3-B633-4EDA-BFE6-69BD774E8F4D}"/>
    <dgm:cxn modelId="{C16BE90B-8479-49C2-8392-C1C7FD2E3277}" srcId="{A885B807-1AD5-4BF7-AE2F-7377FC7D70EA}" destId="{06ED0E37-784D-4DCF-9F05-7CC29E8A941A}" srcOrd="0" destOrd="0" parTransId="{E2757EE9-BD0F-48BC-8867-630AF1397E47}" sibTransId="{5FE581F8-649B-4C41-9C0F-B1AFDBAF72A4}"/>
    <dgm:cxn modelId="{17E2071D-901E-4022-BDB5-883AAA7CE541}" type="presOf" srcId="{A45AED91-91CA-4886-8002-AF910350EA8D}" destId="{F7DE3280-32F9-4047-BCAF-A362E36C6668}" srcOrd="0" destOrd="0" presId="urn:microsoft.com/office/officeart/2005/8/layout/orgChart1"/>
    <dgm:cxn modelId="{970BED1D-29B4-4B7D-88A4-1EB5655BDE36}" type="presOf" srcId="{9C422BD0-069C-48B9-B806-AF500515A391}" destId="{8B04B08E-9EB8-4C45-9933-E3B0278E3A66}" srcOrd="0" destOrd="0" presId="urn:microsoft.com/office/officeart/2005/8/layout/orgChart1"/>
    <dgm:cxn modelId="{3A4AFA26-47A8-44B5-85F6-367805C5205A}" type="presOf" srcId="{A885B807-1AD5-4BF7-AE2F-7377FC7D70EA}" destId="{5695EC0F-3230-4322-B850-18C935739B92}" srcOrd="0" destOrd="0" presId="urn:microsoft.com/office/officeart/2005/8/layout/orgChart1"/>
    <dgm:cxn modelId="{81741527-3FDB-4D37-8396-3657760243FF}" type="presOf" srcId="{3FC85254-1D51-4EDF-B6B3-540D179A6406}" destId="{E796D606-5503-4731-AD0C-A930E555B04F}" srcOrd="1" destOrd="0" presId="urn:microsoft.com/office/officeart/2005/8/layout/orgChart1"/>
    <dgm:cxn modelId="{329C872E-800E-4792-8CA3-860E2EDC4A97}" type="presOf" srcId="{2D8EB082-610B-4A7F-8789-9274C9F6D014}" destId="{2BBA1EC9-EC86-4757-BFFC-EFAC34037F68}" srcOrd="0" destOrd="0" presId="urn:microsoft.com/office/officeart/2005/8/layout/orgChart1"/>
    <dgm:cxn modelId="{20FE242F-F7B1-4257-A236-4BDA2463FA9E}" type="presOf" srcId="{6EFD7D52-E181-4EED-ACD3-B5749D738A2E}" destId="{50B4964D-9DB6-48A6-8E6E-1B4A545EC8B1}" srcOrd="0" destOrd="0" presId="urn:microsoft.com/office/officeart/2005/8/layout/orgChart1"/>
    <dgm:cxn modelId="{2E6D323B-3226-41DC-8970-8FE53E71A16F}" type="presOf" srcId="{02671092-3838-4D76-945C-91D257C8A820}" destId="{11140259-47E3-4D42-8AC6-3F91DBDE4959}" srcOrd="0" destOrd="0" presId="urn:microsoft.com/office/officeart/2005/8/layout/orgChart1"/>
    <dgm:cxn modelId="{DD804B3B-EB8F-4BB6-B9DF-E8DD2CE615EB}" type="presOf" srcId="{C37A5A4B-0FE0-4EF7-8F87-C18099579E8D}" destId="{9DAB5011-F47A-42C1-A01D-C6BA851571EA}" srcOrd="0" destOrd="0" presId="urn:microsoft.com/office/officeart/2005/8/layout/orgChart1"/>
    <dgm:cxn modelId="{D391AA41-ECA8-4FA8-B969-0581A1814C95}" type="presOf" srcId="{D966D900-EA45-4A3C-BA46-4F7087B521C4}" destId="{FB1191C7-B874-4669-8F08-727C01F2DAA6}" srcOrd="0" destOrd="0" presId="urn:microsoft.com/office/officeart/2005/8/layout/orgChart1"/>
    <dgm:cxn modelId="{41010969-7323-48FB-8B92-35DD2D2F1EFB}" type="presOf" srcId="{06ED0E37-784D-4DCF-9F05-7CC29E8A941A}" destId="{43A57A67-7BF2-4873-99F3-B1D8F4AA2C4B}" srcOrd="1" destOrd="0" presId="urn:microsoft.com/office/officeart/2005/8/layout/orgChart1"/>
    <dgm:cxn modelId="{4E16156B-ED86-477A-B4D3-83AEE80C776D}" srcId="{F59FBCC3-F5E3-42AF-A3B3-3057D5E933C2}" destId="{2D8EB082-610B-4A7F-8789-9274C9F6D014}" srcOrd="1" destOrd="0" parTransId="{9C422BD0-069C-48B9-B806-AF500515A391}" sibTransId="{0E4C4FC2-47DD-468E-8891-4C018743BAF8}"/>
    <dgm:cxn modelId="{2176D56B-1AA4-48A2-9C51-6C03D0DD48D8}" type="presOf" srcId="{3FC85254-1D51-4EDF-B6B3-540D179A6406}" destId="{5DB730D2-C489-4E75-99CF-318779E70C21}" srcOrd="0" destOrd="0" presId="urn:microsoft.com/office/officeart/2005/8/layout/orgChart1"/>
    <dgm:cxn modelId="{1235CE86-034C-4F0E-908C-EEAF6BF64476}" srcId="{06ED0E37-784D-4DCF-9F05-7CC29E8A941A}" destId="{3FC85254-1D51-4EDF-B6B3-540D179A6406}" srcOrd="0" destOrd="0" parTransId="{891E5474-82BD-4922-81C2-0D9F4D863C63}" sibTransId="{A741CC41-E9EB-4CBB-A439-57F6A0648DE2}"/>
    <dgm:cxn modelId="{A894AD89-7FB7-4912-8CB9-995B77C88FC2}" srcId="{F59FBCC3-F5E3-42AF-A3B3-3057D5E933C2}" destId="{F27585C7-756D-40E3-AD61-0081389B7083}" srcOrd="0" destOrd="0" parTransId="{A45AED91-91CA-4886-8002-AF910350EA8D}" sibTransId="{A82AD8E1-5EBC-4039-811A-F154A2F5F723}"/>
    <dgm:cxn modelId="{1574D4A6-BDE1-4FC8-9B4C-F1E8D5C2AC27}" type="presOf" srcId="{C37A5A4B-0FE0-4EF7-8F87-C18099579E8D}" destId="{FDBE9A6C-CF8A-49BC-A9CD-169EF5D9C123}" srcOrd="1" destOrd="0" presId="urn:microsoft.com/office/officeart/2005/8/layout/orgChart1"/>
    <dgm:cxn modelId="{B0725AA7-8218-4E98-BB1D-56D6B539908C}" type="presOf" srcId="{F27585C7-756D-40E3-AD61-0081389B7083}" destId="{BCC9D0AE-CB73-4F0F-A263-D253C98084F1}" srcOrd="1" destOrd="0" presId="urn:microsoft.com/office/officeart/2005/8/layout/orgChart1"/>
    <dgm:cxn modelId="{7B1697BC-2A6D-40D9-8A30-07011588B792}" type="presOf" srcId="{F27585C7-756D-40E3-AD61-0081389B7083}" destId="{1D2A093C-0B98-4340-8552-FBD1A4519316}" srcOrd="0" destOrd="0" presId="urn:microsoft.com/office/officeart/2005/8/layout/orgChart1"/>
    <dgm:cxn modelId="{93A417C0-CC8F-4F3C-95CB-14E3B7DDB381}" type="presOf" srcId="{06ED0E37-784D-4DCF-9F05-7CC29E8A941A}" destId="{7C1087B1-5C95-411F-885B-196451171FB4}" srcOrd="0" destOrd="0" presId="urn:microsoft.com/office/officeart/2005/8/layout/orgChart1"/>
    <dgm:cxn modelId="{BD2A50C6-8BF1-49CA-81EC-6786A3DAE94B}" srcId="{06ED0E37-784D-4DCF-9F05-7CC29E8A941A}" destId="{C37A5A4B-0FE0-4EF7-8F87-C18099579E8D}" srcOrd="2" destOrd="0" parTransId="{9A93C154-CB62-473F-94D6-6CE1156944CE}" sibTransId="{E9C09256-326B-409C-8562-85AFD17C65C0}"/>
    <dgm:cxn modelId="{2874FDD2-69B2-4A3D-93C6-363B02E420CA}" type="presOf" srcId="{02671092-3838-4D76-945C-91D257C8A820}" destId="{D0AFCB23-CAA7-47F9-9B53-4CB54263DD7F}" srcOrd="1" destOrd="0" presId="urn:microsoft.com/office/officeart/2005/8/layout/orgChart1"/>
    <dgm:cxn modelId="{006AE5D9-F323-4E7F-BE4F-40D77EF58BC1}" type="presOf" srcId="{891E5474-82BD-4922-81C2-0D9F4D863C63}" destId="{BA3E675A-F93E-431C-B5EB-0BEF19E780D3}" srcOrd="0" destOrd="0" presId="urn:microsoft.com/office/officeart/2005/8/layout/orgChart1"/>
    <dgm:cxn modelId="{6C2BC0E0-1B6D-4A69-86F0-C99DE82018BD}" srcId="{06ED0E37-784D-4DCF-9F05-7CC29E8A941A}" destId="{F59FBCC3-F5E3-42AF-A3B3-3057D5E933C2}" srcOrd="1" destOrd="0" parTransId="{6EFD7D52-E181-4EED-ACD3-B5749D738A2E}" sibTransId="{1C4D2AA8-FB78-4DA5-B4A0-8D1648ABE25A}"/>
    <dgm:cxn modelId="{D243D9E3-632B-444E-8B53-21934A758882}" type="presOf" srcId="{F59FBCC3-F5E3-42AF-A3B3-3057D5E933C2}" destId="{EBF6A801-3586-403A-8A63-BB4BFE2B63E7}" srcOrd="1" destOrd="0" presId="urn:microsoft.com/office/officeart/2005/8/layout/orgChart1"/>
    <dgm:cxn modelId="{4366C5E8-B127-4C3D-9854-64DEEA19EEBB}" type="presOf" srcId="{F59FBCC3-F5E3-42AF-A3B3-3057D5E933C2}" destId="{30C52246-E39A-4F58-A921-505EF1C9DF3B}" srcOrd="0" destOrd="0" presId="urn:microsoft.com/office/officeart/2005/8/layout/orgChart1"/>
    <dgm:cxn modelId="{ED1613ED-BC1A-48D9-90D0-8C1F7DBA66EA}" type="presOf" srcId="{9A93C154-CB62-473F-94D6-6CE1156944CE}" destId="{973157BD-7A1C-41E3-9256-3693F310CA05}" srcOrd="0" destOrd="0" presId="urn:microsoft.com/office/officeart/2005/8/layout/orgChart1"/>
    <dgm:cxn modelId="{0E033FFB-2D70-414D-840A-2EED72C8E30A}" type="presOf" srcId="{2D8EB082-610B-4A7F-8789-9274C9F6D014}" destId="{A9DF4DC4-8D7E-4B46-B453-D99370C7026C}" srcOrd="1" destOrd="0" presId="urn:microsoft.com/office/officeart/2005/8/layout/orgChart1"/>
    <dgm:cxn modelId="{AC26C1B4-E190-4537-8EE5-33666FED1BF2}" type="presParOf" srcId="{5695EC0F-3230-4322-B850-18C935739B92}" destId="{76DEA944-499B-4D2B-99F7-DEFAC18AF6A9}" srcOrd="0" destOrd="0" presId="urn:microsoft.com/office/officeart/2005/8/layout/orgChart1"/>
    <dgm:cxn modelId="{AAA4C77E-7326-4DD5-8CB2-9BD21FE12741}" type="presParOf" srcId="{76DEA944-499B-4D2B-99F7-DEFAC18AF6A9}" destId="{1E1255AB-0AB8-4429-9CF3-B30EFFAC83B2}" srcOrd="0" destOrd="0" presId="urn:microsoft.com/office/officeart/2005/8/layout/orgChart1"/>
    <dgm:cxn modelId="{32E9B272-837B-4D75-B174-2E337AD37E62}" type="presParOf" srcId="{1E1255AB-0AB8-4429-9CF3-B30EFFAC83B2}" destId="{7C1087B1-5C95-411F-885B-196451171FB4}" srcOrd="0" destOrd="0" presId="urn:microsoft.com/office/officeart/2005/8/layout/orgChart1"/>
    <dgm:cxn modelId="{34E23723-745D-460E-8037-CE3664A65352}" type="presParOf" srcId="{1E1255AB-0AB8-4429-9CF3-B30EFFAC83B2}" destId="{43A57A67-7BF2-4873-99F3-B1D8F4AA2C4B}" srcOrd="1" destOrd="0" presId="urn:microsoft.com/office/officeart/2005/8/layout/orgChart1"/>
    <dgm:cxn modelId="{485CDF74-2CA1-4288-A3AC-157B80CDC3C1}" type="presParOf" srcId="{76DEA944-499B-4D2B-99F7-DEFAC18AF6A9}" destId="{647ECF6C-B240-4B9E-A7EB-99926F8F0AC8}" srcOrd="1" destOrd="0" presId="urn:microsoft.com/office/officeart/2005/8/layout/orgChart1"/>
    <dgm:cxn modelId="{3407DB61-C0BC-4286-ABC2-F8BC63AB913E}" type="presParOf" srcId="{647ECF6C-B240-4B9E-A7EB-99926F8F0AC8}" destId="{BA3E675A-F93E-431C-B5EB-0BEF19E780D3}" srcOrd="0" destOrd="0" presId="urn:microsoft.com/office/officeart/2005/8/layout/orgChart1"/>
    <dgm:cxn modelId="{488E3059-F8CA-4448-873E-BA7F1199CFA8}" type="presParOf" srcId="{647ECF6C-B240-4B9E-A7EB-99926F8F0AC8}" destId="{32CC1D24-100C-435E-B6A8-0593EB0B266A}" srcOrd="1" destOrd="0" presId="urn:microsoft.com/office/officeart/2005/8/layout/orgChart1"/>
    <dgm:cxn modelId="{DF1A407F-A47A-4922-B9E9-ABF48B882C5A}" type="presParOf" srcId="{32CC1D24-100C-435E-B6A8-0593EB0B266A}" destId="{6E0CAC1B-B98C-4FC5-9860-E09B74CF588B}" srcOrd="0" destOrd="0" presId="urn:microsoft.com/office/officeart/2005/8/layout/orgChart1"/>
    <dgm:cxn modelId="{51A59C49-F744-427A-9FCB-8D6FD5640E08}" type="presParOf" srcId="{6E0CAC1B-B98C-4FC5-9860-E09B74CF588B}" destId="{5DB730D2-C489-4E75-99CF-318779E70C21}" srcOrd="0" destOrd="0" presId="urn:microsoft.com/office/officeart/2005/8/layout/orgChart1"/>
    <dgm:cxn modelId="{940D11BB-85BC-481B-883D-3AFF58DA12DF}" type="presParOf" srcId="{6E0CAC1B-B98C-4FC5-9860-E09B74CF588B}" destId="{E796D606-5503-4731-AD0C-A930E555B04F}" srcOrd="1" destOrd="0" presId="urn:microsoft.com/office/officeart/2005/8/layout/orgChart1"/>
    <dgm:cxn modelId="{1E66A9D2-1482-410D-8179-3380F401A83C}" type="presParOf" srcId="{32CC1D24-100C-435E-B6A8-0593EB0B266A}" destId="{AAECF91A-09C6-4A88-B95E-CAD36C4F895C}" srcOrd="1" destOrd="0" presId="urn:microsoft.com/office/officeart/2005/8/layout/orgChart1"/>
    <dgm:cxn modelId="{BAFCC89C-D41E-4053-A5F9-4F750E71EC08}" type="presParOf" srcId="{32CC1D24-100C-435E-B6A8-0593EB0B266A}" destId="{C69BFBDE-2B24-4394-83EB-697C6BC33CF8}" srcOrd="2" destOrd="0" presId="urn:microsoft.com/office/officeart/2005/8/layout/orgChart1"/>
    <dgm:cxn modelId="{2BE81FD2-949F-4091-8B32-5A3A535E8284}" type="presParOf" srcId="{647ECF6C-B240-4B9E-A7EB-99926F8F0AC8}" destId="{50B4964D-9DB6-48A6-8E6E-1B4A545EC8B1}" srcOrd="2" destOrd="0" presId="urn:microsoft.com/office/officeart/2005/8/layout/orgChart1"/>
    <dgm:cxn modelId="{C45847C8-1B51-40A1-BE61-E86A327C1BF5}" type="presParOf" srcId="{647ECF6C-B240-4B9E-A7EB-99926F8F0AC8}" destId="{74F68D17-33D3-4791-9431-AF8D7B5CDC27}" srcOrd="3" destOrd="0" presId="urn:microsoft.com/office/officeart/2005/8/layout/orgChart1"/>
    <dgm:cxn modelId="{92AB5F73-BBDC-48EC-8733-194207F58A11}" type="presParOf" srcId="{74F68D17-33D3-4791-9431-AF8D7B5CDC27}" destId="{8ADF634C-0888-422C-9514-9306EA56732C}" srcOrd="0" destOrd="0" presId="urn:microsoft.com/office/officeart/2005/8/layout/orgChart1"/>
    <dgm:cxn modelId="{B49C7C8E-7F0F-4E53-93E5-AB2B9F1992B7}" type="presParOf" srcId="{8ADF634C-0888-422C-9514-9306EA56732C}" destId="{30C52246-E39A-4F58-A921-505EF1C9DF3B}" srcOrd="0" destOrd="0" presId="urn:microsoft.com/office/officeart/2005/8/layout/orgChart1"/>
    <dgm:cxn modelId="{9CF94112-38C3-458D-A179-95F4BA1AA802}" type="presParOf" srcId="{8ADF634C-0888-422C-9514-9306EA56732C}" destId="{EBF6A801-3586-403A-8A63-BB4BFE2B63E7}" srcOrd="1" destOrd="0" presId="urn:microsoft.com/office/officeart/2005/8/layout/orgChart1"/>
    <dgm:cxn modelId="{FDF10698-C31D-43B7-B824-38CC47A9538B}" type="presParOf" srcId="{74F68D17-33D3-4791-9431-AF8D7B5CDC27}" destId="{96562E9D-C163-41A6-AB1B-F501A37664B8}" srcOrd="1" destOrd="0" presId="urn:microsoft.com/office/officeart/2005/8/layout/orgChart1"/>
    <dgm:cxn modelId="{A86078FB-02E8-4E6A-9903-345D3D80A1B0}" type="presParOf" srcId="{96562E9D-C163-41A6-AB1B-F501A37664B8}" destId="{F7DE3280-32F9-4047-BCAF-A362E36C6668}" srcOrd="0" destOrd="0" presId="urn:microsoft.com/office/officeart/2005/8/layout/orgChart1"/>
    <dgm:cxn modelId="{58A7BCB3-D6E2-4A96-A76B-3AD0E295DD00}" type="presParOf" srcId="{96562E9D-C163-41A6-AB1B-F501A37664B8}" destId="{AA137085-8EFC-4280-85DC-BC4A4EAD755A}" srcOrd="1" destOrd="0" presId="urn:microsoft.com/office/officeart/2005/8/layout/orgChart1"/>
    <dgm:cxn modelId="{E2AACD4E-C0BC-438C-A140-E5978FB2D1EF}" type="presParOf" srcId="{AA137085-8EFC-4280-85DC-BC4A4EAD755A}" destId="{58527DBA-624A-4ECE-A6E9-54808A35DD4F}" srcOrd="0" destOrd="0" presId="urn:microsoft.com/office/officeart/2005/8/layout/orgChart1"/>
    <dgm:cxn modelId="{1EF2DEF4-62A0-44EB-8096-0282A9D39352}" type="presParOf" srcId="{58527DBA-624A-4ECE-A6E9-54808A35DD4F}" destId="{1D2A093C-0B98-4340-8552-FBD1A4519316}" srcOrd="0" destOrd="0" presId="urn:microsoft.com/office/officeart/2005/8/layout/orgChart1"/>
    <dgm:cxn modelId="{73A18D5A-B93A-456A-8BA9-FD7E64E22C0D}" type="presParOf" srcId="{58527DBA-624A-4ECE-A6E9-54808A35DD4F}" destId="{BCC9D0AE-CB73-4F0F-A263-D253C98084F1}" srcOrd="1" destOrd="0" presId="urn:microsoft.com/office/officeart/2005/8/layout/orgChart1"/>
    <dgm:cxn modelId="{A4FF5BA7-EF84-4BA4-A04D-74A98E78AB9A}" type="presParOf" srcId="{AA137085-8EFC-4280-85DC-BC4A4EAD755A}" destId="{6C883705-1A04-4C1F-AFC2-4C550D0A56EF}" srcOrd="1" destOrd="0" presId="urn:microsoft.com/office/officeart/2005/8/layout/orgChart1"/>
    <dgm:cxn modelId="{949C336F-AC48-4142-8E0D-BB700B429D43}" type="presParOf" srcId="{AA137085-8EFC-4280-85DC-BC4A4EAD755A}" destId="{0AB1EA59-388C-4231-A2A6-6FD14689FC8D}" srcOrd="2" destOrd="0" presId="urn:microsoft.com/office/officeart/2005/8/layout/orgChart1"/>
    <dgm:cxn modelId="{EF7AFDF7-5DB9-40DD-8C39-60A4B1B6A8DF}" type="presParOf" srcId="{96562E9D-C163-41A6-AB1B-F501A37664B8}" destId="{8B04B08E-9EB8-4C45-9933-E3B0278E3A66}" srcOrd="2" destOrd="0" presId="urn:microsoft.com/office/officeart/2005/8/layout/orgChart1"/>
    <dgm:cxn modelId="{139BCA50-5E1E-4EFE-9F2D-933E27D9F720}" type="presParOf" srcId="{96562E9D-C163-41A6-AB1B-F501A37664B8}" destId="{9BE91494-E8F0-4AD2-BA89-EF7BB2D046F8}" srcOrd="3" destOrd="0" presId="urn:microsoft.com/office/officeart/2005/8/layout/orgChart1"/>
    <dgm:cxn modelId="{4429802C-3AC3-4C57-8A64-FC2F958CF0F5}" type="presParOf" srcId="{9BE91494-E8F0-4AD2-BA89-EF7BB2D046F8}" destId="{3B3F3246-C313-48B1-9C22-5C3A506F8376}" srcOrd="0" destOrd="0" presId="urn:microsoft.com/office/officeart/2005/8/layout/orgChart1"/>
    <dgm:cxn modelId="{908321A1-C5B1-4B10-A2D4-5CC79D5D712F}" type="presParOf" srcId="{3B3F3246-C313-48B1-9C22-5C3A506F8376}" destId="{2BBA1EC9-EC86-4757-BFFC-EFAC34037F68}" srcOrd="0" destOrd="0" presId="urn:microsoft.com/office/officeart/2005/8/layout/orgChart1"/>
    <dgm:cxn modelId="{FC313537-2E42-43AC-90B0-A716132F869B}" type="presParOf" srcId="{3B3F3246-C313-48B1-9C22-5C3A506F8376}" destId="{A9DF4DC4-8D7E-4B46-B453-D99370C7026C}" srcOrd="1" destOrd="0" presId="urn:microsoft.com/office/officeart/2005/8/layout/orgChart1"/>
    <dgm:cxn modelId="{FE17E920-AA72-4367-9BCB-092E680BA960}" type="presParOf" srcId="{9BE91494-E8F0-4AD2-BA89-EF7BB2D046F8}" destId="{3945FC09-2B54-43B2-8154-CF7260BFEBD5}" srcOrd="1" destOrd="0" presId="urn:microsoft.com/office/officeart/2005/8/layout/orgChart1"/>
    <dgm:cxn modelId="{FE9548A6-9942-4681-A407-1BCAD3113450}" type="presParOf" srcId="{9BE91494-E8F0-4AD2-BA89-EF7BB2D046F8}" destId="{F176EFD4-2E8D-4DB6-A260-C60F7E12F49B}" srcOrd="2" destOrd="0" presId="urn:microsoft.com/office/officeart/2005/8/layout/orgChart1"/>
    <dgm:cxn modelId="{711DCD4A-BC70-41D6-BE74-E76E3855A365}" type="presParOf" srcId="{96562E9D-C163-41A6-AB1B-F501A37664B8}" destId="{FB1191C7-B874-4669-8F08-727C01F2DAA6}" srcOrd="4" destOrd="0" presId="urn:microsoft.com/office/officeart/2005/8/layout/orgChart1"/>
    <dgm:cxn modelId="{979C61AE-5121-4CB0-A88D-FF988AF21B79}" type="presParOf" srcId="{96562E9D-C163-41A6-AB1B-F501A37664B8}" destId="{5BD58121-C936-47D2-89E0-E932D79B14C3}" srcOrd="5" destOrd="0" presId="urn:microsoft.com/office/officeart/2005/8/layout/orgChart1"/>
    <dgm:cxn modelId="{C373428B-924D-4853-9DBC-8BB19AC8E4C4}" type="presParOf" srcId="{5BD58121-C936-47D2-89E0-E932D79B14C3}" destId="{D24460B3-E07B-4E97-8A21-A98F038F7977}" srcOrd="0" destOrd="0" presId="urn:microsoft.com/office/officeart/2005/8/layout/orgChart1"/>
    <dgm:cxn modelId="{0AB53EF9-C3EE-4778-82BB-34004E9378C3}" type="presParOf" srcId="{D24460B3-E07B-4E97-8A21-A98F038F7977}" destId="{11140259-47E3-4D42-8AC6-3F91DBDE4959}" srcOrd="0" destOrd="0" presId="urn:microsoft.com/office/officeart/2005/8/layout/orgChart1"/>
    <dgm:cxn modelId="{A54DC22F-C037-48B3-BB48-66E00A77FE47}" type="presParOf" srcId="{D24460B3-E07B-4E97-8A21-A98F038F7977}" destId="{D0AFCB23-CAA7-47F9-9B53-4CB54263DD7F}" srcOrd="1" destOrd="0" presId="urn:microsoft.com/office/officeart/2005/8/layout/orgChart1"/>
    <dgm:cxn modelId="{E7B72312-5C5C-4FF6-96ED-03B88C3CC341}" type="presParOf" srcId="{5BD58121-C936-47D2-89E0-E932D79B14C3}" destId="{EE9E09F3-3DC9-466B-AFE3-47AAD8926A4F}" srcOrd="1" destOrd="0" presId="urn:microsoft.com/office/officeart/2005/8/layout/orgChart1"/>
    <dgm:cxn modelId="{56010D1B-96F1-4F18-AE1A-2D426BE87AD4}" type="presParOf" srcId="{5BD58121-C936-47D2-89E0-E932D79B14C3}" destId="{026CA12F-5F45-44EB-83FB-875594E88571}" srcOrd="2" destOrd="0" presId="urn:microsoft.com/office/officeart/2005/8/layout/orgChart1"/>
    <dgm:cxn modelId="{01ACD911-961F-40AF-B359-6B0CAD3DAAAB}" type="presParOf" srcId="{74F68D17-33D3-4791-9431-AF8D7B5CDC27}" destId="{29ACAB14-0E00-4B3E-A7FE-69906B8D0FE4}" srcOrd="2" destOrd="0" presId="urn:microsoft.com/office/officeart/2005/8/layout/orgChart1"/>
    <dgm:cxn modelId="{73355D58-8896-4EA8-9C88-428DDE532FDA}" type="presParOf" srcId="{647ECF6C-B240-4B9E-A7EB-99926F8F0AC8}" destId="{973157BD-7A1C-41E3-9256-3693F310CA05}" srcOrd="4" destOrd="0" presId="urn:microsoft.com/office/officeart/2005/8/layout/orgChart1"/>
    <dgm:cxn modelId="{A31CF234-1D93-434B-BA1F-FB3617FFD27B}" type="presParOf" srcId="{647ECF6C-B240-4B9E-A7EB-99926F8F0AC8}" destId="{E0FA2375-CC9F-464B-B9FA-D8B5DA99911D}" srcOrd="5" destOrd="0" presId="urn:microsoft.com/office/officeart/2005/8/layout/orgChart1"/>
    <dgm:cxn modelId="{8EA652BD-C61E-4EA7-A694-CBC615F202B2}" type="presParOf" srcId="{E0FA2375-CC9F-464B-B9FA-D8B5DA99911D}" destId="{27C2572D-EB66-41C2-83B4-E1734B27F8B0}" srcOrd="0" destOrd="0" presId="urn:microsoft.com/office/officeart/2005/8/layout/orgChart1"/>
    <dgm:cxn modelId="{D5317F2B-69C4-442C-866F-B192AF9F53C3}" type="presParOf" srcId="{27C2572D-EB66-41C2-83B4-E1734B27F8B0}" destId="{9DAB5011-F47A-42C1-A01D-C6BA851571EA}" srcOrd="0" destOrd="0" presId="urn:microsoft.com/office/officeart/2005/8/layout/orgChart1"/>
    <dgm:cxn modelId="{048623BD-83B2-47F8-8A1F-203785122238}" type="presParOf" srcId="{27C2572D-EB66-41C2-83B4-E1734B27F8B0}" destId="{FDBE9A6C-CF8A-49BC-A9CD-169EF5D9C123}" srcOrd="1" destOrd="0" presId="urn:microsoft.com/office/officeart/2005/8/layout/orgChart1"/>
    <dgm:cxn modelId="{213A7EFE-FAB5-4744-90C5-9598A8003A7B}" type="presParOf" srcId="{E0FA2375-CC9F-464B-B9FA-D8B5DA99911D}" destId="{62278650-B2A3-4BCD-83B2-4611672494CC}" srcOrd="1" destOrd="0" presId="urn:microsoft.com/office/officeart/2005/8/layout/orgChart1"/>
    <dgm:cxn modelId="{B8B8F5AA-72A2-499C-A02B-3FA8FCEE5F95}" type="presParOf" srcId="{E0FA2375-CC9F-464B-B9FA-D8B5DA99911D}" destId="{214B8364-340C-4A8D-AB23-81B996656C60}" srcOrd="2" destOrd="0" presId="urn:microsoft.com/office/officeart/2005/8/layout/orgChart1"/>
    <dgm:cxn modelId="{364382BE-71B4-4F2F-8CA9-E034B057718E}" type="presParOf" srcId="{76DEA944-499B-4D2B-99F7-DEFAC18AF6A9}" destId="{4E730150-8BED-42FF-92AC-E72DA95CCAE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157BD-7A1C-41E3-9256-3693F310CA05}">
      <dsp:nvSpPr>
        <dsp:cNvPr id="0" name=""/>
        <dsp:cNvSpPr/>
      </dsp:nvSpPr>
      <dsp:spPr>
        <a:xfrm>
          <a:off x="4072670" y="790971"/>
          <a:ext cx="2662346" cy="331476"/>
        </a:xfrm>
        <a:custGeom>
          <a:avLst/>
          <a:gdLst/>
          <a:ahLst/>
          <a:cxnLst/>
          <a:rect l="0" t="0" r="0" b="0"/>
          <a:pathLst>
            <a:path>
              <a:moveTo>
                <a:pt x="0" y="0"/>
              </a:moveTo>
              <a:lnTo>
                <a:pt x="0" y="165738"/>
              </a:lnTo>
              <a:lnTo>
                <a:pt x="2662346" y="165738"/>
              </a:lnTo>
              <a:lnTo>
                <a:pt x="2662346" y="331476"/>
              </a:lnTo>
            </a:path>
          </a:pathLst>
        </a:custGeom>
        <a:noFill/>
        <a:ln w="127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191C7-B874-4669-8F08-727C01F2DAA6}">
      <dsp:nvSpPr>
        <dsp:cNvPr id="0" name=""/>
        <dsp:cNvSpPr/>
      </dsp:nvSpPr>
      <dsp:spPr>
        <a:xfrm>
          <a:off x="3279819" y="1535529"/>
          <a:ext cx="385956" cy="1752122"/>
        </a:xfrm>
        <a:custGeom>
          <a:avLst/>
          <a:gdLst/>
          <a:ahLst/>
          <a:cxnLst/>
          <a:rect l="0" t="0" r="0" b="0"/>
          <a:pathLst>
            <a:path>
              <a:moveTo>
                <a:pt x="0" y="0"/>
              </a:moveTo>
              <a:lnTo>
                <a:pt x="0" y="1752122"/>
              </a:lnTo>
              <a:lnTo>
                <a:pt x="385956" y="1752122"/>
              </a:lnTo>
            </a:path>
          </a:pathLst>
        </a:custGeom>
        <a:noFill/>
        <a:ln w="127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04B08E-9EB8-4C45-9933-E3B0278E3A66}">
      <dsp:nvSpPr>
        <dsp:cNvPr id="0" name=""/>
        <dsp:cNvSpPr/>
      </dsp:nvSpPr>
      <dsp:spPr>
        <a:xfrm>
          <a:off x="3279819" y="1535529"/>
          <a:ext cx="309764" cy="1100382"/>
        </a:xfrm>
        <a:custGeom>
          <a:avLst/>
          <a:gdLst/>
          <a:ahLst/>
          <a:cxnLst/>
          <a:rect l="0" t="0" r="0" b="0"/>
          <a:pathLst>
            <a:path>
              <a:moveTo>
                <a:pt x="0" y="0"/>
              </a:moveTo>
              <a:lnTo>
                <a:pt x="0" y="1100382"/>
              </a:lnTo>
              <a:lnTo>
                <a:pt x="309764" y="1100382"/>
              </a:lnTo>
            </a:path>
          </a:pathLst>
        </a:custGeom>
        <a:noFill/>
        <a:ln w="127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DE3280-32F9-4047-BCAF-A362E36C6668}">
      <dsp:nvSpPr>
        <dsp:cNvPr id="0" name=""/>
        <dsp:cNvSpPr/>
      </dsp:nvSpPr>
      <dsp:spPr>
        <a:xfrm>
          <a:off x="3279819" y="1535529"/>
          <a:ext cx="309764" cy="469224"/>
        </a:xfrm>
        <a:custGeom>
          <a:avLst/>
          <a:gdLst/>
          <a:ahLst/>
          <a:cxnLst/>
          <a:rect l="0" t="0" r="0" b="0"/>
          <a:pathLst>
            <a:path>
              <a:moveTo>
                <a:pt x="0" y="0"/>
              </a:moveTo>
              <a:lnTo>
                <a:pt x="0" y="469224"/>
              </a:lnTo>
              <a:lnTo>
                <a:pt x="309764" y="469224"/>
              </a:lnTo>
            </a:path>
          </a:pathLst>
        </a:custGeom>
        <a:noFill/>
        <a:ln w="127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B4964D-9DB6-48A6-8E6E-1B4A545EC8B1}">
      <dsp:nvSpPr>
        <dsp:cNvPr id="0" name=""/>
        <dsp:cNvSpPr/>
      </dsp:nvSpPr>
      <dsp:spPr>
        <a:xfrm>
          <a:off x="4072670" y="790971"/>
          <a:ext cx="287003" cy="331476"/>
        </a:xfrm>
        <a:custGeom>
          <a:avLst/>
          <a:gdLst/>
          <a:ahLst/>
          <a:cxnLst/>
          <a:rect l="0" t="0" r="0" b="0"/>
          <a:pathLst>
            <a:path>
              <a:moveTo>
                <a:pt x="0" y="0"/>
              </a:moveTo>
              <a:lnTo>
                <a:pt x="0" y="165738"/>
              </a:lnTo>
              <a:lnTo>
                <a:pt x="287003" y="165738"/>
              </a:lnTo>
              <a:lnTo>
                <a:pt x="287003" y="331476"/>
              </a:lnTo>
            </a:path>
          </a:pathLst>
        </a:custGeom>
        <a:noFill/>
        <a:ln w="127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3E675A-F93E-431C-B5EB-0BEF19E780D3}">
      <dsp:nvSpPr>
        <dsp:cNvPr id="0" name=""/>
        <dsp:cNvSpPr/>
      </dsp:nvSpPr>
      <dsp:spPr>
        <a:xfrm>
          <a:off x="1602146" y="790971"/>
          <a:ext cx="2470524" cy="331476"/>
        </a:xfrm>
        <a:custGeom>
          <a:avLst/>
          <a:gdLst/>
          <a:ahLst/>
          <a:cxnLst/>
          <a:rect l="0" t="0" r="0" b="0"/>
          <a:pathLst>
            <a:path>
              <a:moveTo>
                <a:pt x="2470524" y="0"/>
              </a:moveTo>
              <a:lnTo>
                <a:pt x="2470524" y="165738"/>
              </a:lnTo>
              <a:lnTo>
                <a:pt x="0" y="165738"/>
              </a:lnTo>
              <a:lnTo>
                <a:pt x="0" y="331476"/>
              </a:lnTo>
            </a:path>
          </a:pathLst>
        </a:custGeom>
        <a:noFill/>
        <a:ln w="127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1087B1-5C95-411F-885B-196451171FB4}">
      <dsp:nvSpPr>
        <dsp:cNvPr id="0" name=""/>
        <dsp:cNvSpPr/>
      </dsp:nvSpPr>
      <dsp:spPr>
        <a:xfrm>
          <a:off x="1551675" y="1742"/>
          <a:ext cx="5041990" cy="789229"/>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mn-lt"/>
              <a:cs typeface="Times New Roman" panose="02020603050405020304" pitchFamily="18" charset="0"/>
            </a:rPr>
            <a:t>COLLEGE MANAGEMENT SYSTEM</a:t>
          </a:r>
        </a:p>
      </dsp:txBody>
      <dsp:txXfrm>
        <a:off x="1551675" y="1742"/>
        <a:ext cx="5041990" cy="789229"/>
      </dsp:txXfrm>
    </dsp:sp>
    <dsp:sp modelId="{5DB730D2-C489-4E75-99CF-318779E70C21}">
      <dsp:nvSpPr>
        <dsp:cNvPr id="0" name=""/>
        <dsp:cNvSpPr/>
      </dsp:nvSpPr>
      <dsp:spPr>
        <a:xfrm>
          <a:off x="621095" y="1122447"/>
          <a:ext cx="1962102" cy="385104"/>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1" kern="1200" dirty="0">
              <a:latin typeface="+mn-lt"/>
              <a:cs typeface="Times New Roman" panose="02020603050405020304" pitchFamily="18" charset="0"/>
            </a:rPr>
            <a:t>LOGIN</a:t>
          </a:r>
        </a:p>
      </dsp:txBody>
      <dsp:txXfrm>
        <a:off x="621095" y="1122447"/>
        <a:ext cx="1962102" cy="385104"/>
      </dsp:txXfrm>
    </dsp:sp>
    <dsp:sp modelId="{30C52246-E39A-4F58-A921-505EF1C9DF3B}">
      <dsp:nvSpPr>
        <dsp:cNvPr id="0" name=""/>
        <dsp:cNvSpPr/>
      </dsp:nvSpPr>
      <dsp:spPr>
        <a:xfrm>
          <a:off x="3009855" y="1122447"/>
          <a:ext cx="2699637" cy="413082"/>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1" kern="1200" dirty="0">
              <a:latin typeface="+mn-lt"/>
              <a:cs typeface="Times New Roman" panose="02020603050405020304" pitchFamily="18" charset="0"/>
            </a:rPr>
            <a:t>DASHBOARD</a:t>
          </a:r>
        </a:p>
      </dsp:txBody>
      <dsp:txXfrm>
        <a:off x="3009855" y="1122447"/>
        <a:ext cx="2699637" cy="413082"/>
      </dsp:txXfrm>
    </dsp:sp>
    <dsp:sp modelId="{1D2A093C-0B98-4340-8552-FBD1A4519316}">
      <dsp:nvSpPr>
        <dsp:cNvPr id="0" name=""/>
        <dsp:cNvSpPr/>
      </dsp:nvSpPr>
      <dsp:spPr>
        <a:xfrm>
          <a:off x="3589583" y="1867006"/>
          <a:ext cx="1578458" cy="275496"/>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t>ADD</a:t>
          </a:r>
        </a:p>
      </dsp:txBody>
      <dsp:txXfrm>
        <a:off x="3589583" y="1867006"/>
        <a:ext cx="1578458" cy="275496"/>
      </dsp:txXfrm>
    </dsp:sp>
    <dsp:sp modelId="{2BBA1EC9-EC86-4757-BFFC-EFAC34037F68}">
      <dsp:nvSpPr>
        <dsp:cNvPr id="0" name=""/>
        <dsp:cNvSpPr/>
      </dsp:nvSpPr>
      <dsp:spPr>
        <a:xfrm>
          <a:off x="3589583" y="2473978"/>
          <a:ext cx="1578458" cy="323868"/>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t>VIEW LIST</a:t>
          </a:r>
        </a:p>
      </dsp:txBody>
      <dsp:txXfrm>
        <a:off x="3589583" y="2473978"/>
        <a:ext cx="1578458" cy="323868"/>
      </dsp:txXfrm>
    </dsp:sp>
    <dsp:sp modelId="{11140259-47E3-4D42-8AC6-3F91DBDE4959}">
      <dsp:nvSpPr>
        <dsp:cNvPr id="0" name=""/>
        <dsp:cNvSpPr/>
      </dsp:nvSpPr>
      <dsp:spPr>
        <a:xfrm>
          <a:off x="3665776" y="3131064"/>
          <a:ext cx="1578458" cy="313174"/>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t>EDIT</a:t>
          </a:r>
        </a:p>
      </dsp:txBody>
      <dsp:txXfrm>
        <a:off x="3665776" y="3131064"/>
        <a:ext cx="1578458" cy="313174"/>
      </dsp:txXfrm>
    </dsp:sp>
    <dsp:sp modelId="{9DAB5011-F47A-42C1-A01D-C6BA851571EA}">
      <dsp:nvSpPr>
        <dsp:cNvPr id="0" name=""/>
        <dsp:cNvSpPr/>
      </dsp:nvSpPr>
      <dsp:spPr>
        <a:xfrm>
          <a:off x="5945788" y="1122447"/>
          <a:ext cx="1578458" cy="405979"/>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1" kern="1200" dirty="0">
              <a:latin typeface="+mn-lt"/>
              <a:cs typeface="Times New Roman" panose="02020603050405020304" pitchFamily="18" charset="0"/>
            </a:rPr>
            <a:t>LOGOUT</a:t>
          </a:r>
        </a:p>
      </dsp:txBody>
      <dsp:txXfrm>
        <a:off x="5945788" y="1122447"/>
        <a:ext cx="1578458" cy="40597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0A2203-0A62-4065-B28C-5B4E1A63D126}" type="datetimeFigureOut">
              <a:rPr lang="en-IN" smtClean="0"/>
              <a:t>13-03-2020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C0E178A9-9825-4C4E-A317-5FB2331B3EFD}" type="slidenum">
              <a:rPr lang="en-IN" smtClean="0"/>
              <a:t>‹#›</a:t>
            </a:fld>
            <a:endParaRPr lang="en-IN"/>
          </a:p>
        </p:txBody>
      </p:sp>
    </p:spTree>
    <p:extLst>
      <p:ext uri="{BB962C8B-B14F-4D97-AF65-F5344CB8AC3E}">
        <p14:creationId xmlns:p14="http://schemas.microsoft.com/office/powerpoint/2010/main" val="251832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0A2203-0A62-4065-B28C-5B4E1A63D126}" type="datetimeFigureOut">
              <a:rPr lang="en-IN" smtClean="0"/>
              <a:t>13-03-2020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C0E178A9-9825-4C4E-A317-5FB2331B3EFD}" type="slidenum">
              <a:rPr lang="en-IN" smtClean="0"/>
              <a:t>‹#›</a:t>
            </a:fld>
            <a:endParaRPr lang="en-IN"/>
          </a:p>
        </p:txBody>
      </p:sp>
    </p:spTree>
    <p:extLst>
      <p:ext uri="{BB962C8B-B14F-4D97-AF65-F5344CB8AC3E}">
        <p14:creationId xmlns:p14="http://schemas.microsoft.com/office/powerpoint/2010/main" val="80869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0A2203-0A62-4065-B28C-5B4E1A63D126}" type="datetimeFigureOut">
              <a:rPr lang="en-IN" smtClean="0"/>
              <a:t>13-03-2020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C0E178A9-9825-4C4E-A317-5FB2331B3EFD}" type="slidenum">
              <a:rPr lang="en-IN" smtClean="0"/>
              <a:t>‹#›</a:t>
            </a:fld>
            <a:endParaRPr lang="en-IN"/>
          </a:p>
        </p:txBody>
      </p:sp>
    </p:spTree>
    <p:extLst>
      <p:ext uri="{BB962C8B-B14F-4D97-AF65-F5344CB8AC3E}">
        <p14:creationId xmlns:p14="http://schemas.microsoft.com/office/powerpoint/2010/main" val="136549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0A2203-0A62-4065-B28C-5B4E1A63D126}" type="datetimeFigureOut">
              <a:rPr lang="en-IN" smtClean="0"/>
              <a:t>13-03-2020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0E178A9-9825-4C4E-A317-5FB2331B3EFD}"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56158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0A2203-0A62-4065-B28C-5B4E1A63D126}" type="datetimeFigureOut">
              <a:rPr lang="en-IN" smtClean="0"/>
              <a:t>13-03-2020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C0E178A9-9825-4C4E-A317-5FB2331B3EFD}" type="slidenum">
              <a:rPr lang="en-IN" smtClean="0"/>
              <a:t>‹#›</a:t>
            </a:fld>
            <a:endParaRPr lang="en-IN"/>
          </a:p>
        </p:txBody>
      </p:sp>
    </p:spTree>
    <p:extLst>
      <p:ext uri="{BB962C8B-B14F-4D97-AF65-F5344CB8AC3E}">
        <p14:creationId xmlns:p14="http://schemas.microsoft.com/office/powerpoint/2010/main" val="1633049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0A2203-0A62-4065-B28C-5B4E1A63D126}" type="datetimeFigureOut">
              <a:rPr lang="en-IN" smtClean="0"/>
              <a:t>13-03-2020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E178A9-9825-4C4E-A317-5FB2331B3EFD}" type="slidenum">
              <a:rPr lang="en-IN" smtClean="0"/>
              <a:t>‹#›</a:t>
            </a:fld>
            <a:endParaRPr lang="en-IN"/>
          </a:p>
        </p:txBody>
      </p:sp>
    </p:spTree>
    <p:extLst>
      <p:ext uri="{BB962C8B-B14F-4D97-AF65-F5344CB8AC3E}">
        <p14:creationId xmlns:p14="http://schemas.microsoft.com/office/powerpoint/2010/main" val="295864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0A2203-0A62-4065-B28C-5B4E1A63D126}" type="datetimeFigureOut">
              <a:rPr lang="en-IN" smtClean="0"/>
              <a:t>13-03-2020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E178A9-9825-4C4E-A317-5FB2331B3EFD}" type="slidenum">
              <a:rPr lang="en-IN" smtClean="0"/>
              <a:t>‹#›</a:t>
            </a:fld>
            <a:endParaRPr lang="en-IN"/>
          </a:p>
        </p:txBody>
      </p:sp>
    </p:spTree>
    <p:extLst>
      <p:ext uri="{BB962C8B-B14F-4D97-AF65-F5344CB8AC3E}">
        <p14:creationId xmlns:p14="http://schemas.microsoft.com/office/powerpoint/2010/main" val="1075319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0A2203-0A62-4065-B28C-5B4E1A63D126}" type="datetimeFigureOut">
              <a:rPr lang="en-IN" smtClean="0"/>
              <a:t>13-03-2020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178A9-9825-4C4E-A317-5FB2331B3EFD}" type="slidenum">
              <a:rPr lang="en-IN" smtClean="0"/>
              <a:t>‹#›</a:t>
            </a:fld>
            <a:endParaRPr lang="en-IN"/>
          </a:p>
        </p:txBody>
      </p:sp>
    </p:spTree>
    <p:extLst>
      <p:ext uri="{BB962C8B-B14F-4D97-AF65-F5344CB8AC3E}">
        <p14:creationId xmlns:p14="http://schemas.microsoft.com/office/powerpoint/2010/main" val="2817492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C0A2203-0A62-4065-B28C-5B4E1A63D126}" type="datetimeFigureOut">
              <a:rPr lang="en-IN" smtClean="0"/>
              <a:t>13-03-2020</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0E178A9-9825-4C4E-A317-5FB2331B3EFD}" type="slidenum">
              <a:rPr lang="en-IN" smtClean="0"/>
              <a:t>‹#›</a:t>
            </a:fld>
            <a:endParaRPr lang="en-IN"/>
          </a:p>
        </p:txBody>
      </p:sp>
    </p:spTree>
    <p:extLst>
      <p:ext uri="{BB962C8B-B14F-4D97-AF65-F5344CB8AC3E}">
        <p14:creationId xmlns:p14="http://schemas.microsoft.com/office/powerpoint/2010/main" val="228831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0A2203-0A62-4065-B28C-5B4E1A63D126}" type="datetimeFigureOut">
              <a:rPr lang="en-IN" smtClean="0"/>
              <a:t>13-03-2020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E178A9-9825-4C4E-A317-5FB2331B3EFD}" type="slidenum">
              <a:rPr lang="en-IN" smtClean="0"/>
              <a:t>‹#›</a:t>
            </a:fld>
            <a:endParaRPr lang="en-IN"/>
          </a:p>
        </p:txBody>
      </p:sp>
    </p:spTree>
    <p:extLst>
      <p:ext uri="{BB962C8B-B14F-4D97-AF65-F5344CB8AC3E}">
        <p14:creationId xmlns:p14="http://schemas.microsoft.com/office/powerpoint/2010/main" val="1036993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0A2203-0A62-4065-B28C-5B4E1A63D126}" type="datetimeFigureOut">
              <a:rPr lang="en-IN" smtClean="0"/>
              <a:t>13-03-2020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C0E178A9-9825-4C4E-A317-5FB2331B3EFD}" type="slidenum">
              <a:rPr lang="en-IN" smtClean="0"/>
              <a:t>‹#›</a:t>
            </a:fld>
            <a:endParaRPr lang="en-IN"/>
          </a:p>
        </p:txBody>
      </p:sp>
    </p:spTree>
    <p:extLst>
      <p:ext uri="{BB962C8B-B14F-4D97-AF65-F5344CB8AC3E}">
        <p14:creationId xmlns:p14="http://schemas.microsoft.com/office/powerpoint/2010/main" val="315192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0A2203-0A62-4065-B28C-5B4E1A63D126}" type="datetimeFigureOut">
              <a:rPr lang="en-IN" smtClean="0"/>
              <a:t>13-03-2020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E178A9-9825-4C4E-A317-5FB2331B3EFD}" type="slidenum">
              <a:rPr lang="en-IN" smtClean="0"/>
              <a:t>‹#›</a:t>
            </a:fld>
            <a:endParaRPr lang="en-IN"/>
          </a:p>
        </p:txBody>
      </p:sp>
    </p:spTree>
    <p:extLst>
      <p:ext uri="{BB962C8B-B14F-4D97-AF65-F5344CB8AC3E}">
        <p14:creationId xmlns:p14="http://schemas.microsoft.com/office/powerpoint/2010/main" val="397790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0A2203-0A62-4065-B28C-5B4E1A63D126}" type="datetimeFigureOut">
              <a:rPr lang="en-IN" smtClean="0"/>
              <a:t>13-03-2020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E178A9-9825-4C4E-A317-5FB2331B3EFD}" type="slidenum">
              <a:rPr lang="en-IN" smtClean="0"/>
              <a:t>‹#›</a:t>
            </a:fld>
            <a:endParaRPr lang="en-IN"/>
          </a:p>
        </p:txBody>
      </p:sp>
    </p:spTree>
    <p:extLst>
      <p:ext uri="{BB962C8B-B14F-4D97-AF65-F5344CB8AC3E}">
        <p14:creationId xmlns:p14="http://schemas.microsoft.com/office/powerpoint/2010/main" val="56090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0A2203-0A62-4065-B28C-5B4E1A63D126}" type="datetimeFigureOut">
              <a:rPr lang="en-IN" smtClean="0"/>
              <a:t>13-03-2020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E178A9-9825-4C4E-A317-5FB2331B3EFD}" type="slidenum">
              <a:rPr lang="en-IN" smtClean="0"/>
              <a:t>‹#›</a:t>
            </a:fld>
            <a:endParaRPr lang="en-IN"/>
          </a:p>
        </p:txBody>
      </p:sp>
    </p:spTree>
    <p:extLst>
      <p:ext uri="{BB962C8B-B14F-4D97-AF65-F5344CB8AC3E}">
        <p14:creationId xmlns:p14="http://schemas.microsoft.com/office/powerpoint/2010/main" val="207566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C0A2203-0A62-4065-B28C-5B4E1A63D126}" type="datetimeFigureOut">
              <a:rPr lang="en-IN" smtClean="0"/>
              <a:t>13-03-2020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E178A9-9825-4C4E-A317-5FB2331B3EFD}" type="slidenum">
              <a:rPr lang="en-IN" smtClean="0"/>
              <a:t>‹#›</a:t>
            </a:fld>
            <a:endParaRPr lang="en-IN"/>
          </a:p>
        </p:txBody>
      </p:sp>
    </p:spTree>
    <p:extLst>
      <p:ext uri="{BB962C8B-B14F-4D97-AF65-F5344CB8AC3E}">
        <p14:creationId xmlns:p14="http://schemas.microsoft.com/office/powerpoint/2010/main" val="93050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0A2203-0A62-4065-B28C-5B4E1A63D126}" type="datetimeFigureOut">
              <a:rPr lang="en-IN" smtClean="0"/>
              <a:t>13-03-2020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E178A9-9825-4C4E-A317-5FB2331B3EFD}" type="slidenum">
              <a:rPr lang="en-IN" smtClean="0"/>
              <a:t>‹#›</a:t>
            </a:fld>
            <a:endParaRPr lang="en-IN"/>
          </a:p>
        </p:txBody>
      </p:sp>
    </p:spTree>
    <p:extLst>
      <p:ext uri="{BB962C8B-B14F-4D97-AF65-F5344CB8AC3E}">
        <p14:creationId xmlns:p14="http://schemas.microsoft.com/office/powerpoint/2010/main" val="302913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0A2203-0A62-4065-B28C-5B4E1A63D126}" type="datetimeFigureOut">
              <a:rPr lang="en-IN" smtClean="0"/>
              <a:t>13-03-2020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E178A9-9825-4C4E-A317-5FB2331B3EFD}" type="slidenum">
              <a:rPr lang="en-IN" smtClean="0"/>
              <a:t>‹#›</a:t>
            </a:fld>
            <a:endParaRPr lang="en-IN"/>
          </a:p>
        </p:txBody>
      </p:sp>
    </p:spTree>
    <p:extLst>
      <p:ext uri="{BB962C8B-B14F-4D97-AF65-F5344CB8AC3E}">
        <p14:creationId xmlns:p14="http://schemas.microsoft.com/office/powerpoint/2010/main" val="380392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0A2203-0A62-4065-B28C-5B4E1A63D126}" type="datetimeFigureOut">
              <a:rPr lang="en-IN" smtClean="0"/>
              <a:t>13-03-2020</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0E178A9-9825-4C4E-A317-5FB2331B3EFD}" type="slidenum">
              <a:rPr lang="en-IN" smtClean="0"/>
              <a:t>‹#›</a:t>
            </a:fld>
            <a:endParaRPr lang="en-IN"/>
          </a:p>
        </p:txBody>
      </p:sp>
    </p:spTree>
    <p:extLst>
      <p:ext uri="{BB962C8B-B14F-4D97-AF65-F5344CB8AC3E}">
        <p14:creationId xmlns:p14="http://schemas.microsoft.com/office/powerpoint/2010/main" val="20961705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B1BA2-38A3-4FB1-A470-CE5587C33F1C}"/>
              </a:ext>
            </a:extLst>
          </p:cNvPr>
          <p:cNvSpPr>
            <a:spLocks noGrp="1"/>
          </p:cNvSpPr>
          <p:nvPr>
            <p:ph type="ctrTitle"/>
          </p:nvPr>
        </p:nvSpPr>
        <p:spPr/>
        <p:txBody>
          <a:bodyPr/>
          <a:lstStyle/>
          <a:p>
            <a:pPr algn="ctr"/>
            <a:r>
              <a:rPr lang="en-IN" sz="6000" b="1" dirty="0">
                <a:effectLst>
                  <a:outerShdw blurRad="38100" dist="38100" dir="2700000" algn="tl">
                    <a:srgbClr val="000000">
                      <a:alpha val="43137"/>
                    </a:srgbClr>
                  </a:outerShdw>
                </a:effectLst>
              </a:rPr>
              <a:t>COLLEGE MANAGER</a:t>
            </a:r>
          </a:p>
        </p:txBody>
      </p:sp>
      <p:sp>
        <p:nvSpPr>
          <p:cNvPr id="3" name="Subtitle 2">
            <a:extLst>
              <a:ext uri="{FF2B5EF4-FFF2-40B4-BE49-F238E27FC236}">
                <a16:creationId xmlns:a16="http://schemas.microsoft.com/office/drawing/2014/main" id="{8EC6828C-5E96-42EE-A738-83D93095F47B}"/>
              </a:ext>
            </a:extLst>
          </p:cNvPr>
          <p:cNvSpPr>
            <a:spLocks noGrp="1"/>
          </p:cNvSpPr>
          <p:nvPr>
            <p:ph type="subTitle" idx="1"/>
          </p:nvPr>
        </p:nvSpPr>
        <p:spPr>
          <a:xfrm>
            <a:off x="939402" y="5145908"/>
            <a:ext cx="8753238" cy="1510229"/>
          </a:xfrm>
        </p:spPr>
        <p:txBody>
          <a:bodyPr>
            <a:normAutofit/>
          </a:bodyPr>
          <a:lstStyle/>
          <a:p>
            <a:pPr algn="ctr"/>
            <a:r>
              <a:rPr lang="en-IN" sz="2400" b="1" dirty="0"/>
              <a:t>Atul Kumar Tiwari (18-EXTCB31-22)</a:t>
            </a:r>
          </a:p>
          <a:p>
            <a:pPr algn="ctr"/>
            <a:r>
              <a:rPr lang="en-IN" sz="2400" b="1" dirty="0"/>
              <a:t>Pragun Tiwari (18-EXTCB32-22)</a:t>
            </a:r>
          </a:p>
          <a:p>
            <a:pPr algn="ctr"/>
            <a:r>
              <a:rPr lang="en-IN" sz="2400" b="1" dirty="0"/>
              <a:t>Akash Jha (18-EXTCB16-22)</a:t>
            </a:r>
          </a:p>
        </p:txBody>
      </p:sp>
      <p:pic>
        <p:nvPicPr>
          <p:cNvPr id="7" name="Graphic 6">
            <a:extLst>
              <a:ext uri="{FF2B5EF4-FFF2-40B4-BE49-F238E27FC236}">
                <a16:creationId xmlns:a16="http://schemas.microsoft.com/office/drawing/2014/main" id="{C1D41ABC-8F4B-41BB-A7FD-0B450B2099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470" y="201863"/>
            <a:ext cx="2244586" cy="2244586"/>
          </a:xfrm>
          <a:prstGeom prst="rect">
            <a:avLst/>
          </a:prstGeom>
        </p:spPr>
      </p:pic>
      <p:sp>
        <p:nvSpPr>
          <p:cNvPr id="9" name="TextBox 8">
            <a:extLst>
              <a:ext uri="{FF2B5EF4-FFF2-40B4-BE49-F238E27FC236}">
                <a16:creationId xmlns:a16="http://schemas.microsoft.com/office/drawing/2014/main" id="{397BDEDA-9B32-4CC6-AF21-DDAA239BC41A}"/>
              </a:ext>
            </a:extLst>
          </p:cNvPr>
          <p:cNvSpPr txBox="1"/>
          <p:nvPr/>
        </p:nvSpPr>
        <p:spPr>
          <a:xfrm>
            <a:off x="331470" y="4394039"/>
            <a:ext cx="11022330" cy="461665"/>
          </a:xfrm>
          <a:prstGeom prst="rect">
            <a:avLst/>
          </a:prstGeom>
          <a:noFill/>
        </p:spPr>
        <p:txBody>
          <a:bodyPr wrap="square" rtlCol="0">
            <a:spAutoFit/>
          </a:bodyPr>
          <a:lstStyle/>
          <a:p>
            <a:r>
              <a:rPr lang="en-IN" sz="2400" dirty="0">
                <a:latin typeface="+mj-lt"/>
              </a:rPr>
              <a:t>A Presentation for TCET's Employability Skill Development Program (ESD</a:t>
            </a:r>
            <a:r>
              <a:rPr lang="en-IN" u="sng" dirty="0"/>
              <a:t>)</a:t>
            </a:r>
            <a:endParaRPr lang="en-IN" dirty="0"/>
          </a:p>
        </p:txBody>
      </p:sp>
    </p:spTree>
    <p:extLst>
      <p:ext uri="{BB962C8B-B14F-4D97-AF65-F5344CB8AC3E}">
        <p14:creationId xmlns:p14="http://schemas.microsoft.com/office/powerpoint/2010/main" val="351203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CA32-B5C7-417F-9423-3C0A8E3C09C2}"/>
              </a:ext>
            </a:extLst>
          </p:cNvPr>
          <p:cNvSpPr>
            <a:spLocks noGrp="1"/>
          </p:cNvSpPr>
          <p:nvPr>
            <p:ph type="title"/>
          </p:nvPr>
        </p:nvSpPr>
        <p:spPr/>
        <p:txBody>
          <a:bodyPr>
            <a:normAutofit/>
          </a:bodyPr>
          <a:lstStyle/>
          <a:p>
            <a:pPr algn="ctr"/>
            <a:r>
              <a:rPr lang="en-US" sz="4800" b="1" dirty="0"/>
              <a:t>Conclusion</a:t>
            </a:r>
            <a:endParaRPr lang="en-IN" sz="4800" dirty="0"/>
          </a:p>
        </p:txBody>
      </p:sp>
      <p:sp>
        <p:nvSpPr>
          <p:cNvPr id="3" name="Content Placeholder 2">
            <a:extLst>
              <a:ext uri="{FF2B5EF4-FFF2-40B4-BE49-F238E27FC236}">
                <a16:creationId xmlns:a16="http://schemas.microsoft.com/office/drawing/2014/main" id="{B90887CE-636C-4E46-B615-DBB4B1331729}"/>
              </a:ext>
            </a:extLst>
          </p:cNvPr>
          <p:cNvSpPr>
            <a:spLocks noGrp="1"/>
          </p:cNvSpPr>
          <p:nvPr>
            <p:ph idx="1"/>
          </p:nvPr>
        </p:nvSpPr>
        <p:spPr>
          <a:xfrm>
            <a:off x="680321" y="2336873"/>
            <a:ext cx="10734439" cy="4170608"/>
          </a:xfrm>
        </p:spPr>
        <p:txBody>
          <a:bodyPr>
            <a:normAutofit lnSpcReduction="10000"/>
          </a:bodyPr>
          <a:lstStyle/>
          <a:p>
            <a:pPr algn="just"/>
            <a:r>
              <a:rPr lang="en-US" dirty="0"/>
              <a:t>This project was  successfully implemented with all the features mentioned in system requirements specification. Awareness and right information about any college is essential for both the development of student as well as faculty. So this serves the right purpose in achieving the desired requirements of both the community. The College Management System was implemented on  MVC architecture. The Model layer was based on MySQL that was connected using JDBC and Hibernate to the front end which contained Views designed using JSP and CSS. The Controller has servlets stored in it and used HTTP Session Request and POST method.</a:t>
            </a:r>
            <a:endParaRPr lang="en-IN" dirty="0"/>
          </a:p>
          <a:p>
            <a:pPr algn="just"/>
            <a:r>
              <a:rPr lang="en-US" dirty="0"/>
              <a:t>The dynamic web application was tested on Apache Tomcat server . The web application was able to authenticate the login information, grant access to dashboard and gave the administrator method to perform CRUD operation on the database.</a:t>
            </a:r>
            <a:endParaRPr lang="en-IN" dirty="0"/>
          </a:p>
          <a:p>
            <a:pPr algn="just"/>
            <a:endParaRPr lang="en-IN" dirty="0"/>
          </a:p>
        </p:txBody>
      </p:sp>
    </p:spTree>
    <p:extLst>
      <p:ext uri="{BB962C8B-B14F-4D97-AF65-F5344CB8AC3E}">
        <p14:creationId xmlns:p14="http://schemas.microsoft.com/office/powerpoint/2010/main" val="166132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73E3-E993-4668-B595-FAD786E89C08}"/>
              </a:ext>
            </a:extLst>
          </p:cNvPr>
          <p:cNvSpPr>
            <a:spLocks noGrp="1"/>
          </p:cNvSpPr>
          <p:nvPr>
            <p:ph type="title"/>
          </p:nvPr>
        </p:nvSpPr>
        <p:spPr/>
        <p:txBody>
          <a:bodyPr>
            <a:normAutofit/>
          </a:bodyPr>
          <a:lstStyle/>
          <a:p>
            <a:pPr algn="ctr"/>
            <a:r>
              <a:rPr lang="en-IN" sz="4800" dirty="0"/>
              <a:t>References</a:t>
            </a:r>
          </a:p>
        </p:txBody>
      </p:sp>
      <p:sp>
        <p:nvSpPr>
          <p:cNvPr id="3" name="Content Placeholder 2">
            <a:extLst>
              <a:ext uri="{FF2B5EF4-FFF2-40B4-BE49-F238E27FC236}">
                <a16:creationId xmlns:a16="http://schemas.microsoft.com/office/drawing/2014/main" id="{94778025-5FF1-4AC8-AAA5-0E0473F38156}"/>
              </a:ext>
            </a:extLst>
          </p:cNvPr>
          <p:cNvSpPr>
            <a:spLocks noGrp="1"/>
          </p:cNvSpPr>
          <p:nvPr>
            <p:ph idx="1"/>
          </p:nvPr>
        </p:nvSpPr>
        <p:spPr>
          <a:xfrm>
            <a:off x="680321" y="2336873"/>
            <a:ext cx="10536319" cy="4170607"/>
          </a:xfrm>
        </p:spPr>
        <p:txBody>
          <a:bodyPr>
            <a:normAutofit fontScale="77500" lnSpcReduction="20000"/>
          </a:bodyPr>
          <a:lstStyle/>
          <a:p>
            <a:pPr marL="0" indent="0" algn="just">
              <a:buNone/>
            </a:pPr>
            <a:r>
              <a:rPr lang="en-US" sz="2900" dirty="0"/>
              <a:t>[1]	</a:t>
            </a:r>
            <a:r>
              <a:rPr lang="en-US" sz="2900" dirty="0" err="1"/>
              <a:t>Khawas</a:t>
            </a:r>
            <a:r>
              <a:rPr lang="en-US" sz="2900" dirty="0"/>
              <a:t> </a:t>
            </a:r>
            <a:r>
              <a:rPr lang="en-US" sz="2900" dirty="0" err="1"/>
              <a:t>Chunnu</a:t>
            </a:r>
            <a:r>
              <a:rPr lang="en-US" sz="2900" dirty="0"/>
              <a:t> &amp; Shah Pritam, “Database in Android App  Development”,  	for International Journal of Computer Applications. </a:t>
            </a:r>
            <a:endParaRPr lang="en-IN" sz="2900" dirty="0"/>
          </a:p>
          <a:p>
            <a:pPr marL="0" indent="0" algn="just">
              <a:buNone/>
            </a:pPr>
            <a:r>
              <a:rPr lang="en-US" sz="2900" dirty="0"/>
              <a:t>[2]   	</a:t>
            </a:r>
            <a:r>
              <a:rPr lang="en-US" sz="2900" dirty="0" err="1"/>
              <a:t>Herbet</a:t>
            </a:r>
            <a:r>
              <a:rPr lang="en-US" sz="2900" dirty="0"/>
              <a:t> </a:t>
            </a:r>
            <a:r>
              <a:rPr lang="en-US" sz="2900" dirty="0" err="1"/>
              <a:t>Schildt</a:t>
            </a:r>
            <a:r>
              <a:rPr lang="en-US" sz="2900" dirty="0"/>
              <a:t>, “Java The Complete Reference”, Eleventh Edition,  New  	York, 2019.</a:t>
            </a:r>
            <a:endParaRPr lang="en-IN" sz="2900" dirty="0"/>
          </a:p>
          <a:p>
            <a:pPr marL="0" indent="0" algn="just">
              <a:buNone/>
            </a:pPr>
            <a:r>
              <a:rPr lang="en-US" sz="2900" dirty="0"/>
              <a:t>[3]	S. </a:t>
            </a:r>
            <a:r>
              <a:rPr lang="en-US" sz="2900" dirty="0" err="1"/>
              <a:t>Marzic</a:t>
            </a:r>
            <a:r>
              <a:rPr lang="en-US" sz="2900" dirty="0"/>
              <a:t>, I. Jugo and M. </a:t>
            </a:r>
            <a:r>
              <a:rPr lang="en-US" sz="2900" dirty="0" err="1"/>
              <a:t>Radvon</a:t>
            </a:r>
            <a:r>
              <a:rPr lang="en-US" sz="2900" dirty="0"/>
              <a:t>, “Developing </a:t>
            </a:r>
            <a:r>
              <a:rPr lang="en-US" sz="2900" dirty="0" err="1"/>
              <a:t>ddynamic</a:t>
            </a:r>
            <a:r>
              <a:rPr lang="en-US" sz="2900" dirty="0"/>
              <a:t> web applications: 	“Exam Scheduler”,” </a:t>
            </a:r>
            <a:r>
              <a:rPr lang="en-US" sz="2900" i="1" dirty="0"/>
              <a:t>2011 Proceedings of the 34</a:t>
            </a:r>
            <a:r>
              <a:rPr lang="en-US" sz="2900" i="1" baseline="30000" dirty="0"/>
              <a:t>th</a:t>
            </a:r>
            <a:r>
              <a:rPr lang="en-US" sz="2900" i="1" dirty="0"/>
              <a:t> International Convention  	MIPRO</a:t>
            </a:r>
            <a:r>
              <a:rPr lang="en-US" sz="2900" dirty="0"/>
              <a:t>, </a:t>
            </a:r>
            <a:r>
              <a:rPr lang="en-US" sz="2900" dirty="0" err="1"/>
              <a:t>Opatija</a:t>
            </a:r>
            <a:r>
              <a:rPr lang="en-US" sz="2900" dirty="0"/>
              <a:t>,  pp. 1127-1132</a:t>
            </a:r>
            <a:endParaRPr lang="en-IN" sz="2900" dirty="0"/>
          </a:p>
          <a:p>
            <a:pPr marL="0" indent="0" algn="just">
              <a:buNone/>
            </a:pPr>
            <a:r>
              <a:rPr lang="en-US" sz="2900" dirty="0"/>
              <a:t>[4]	Mari Abe, Takashi </a:t>
            </a:r>
            <a:r>
              <a:rPr lang="en-US" sz="2900" dirty="0" err="1"/>
              <a:t>Nermoe</a:t>
            </a:r>
            <a:r>
              <a:rPr lang="en-US" sz="2900" dirty="0"/>
              <a:t>, Masahiro Hori, “Model Driven Development of  	Dynamic Web Applications”, for International Journal of Computer  	Applications, 2002.</a:t>
            </a:r>
            <a:endParaRPr lang="en-IN" sz="2900" dirty="0"/>
          </a:p>
          <a:p>
            <a:pPr marL="0" indent="0" algn="just">
              <a:buNone/>
            </a:pPr>
            <a:r>
              <a:rPr lang="en-US" sz="2900" dirty="0"/>
              <a:t>[5] 	D </a:t>
            </a:r>
            <a:r>
              <a:rPr lang="en-US" sz="2900" dirty="0" err="1"/>
              <a:t>Guell</a:t>
            </a:r>
            <a:r>
              <a:rPr lang="en-US" sz="2900" dirty="0"/>
              <a:t>, N </a:t>
            </a:r>
            <a:r>
              <a:rPr lang="en-US" sz="2900" dirty="0" err="1"/>
              <a:t>Schewabe</a:t>
            </a:r>
            <a:r>
              <a:rPr lang="en-US" sz="2900" dirty="0"/>
              <a:t>, “ Modelling Interactions and Navigation in Web   	Applications”,  	vol. 1921, pp. 115-127. Springer, Heidelberg (200).</a:t>
            </a:r>
            <a:endParaRPr lang="en-IN" sz="2900" dirty="0"/>
          </a:p>
          <a:p>
            <a:pPr marL="0" indent="0" algn="just">
              <a:buNone/>
            </a:pPr>
            <a:r>
              <a:rPr lang="en-US" sz="2900" dirty="0"/>
              <a:t>[6]	</a:t>
            </a:r>
            <a:r>
              <a:rPr lang="en-US" sz="2900" dirty="0" err="1"/>
              <a:t>JavaTPoint</a:t>
            </a:r>
            <a:r>
              <a:rPr lang="en-US" sz="2900" dirty="0"/>
              <a:t>, Spring Tutorial, https://www.javatpoint.com/spring.</a:t>
            </a:r>
            <a:endParaRPr lang="en-IN" sz="2900" dirty="0"/>
          </a:p>
          <a:p>
            <a:endParaRPr lang="en-IN" dirty="0"/>
          </a:p>
        </p:txBody>
      </p:sp>
    </p:spTree>
    <p:extLst>
      <p:ext uri="{BB962C8B-B14F-4D97-AF65-F5344CB8AC3E}">
        <p14:creationId xmlns:p14="http://schemas.microsoft.com/office/powerpoint/2010/main" val="2799841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0A8067-6FDA-4B87-B650-A0DC4A68B5D5}"/>
              </a:ext>
            </a:extLst>
          </p:cNvPr>
          <p:cNvSpPr>
            <a:spLocks noGrp="1"/>
          </p:cNvSpPr>
          <p:nvPr>
            <p:ph type="body" sz="half" idx="2"/>
          </p:nvPr>
        </p:nvSpPr>
        <p:spPr/>
        <p:txBody>
          <a:bodyPr>
            <a:normAutofit/>
          </a:bodyPr>
          <a:lstStyle/>
          <a:p>
            <a:pPr algn="ctr"/>
            <a:r>
              <a:rPr lang="en-IN" sz="4800" b="1" dirty="0"/>
              <a:t>THANK YOU</a:t>
            </a:r>
          </a:p>
        </p:txBody>
      </p:sp>
    </p:spTree>
    <p:extLst>
      <p:ext uri="{BB962C8B-B14F-4D97-AF65-F5344CB8AC3E}">
        <p14:creationId xmlns:p14="http://schemas.microsoft.com/office/powerpoint/2010/main" val="19078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809E-F909-4A8E-8D5A-FEFC8DEA0CFA}"/>
              </a:ext>
            </a:extLst>
          </p:cNvPr>
          <p:cNvSpPr>
            <a:spLocks noGrp="1"/>
          </p:cNvSpPr>
          <p:nvPr>
            <p:ph type="title"/>
          </p:nvPr>
        </p:nvSpPr>
        <p:spPr/>
        <p:txBody>
          <a:bodyPr>
            <a:normAutofit/>
          </a:bodyPr>
          <a:lstStyle/>
          <a:p>
            <a:pPr algn="ctr"/>
            <a:r>
              <a:rPr lang="en-US" altLang="en-US" sz="4800" b="1" dirty="0"/>
              <a:t>Flow</a:t>
            </a:r>
            <a:r>
              <a:rPr lang="en-US" altLang="en-US" sz="4800" dirty="0">
                <a:cs typeface="Times New Roman" pitchFamily="18" charset="0"/>
              </a:rPr>
              <a:t> </a:t>
            </a:r>
            <a:r>
              <a:rPr lang="en-US" altLang="en-US" sz="4800" b="1" dirty="0"/>
              <a:t>of</a:t>
            </a:r>
            <a:r>
              <a:rPr lang="en-US" altLang="en-US" sz="4800" dirty="0">
                <a:cs typeface="Times New Roman" pitchFamily="18" charset="0"/>
              </a:rPr>
              <a:t> </a:t>
            </a:r>
            <a:r>
              <a:rPr lang="en-US" altLang="en-US" sz="4800" b="1" dirty="0"/>
              <a:t>Presentation</a:t>
            </a:r>
            <a:endParaRPr lang="en-IN" sz="4800" dirty="0"/>
          </a:p>
        </p:txBody>
      </p:sp>
      <p:sp>
        <p:nvSpPr>
          <p:cNvPr id="3" name="Content Placeholder 2">
            <a:extLst>
              <a:ext uri="{FF2B5EF4-FFF2-40B4-BE49-F238E27FC236}">
                <a16:creationId xmlns:a16="http://schemas.microsoft.com/office/drawing/2014/main" id="{01EECABD-747E-4644-B520-25810A0606D9}"/>
              </a:ext>
            </a:extLst>
          </p:cNvPr>
          <p:cNvSpPr>
            <a:spLocks noGrp="1"/>
          </p:cNvSpPr>
          <p:nvPr>
            <p:ph idx="1"/>
          </p:nvPr>
        </p:nvSpPr>
        <p:spPr/>
        <p:txBody>
          <a:bodyPr/>
          <a:lstStyle/>
          <a:p>
            <a:pPr algn="just"/>
            <a:r>
              <a:rPr lang="en-US" sz="3200" b="1" dirty="0"/>
              <a:t>Problem Statement</a:t>
            </a:r>
          </a:p>
          <a:p>
            <a:pPr algn="just"/>
            <a:r>
              <a:rPr lang="en-US" sz="3200" b="1" dirty="0"/>
              <a:t>Description</a:t>
            </a:r>
          </a:p>
          <a:p>
            <a:pPr algn="just"/>
            <a:r>
              <a:rPr lang="en-US" sz="3200" b="1" dirty="0"/>
              <a:t>Implementation</a:t>
            </a:r>
          </a:p>
          <a:p>
            <a:pPr algn="just"/>
            <a:r>
              <a:rPr lang="en-US" sz="3200" b="1" dirty="0"/>
              <a:t>Discussion</a:t>
            </a:r>
          </a:p>
          <a:p>
            <a:pPr algn="just"/>
            <a:r>
              <a:rPr lang="en-US" sz="3200" b="1" dirty="0"/>
              <a:t>Conclusion</a:t>
            </a:r>
          </a:p>
          <a:p>
            <a:endParaRPr lang="en-IN" dirty="0"/>
          </a:p>
        </p:txBody>
      </p:sp>
      <p:pic>
        <p:nvPicPr>
          <p:cNvPr id="5" name="Graphic 4">
            <a:extLst>
              <a:ext uri="{FF2B5EF4-FFF2-40B4-BE49-F238E27FC236}">
                <a16:creationId xmlns:a16="http://schemas.microsoft.com/office/drawing/2014/main" id="{088322B9-6A36-494E-B5E4-EBD6F50E9B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4350" y="2336873"/>
            <a:ext cx="3829050" cy="3829050"/>
          </a:xfrm>
          <a:prstGeom prst="rect">
            <a:avLst/>
          </a:prstGeom>
        </p:spPr>
      </p:pic>
    </p:spTree>
    <p:extLst>
      <p:ext uri="{BB962C8B-B14F-4D97-AF65-F5344CB8AC3E}">
        <p14:creationId xmlns:p14="http://schemas.microsoft.com/office/powerpoint/2010/main" val="330175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298FD-95EE-4CE8-8A97-8B6F97913506}"/>
              </a:ext>
            </a:extLst>
          </p:cNvPr>
          <p:cNvSpPr>
            <a:spLocks noGrp="1"/>
          </p:cNvSpPr>
          <p:nvPr>
            <p:ph type="title"/>
          </p:nvPr>
        </p:nvSpPr>
        <p:spPr/>
        <p:txBody>
          <a:bodyPr>
            <a:normAutofit/>
          </a:bodyPr>
          <a:lstStyle/>
          <a:p>
            <a:pPr algn="ctr"/>
            <a:r>
              <a:rPr lang="en-US" sz="4800" b="1" dirty="0"/>
              <a:t>Problem Statement</a:t>
            </a:r>
            <a:endParaRPr lang="en-IN" sz="4800" dirty="0"/>
          </a:p>
        </p:txBody>
      </p:sp>
      <p:sp>
        <p:nvSpPr>
          <p:cNvPr id="3" name="Content Placeholder 2">
            <a:extLst>
              <a:ext uri="{FF2B5EF4-FFF2-40B4-BE49-F238E27FC236}">
                <a16:creationId xmlns:a16="http://schemas.microsoft.com/office/drawing/2014/main" id="{109977B1-868B-45A3-9932-5DBDE2F643FC}"/>
              </a:ext>
            </a:extLst>
          </p:cNvPr>
          <p:cNvSpPr>
            <a:spLocks noGrp="1"/>
          </p:cNvSpPr>
          <p:nvPr>
            <p:ph idx="1"/>
          </p:nvPr>
        </p:nvSpPr>
        <p:spPr>
          <a:xfrm>
            <a:off x="680321" y="2336872"/>
            <a:ext cx="10338199" cy="4292527"/>
          </a:xfrm>
        </p:spPr>
        <p:txBody>
          <a:bodyPr>
            <a:normAutofit lnSpcReduction="10000"/>
          </a:bodyPr>
          <a:lstStyle/>
          <a:p>
            <a:pPr algn="just"/>
            <a:r>
              <a:rPr lang="en-US" sz="2800" dirty="0"/>
              <a:t>To develop a Spring MVC project that runs on Apache Tomcat Server. The web application should be dynamic. The web application should takes user’s login information and then grants access only after correct authentication.</a:t>
            </a:r>
          </a:p>
          <a:p>
            <a:pPr algn="just"/>
            <a:r>
              <a:rPr lang="en-US" sz="2800" dirty="0"/>
              <a:t> The web application should be developed in such a manner that administrator should be able to perform CRUD application on the data that is added by the user. </a:t>
            </a:r>
          </a:p>
          <a:p>
            <a:pPr algn="just"/>
            <a:r>
              <a:rPr lang="en-US" sz="2800" dirty="0"/>
              <a:t>The data that is added in the front end on the server should be stored in the backend server in the database. For each new session the data (or any changes on existing data)  of the previous session should be reflected in the front end.</a:t>
            </a:r>
            <a:endParaRPr lang="en-IN" sz="2800" dirty="0"/>
          </a:p>
          <a:p>
            <a:endParaRPr lang="en-IN" dirty="0"/>
          </a:p>
        </p:txBody>
      </p:sp>
    </p:spTree>
    <p:extLst>
      <p:ext uri="{BB962C8B-B14F-4D97-AF65-F5344CB8AC3E}">
        <p14:creationId xmlns:p14="http://schemas.microsoft.com/office/powerpoint/2010/main" val="397760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EADD-D54F-491B-894A-E906778C7D7B}"/>
              </a:ext>
            </a:extLst>
          </p:cNvPr>
          <p:cNvSpPr>
            <a:spLocks noGrp="1"/>
          </p:cNvSpPr>
          <p:nvPr>
            <p:ph type="title"/>
          </p:nvPr>
        </p:nvSpPr>
        <p:spPr/>
        <p:txBody>
          <a:bodyPr>
            <a:normAutofit/>
          </a:bodyPr>
          <a:lstStyle/>
          <a:p>
            <a:pPr algn="ctr"/>
            <a:r>
              <a:rPr lang="en-IN" sz="4800" b="1" dirty="0"/>
              <a:t>Description</a:t>
            </a:r>
          </a:p>
        </p:txBody>
      </p:sp>
      <p:sp>
        <p:nvSpPr>
          <p:cNvPr id="3" name="Content Placeholder 2">
            <a:extLst>
              <a:ext uri="{FF2B5EF4-FFF2-40B4-BE49-F238E27FC236}">
                <a16:creationId xmlns:a16="http://schemas.microsoft.com/office/drawing/2014/main" id="{A9F33F9F-6016-4763-AEB3-21D0662DFBA7}"/>
              </a:ext>
            </a:extLst>
          </p:cNvPr>
          <p:cNvSpPr>
            <a:spLocks noGrp="1"/>
          </p:cNvSpPr>
          <p:nvPr>
            <p:ph idx="1"/>
          </p:nvPr>
        </p:nvSpPr>
        <p:spPr>
          <a:xfrm>
            <a:off x="680321" y="2093033"/>
            <a:ext cx="9613861" cy="3599316"/>
          </a:xfrm>
        </p:spPr>
        <p:txBody>
          <a:bodyPr/>
          <a:lstStyle/>
          <a:p>
            <a:r>
              <a:rPr lang="en-US" dirty="0"/>
              <a:t>College Management web application is divided into three major modules, viz. Login, Dashboard, Logout. All three modules provide different functions that can used by administrator.</a:t>
            </a:r>
            <a:endParaRPr lang="en-IN" dirty="0"/>
          </a:p>
          <a:p>
            <a:endParaRPr lang="en-IN" dirty="0"/>
          </a:p>
        </p:txBody>
      </p:sp>
      <p:graphicFrame>
        <p:nvGraphicFramePr>
          <p:cNvPr id="4" name="Diagram 3">
            <a:extLst>
              <a:ext uri="{FF2B5EF4-FFF2-40B4-BE49-F238E27FC236}">
                <a16:creationId xmlns:a16="http://schemas.microsoft.com/office/drawing/2014/main" id="{4180A76E-38F0-4F7C-AB3D-5B54DD10969B}"/>
              </a:ext>
            </a:extLst>
          </p:cNvPr>
          <p:cNvGraphicFramePr/>
          <p:nvPr>
            <p:extLst>
              <p:ext uri="{D42A27DB-BD31-4B8C-83A1-F6EECF244321}">
                <p14:modId xmlns:p14="http://schemas.microsoft.com/office/powerpoint/2010/main" val="990578056"/>
              </p:ext>
            </p:extLst>
          </p:nvPr>
        </p:nvGraphicFramePr>
        <p:xfrm>
          <a:off x="2148840" y="3261360"/>
          <a:ext cx="8145342" cy="3444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566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9680-DFB3-4702-97A2-0F6C59F2B99B}"/>
              </a:ext>
            </a:extLst>
          </p:cNvPr>
          <p:cNvSpPr>
            <a:spLocks noGrp="1"/>
          </p:cNvSpPr>
          <p:nvPr>
            <p:ph type="title"/>
          </p:nvPr>
        </p:nvSpPr>
        <p:spPr/>
        <p:txBody>
          <a:bodyPr>
            <a:normAutofit/>
          </a:bodyPr>
          <a:lstStyle/>
          <a:p>
            <a:pPr algn="ctr"/>
            <a:r>
              <a:rPr lang="en-IN" sz="4800" dirty="0"/>
              <a:t>Implementation</a:t>
            </a:r>
          </a:p>
        </p:txBody>
      </p:sp>
      <p:graphicFrame>
        <p:nvGraphicFramePr>
          <p:cNvPr id="8" name="Table 7">
            <a:extLst>
              <a:ext uri="{FF2B5EF4-FFF2-40B4-BE49-F238E27FC236}">
                <a16:creationId xmlns:a16="http://schemas.microsoft.com/office/drawing/2014/main" id="{4B4BBEFD-9EC3-4F26-81CA-B4674EDF2B52}"/>
              </a:ext>
            </a:extLst>
          </p:cNvPr>
          <p:cNvGraphicFramePr>
            <a:graphicFrameLocks noGrp="1"/>
          </p:cNvGraphicFramePr>
          <p:nvPr>
            <p:extLst>
              <p:ext uri="{D42A27DB-BD31-4B8C-83A1-F6EECF244321}">
                <p14:modId xmlns:p14="http://schemas.microsoft.com/office/powerpoint/2010/main" val="1476507160"/>
              </p:ext>
            </p:extLst>
          </p:nvPr>
        </p:nvGraphicFramePr>
        <p:xfrm>
          <a:off x="929640" y="2569090"/>
          <a:ext cx="10088880" cy="3535682"/>
        </p:xfrm>
        <a:graphic>
          <a:graphicData uri="http://schemas.openxmlformats.org/drawingml/2006/table">
            <a:tbl>
              <a:tblPr firstRow="1" firstCol="1" bandRow="1">
                <a:tableStyleId>{3C2FFA5D-87B4-456A-9821-1D502468CF0F}</a:tableStyleId>
              </a:tblPr>
              <a:tblGrid>
                <a:gridCol w="5040775">
                  <a:extLst>
                    <a:ext uri="{9D8B030D-6E8A-4147-A177-3AD203B41FA5}">
                      <a16:colId xmlns:a16="http://schemas.microsoft.com/office/drawing/2014/main" val="1800610815"/>
                    </a:ext>
                  </a:extLst>
                </a:gridCol>
                <a:gridCol w="5048105">
                  <a:extLst>
                    <a:ext uri="{9D8B030D-6E8A-4147-A177-3AD203B41FA5}">
                      <a16:colId xmlns:a16="http://schemas.microsoft.com/office/drawing/2014/main" val="1062319044"/>
                    </a:ext>
                  </a:extLst>
                </a:gridCol>
              </a:tblGrid>
              <a:tr h="505097">
                <a:tc>
                  <a:txBody>
                    <a:bodyPr/>
                    <a:lstStyle/>
                    <a:p>
                      <a:pPr>
                        <a:spcAft>
                          <a:spcPts val="0"/>
                        </a:spcAft>
                      </a:pPr>
                      <a:r>
                        <a:rPr lang="en-US" sz="2400">
                          <a:effectLst/>
                        </a:rPr>
                        <a:t>Operating system</a:t>
                      </a:r>
                      <a:endParaRPr lang="en-IN"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2400">
                          <a:effectLst/>
                        </a:rPr>
                        <a:t>Windows, MacOs, Linux</a:t>
                      </a:r>
                      <a:endParaRPr lang="en-IN"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128460894"/>
                  </a:ext>
                </a:extLst>
              </a:tr>
              <a:tr h="505097">
                <a:tc>
                  <a:txBody>
                    <a:bodyPr/>
                    <a:lstStyle/>
                    <a:p>
                      <a:pPr>
                        <a:spcAft>
                          <a:spcPts val="0"/>
                        </a:spcAft>
                      </a:pPr>
                      <a:r>
                        <a:rPr lang="en-US" sz="2400">
                          <a:effectLst/>
                        </a:rPr>
                        <a:t>IDE</a:t>
                      </a:r>
                      <a:endParaRPr lang="en-IN"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2400">
                          <a:effectLst/>
                        </a:rPr>
                        <a:t>Eclipse 2019-12 on JDK 1.8</a:t>
                      </a:r>
                      <a:endParaRPr lang="en-IN"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830903823"/>
                  </a:ext>
                </a:extLst>
              </a:tr>
              <a:tr h="505097">
                <a:tc>
                  <a:txBody>
                    <a:bodyPr/>
                    <a:lstStyle/>
                    <a:p>
                      <a:pPr>
                        <a:spcAft>
                          <a:spcPts val="0"/>
                        </a:spcAft>
                      </a:pPr>
                      <a:r>
                        <a:rPr lang="en-US" sz="2400">
                          <a:effectLst/>
                        </a:rPr>
                        <a:t>Front end</a:t>
                      </a:r>
                      <a:endParaRPr lang="en-IN"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2400" dirty="0">
                          <a:effectLst/>
                        </a:rPr>
                        <a:t>Java, Java Servlet Page (JSP)</a:t>
                      </a:r>
                      <a:endParaRPr lang="en-IN"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702161982"/>
                  </a:ext>
                </a:extLst>
              </a:tr>
              <a:tr h="505097">
                <a:tc>
                  <a:txBody>
                    <a:bodyPr/>
                    <a:lstStyle/>
                    <a:p>
                      <a:pPr>
                        <a:spcAft>
                          <a:spcPts val="0"/>
                        </a:spcAft>
                      </a:pPr>
                      <a:r>
                        <a:rPr lang="en-US" sz="2400">
                          <a:effectLst/>
                        </a:rPr>
                        <a:t>Backend</a:t>
                      </a:r>
                      <a:endParaRPr lang="en-IN"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2400" dirty="0">
                          <a:effectLst/>
                        </a:rPr>
                        <a:t>MySQL</a:t>
                      </a:r>
                      <a:endParaRPr lang="en-IN"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65433032"/>
                  </a:ext>
                </a:extLst>
              </a:tr>
              <a:tr h="505097">
                <a:tc>
                  <a:txBody>
                    <a:bodyPr/>
                    <a:lstStyle/>
                    <a:p>
                      <a:pPr>
                        <a:spcAft>
                          <a:spcPts val="0"/>
                        </a:spcAft>
                      </a:pPr>
                      <a:r>
                        <a:rPr lang="en-US" sz="2400">
                          <a:effectLst/>
                        </a:rPr>
                        <a:t>Server</a:t>
                      </a:r>
                      <a:endParaRPr lang="en-IN"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2400">
                          <a:effectLst/>
                        </a:rPr>
                        <a:t>Apache Tomcat v 9.0</a:t>
                      </a:r>
                      <a:endParaRPr lang="en-IN"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169596865"/>
                  </a:ext>
                </a:extLst>
              </a:tr>
              <a:tr h="1010197">
                <a:tc>
                  <a:txBody>
                    <a:bodyPr/>
                    <a:lstStyle/>
                    <a:p>
                      <a:pPr>
                        <a:spcAft>
                          <a:spcPts val="0"/>
                        </a:spcAft>
                      </a:pPr>
                      <a:r>
                        <a:rPr lang="en-US" sz="2400" dirty="0">
                          <a:effectLst/>
                        </a:rPr>
                        <a:t>Web Browser</a:t>
                      </a:r>
                      <a:endParaRPr lang="en-IN"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spcAft>
                          <a:spcPts val="0"/>
                        </a:spcAft>
                      </a:pPr>
                      <a:r>
                        <a:rPr lang="en-US" sz="2400" dirty="0">
                          <a:effectLst/>
                        </a:rPr>
                        <a:t>Google Chrome / Internet Explorer / Mozilla Firefox</a:t>
                      </a:r>
                      <a:endParaRPr lang="en-IN"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020934380"/>
                  </a:ext>
                </a:extLst>
              </a:tr>
            </a:tbl>
          </a:graphicData>
        </a:graphic>
      </p:graphicFrame>
    </p:spTree>
    <p:extLst>
      <p:ext uri="{BB962C8B-B14F-4D97-AF65-F5344CB8AC3E}">
        <p14:creationId xmlns:p14="http://schemas.microsoft.com/office/powerpoint/2010/main" val="1731530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CD2B-E405-48C5-BC32-E8E7A4D01BA0}"/>
              </a:ext>
            </a:extLst>
          </p:cNvPr>
          <p:cNvSpPr>
            <a:spLocks noGrp="1"/>
          </p:cNvSpPr>
          <p:nvPr>
            <p:ph type="title"/>
          </p:nvPr>
        </p:nvSpPr>
        <p:spPr/>
        <p:txBody>
          <a:bodyPr>
            <a:normAutofit/>
          </a:bodyPr>
          <a:lstStyle/>
          <a:p>
            <a:pPr algn="ctr"/>
            <a:r>
              <a:rPr lang="en-IN" sz="4800" dirty="0"/>
              <a:t>Discussion</a:t>
            </a:r>
          </a:p>
        </p:txBody>
      </p:sp>
      <p:sp>
        <p:nvSpPr>
          <p:cNvPr id="3" name="Content Placeholder 2">
            <a:extLst>
              <a:ext uri="{FF2B5EF4-FFF2-40B4-BE49-F238E27FC236}">
                <a16:creationId xmlns:a16="http://schemas.microsoft.com/office/drawing/2014/main" id="{5F6913DE-9FEA-4D77-9CF3-F530D9BA262B}"/>
              </a:ext>
            </a:extLst>
          </p:cNvPr>
          <p:cNvSpPr>
            <a:spLocks noGrp="1"/>
          </p:cNvSpPr>
          <p:nvPr>
            <p:ph idx="1"/>
          </p:nvPr>
        </p:nvSpPr>
        <p:spPr>
          <a:xfrm>
            <a:off x="680321" y="2336873"/>
            <a:ext cx="10521079" cy="3599316"/>
          </a:xfrm>
        </p:spPr>
        <p:txBody>
          <a:bodyPr/>
          <a:lstStyle/>
          <a:p>
            <a:pPr algn="just"/>
            <a:r>
              <a:rPr lang="en-US" sz="2600" dirty="0"/>
              <a:t>This project aimed at developing an Online College Management System that is of importance to an educational institution. The system is an Internet based application that can be accessed throughout the institution or a specified department. This system is being developed for college to maintain and facilitate easy access to information. For administrator, they needed to be registered with the system after which they can access or modify data as per the permissions given to them.</a:t>
            </a:r>
            <a:endParaRPr lang="en-IN" sz="2600" dirty="0"/>
          </a:p>
          <a:p>
            <a:pPr algn="just"/>
            <a:endParaRPr lang="en-IN" dirty="0"/>
          </a:p>
        </p:txBody>
      </p:sp>
      <p:pic>
        <p:nvPicPr>
          <p:cNvPr id="5" name="Graphic 4">
            <a:extLst>
              <a:ext uri="{FF2B5EF4-FFF2-40B4-BE49-F238E27FC236}">
                <a16:creationId xmlns:a16="http://schemas.microsoft.com/office/drawing/2014/main" id="{C5672944-EE08-4663-910F-4F78581456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85070" y="5038936"/>
            <a:ext cx="1794506" cy="1794506"/>
          </a:xfrm>
          <a:prstGeom prst="rect">
            <a:avLst/>
          </a:prstGeom>
        </p:spPr>
      </p:pic>
    </p:spTree>
    <p:extLst>
      <p:ext uri="{BB962C8B-B14F-4D97-AF65-F5344CB8AC3E}">
        <p14:creationId xmlns:p14="http://schemas.microsoft.com/office/powerpoint/2010/main" val="185939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FC4343-49BA-400A-BC79-AC3D1178A82C}"/>
              </a:ext>
            </a:extLst>
          </p:cNvPr>
          <p:cNvSpPr>
            <a:spLocks noGrp="1"/>
          </p:cNvSpPr>
          <p:nvPr>
            <p:ph type="title"/>
          </p:nvPr>
        </p:nvSpPr>
        <p:spPr/>
        <p:txBody>
          <a:bodyPr>
            <a:normAutofit/>
          </a:bodyPr>
          <a:lstStyle/>
          <a:p>
            <a:pPr algn="ctr"/>
            <a:r>
              <a:rPr lang="en-IN" sz="4800" b="1" dirty="0"/>
              <a:t>Result</a:t>
            </a:r>
          </a:p>
        </p:txBody>
      </p:sp>
      <p:pic>
        <p:nvPicPr>
          <p:cNvPr id="4" name="Content Placeholder 3">
            <a:extLst>
              <a:ext uri="{FF2B5EF4-FFF2-40B4-BE49-F238E27FC236}">
                <a16:creationId xmlns:a16="http://schemas.microsoft.com/office/drawing/2014/main" id="{59CD106D-5CB1-44A5-AADC-DC155AFC657F}"/>
              </a:ext>
            </a:extLst>
          </p:cNvPr>
          <p:cNvPicPr>
            <a:picLocks noGrp="1"/>
          </p:cNvPicPr>
          <p:nvPr>
            <p:ph idx="1"/>
          </p:nvPr>
        </p:nvPicPr>
        <p:blipFill rotWithShape="1">
          <a:blip r:embed="rId2"/>
          <a:stretch/>
        </p:blipFill>
        <p:spPr bwMode="auto">
          <a:xfrm>
            <a:off x="1119702" y="2103120"/>
            <a:ext cx="9174480" cy="44805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3250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90E2FE5-B09E-4A87-B74C-39F0A73A4CF9}"/>
              </a:ext>
            </a:extLst>
          </p:cNvPr>
          <p:cNvPicPr>
            <a:picLocks noGrp="1"/>
          </p:cNvPicPr>
          <p:nvPr>
            <p:ph idx="4294967295"/>
          </p:nvPr>
        </p:nvPicPr>
        <p:blipFill>
          <a:blip r:embed="rId2"/>
          <a:stretch>
            <a:fillRect/>
          </a:stretch>
        </p:blipFill>
        <p:spPr>
          <a:xfrm>
            <a:off x="257810" y="614680"/>
            <a:ext cx="10227310" cy="4856480"/>
          </a:xfrm>
          <a:prstGeom prst="rect">
            <a:avLst/>
          </a:prstGeom>
        </p:spPr>
      </p:pic>
    </p:spTree>
    <p:extLst>
      <p:ext uri="{BB962C8B-B14F-4D97-AF65-F5344CB8AC3E}">
        <p14:creationId xmlns:p14="http://schemas.microsoft.com/office/powerpoint/2010/main" val="206186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E5F2FE0-EE23-4312-8EA6-8266CC5D348F}"/>
              </a:ext>
            </a:extLst>
          </p:cNvPr>
          <p:cNvPicPr>
            <a:picLocks noGrp="1"/>
          </p:cNvPicPr>
          <p:nvPr>
            <p:ph idx="4294967295"/>
          </p:nvPr>
        </p:nvPicPr>
        <p:blipFill rotWithShape="1">
          <a:blip r:embed="rId2"/>
          <a:srcRect t="10569" r="731" b="15085"/>
          <a:stretch/>
        </p:blipFill>
        <p:spPr bwMode="auto">
          <a:xfrm>
            <a:off x="426720" y="331757"/>
            <a:ext cx="9768840" cy="2990563"/>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AC54FA69-415A-4F48-8D1D-50CBC9F4A7D1}"/>
              </a:ext>
            </a:extLst>
          </p:cNvPr>
          <p:cNvPicPr/>
          <p:nvPr/>
        </p:nvPicPr>
        <p:blipFill rotWithShape="1">
          <a:blip r:embed="rId3"/>
          <a:srcRect t="12071"/>
          <a:stretch/>
        </p:blipFill>
        <p:spPr bwMode="auto">
          <a:xfrm>
            <a:off x="426720" y="3535680"/>
            <a:ext cx="9768840" cy="29905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885487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49</TotalTime>
  <Words>645</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Cambria</vt:lpstr>
      <vt:lpstr>Trebuchet MS</vt:lpstr>
      <vt:lpstr>Berlin</vt:lpstr>
      <vt:lpstr>COLLEGE MANAGER</vt:lpstr>
      <vt:lpstr>Flow of Presentation</vt:lpstr>
      <vt:lpstr>Problem Statement</vt:lpstr>
      <vt:lpstr>Description</vt:lpstr>
      <vt:lpstr>Implementation</vt:lpstr>
      <vt:lpstr>Discussion</vt:lpstr>
      <vt:lpstr>Result</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MANAGER</dc:title>
  <dc:creator>Atul Kumar Tiwari</dc:creator>
  <cp:lastModifiedBy>Atul Kumar Tiwari</cp:lastModifiedBy>
  <cp:revision>14</cp:revision>
  <dcterms:created xsi:type="dcterms:W3CDTF">2020-03-13T14:35:19Z</dcterms:created>
  <dcterms:modified xsi:type="dcterms:W3CDTF">2020-03-13T15:24:53Z</dcterms:modified>
</cp:coreProperties>
</file>