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79" r:id="rId2"/>
    <p:sldId id="257" r:id="rId3"/>
    <p:sldId id="270" r:id="rId4"/>
    <p:sldId id="275" r:id="rId5"/>
    <p:sldId id="295" r:id="rId6"/>
    <p:sldId id="283" r:id="rId7"/>
    <p:sldId id="284" r:id="rId8"/>
    <p:sldId id="285" r:id="rId9"/>
    <p:sldId id="286" r:id="rId10"/>
    <p:sldId id="287" r:id="rId11"/>
    <p:sldId id="288" r:id="rId12"/>
    <p:sldId id="289" r:id="rId13"/>
    <p:sldId id="290" r:id="rId14"/>
    <p:sldId id="291" r:id="rId15"/>
    <p:sldId id="292" r:id="rId16"/>
    <p:sldId id="293" r:id="rId17"/>
    <p:sldId id="297" r:id="rId18"/>
    <p:sldId id="294" r:id="rId19"/>
    <p:sldId id="296" r:id="rId20"/>
    <p:sldId id="298"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abrata Mohanty"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B07BF"/>
    <a:srgbClr val="941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brata Mohanty" userId="f115cf98954803ca" providerId="LiveId" clId="{0C594166-13F6-4BE1-9A1F-84BAD8F9DF56}"/>
    <pc:docChg chg="undo custSel addSld delSld modSld">
      <pc:chgData name="Debabrata Mohanty" userId="f115cf98954803ca" providerId="LiveId" clId="{0C594166-13F6-4BE1-9A1F-84BAD8F9DF56}" dt="2023-04-17T17:42:43.543" v="4709" actId="14100"/>
      <pc:docMkLst>
        <pc:docMk/>
      </pc:docMkLst>
      <pc:sldChg chg="addSp delSp modSp new mod modClrScheme delAnim modAnim chgLayout">
        <pc:chgData name="Debabrata Mohanty" userId="f115cf98954803ca" providerId="LiveId" clId="{0C594166-13F6-4BE1-9A1F-84BAD8F9DF56}" dt="2023-04-16T13:48:32.811" v="1656"/>
        <pc:sldMkLst>
          <pc:docMk/>
          <pc:sldMk cId="584580321" sldId="256"/>
        </pc:sldMkLst>
        <pc:spChg chg="del mod ord">
          <ac:chgData name="Debabrata Mohanty" userId="f115cf98954803ca" providerId="LiveId" clId="{0C594166-13F6-4BE1-9A1F-84BAD8F9DF56}" dt="2023-04-15T15:41:23.103" v="1" actId="700"/>
          <ac:spMkLst>
            <pc:docMk/>
            <pc:sldMk cId="584580321" sldId="256"/>
            <ac:spMk id="2" creationId="{CE8B3527-DE22-4FB3-1DE4-73EC359E3D58}"/>
          </ac:spMkLst>
        </pc:spChg>
        <pc:spChg chg="del mod ord">
          <ac:chgData name="Debabrata Mohanty" userId="f115cf98954803ca" providerId="LiveId" clId="{0C594166-13F6-4BE1-9A1F-84BAD8F9DF56}" dt="2023-04-15T15:41:23.103" v="1" actId="700"/>
          <ac:spMkLst>
            <pc:docMk/>
            <pc:sldMk cId="584580321" sldId="256"/>
            <ac:spMk id="3" creationId="{E5C2C8CE-93E7-ED8E-BB7B-8BF30C94CDED}"/>
          </ac:spMkLst>
        </pc:spChg>
        <pc:spChg chg="del mod ord">
          <ac:chgData name="Debabrata Mohanty" userId="f115cf98954803ca" providerId="LiveId" clId="{0C594166-13F6-4BE1-9A1F-84BAD8F9DF56}" dt="2023-04-15T15:41:23.103" v="1" actId="700"/>
          <ac:spMkLst>
            <pc:docMk/>
            <pc:sldMk cId="584580321" sldId="256"/>
            <ac:spMk id="4" creationId="{7928A809-A1E7-668F-B0A4-B00E65E832E8}"/>
          </ac:spMkLst>
        </pc:spChg>
        <pc:spChg chg="add mod ord">
          <ac:chgData name="Debabrata Mohanty" userId="f115cf98954803ca" providerId="LiveId" clId="{0C594166-13F6-4BE1-9A1F-84BAD8F9DF56}" dt="2023-04-15T18:59:27.723" v="738" actId="20577"/>
          <ac:spMkLst>
            <pc:docMk/>
            <pc:sldMk cId="584580321" sldId="256"/>
            <ac:spMk id="5" creationId="{7CC81803-EF19-9D3B-E112-42BBF9402418}"/>
          </ac:spMkLst>
        </pc:spChg>
        <pc:spChg chg="add del mod ord">
          <ac:chgData name="Debabrata Mohanty" userId="f115cf98954803ca" providerId="LiveId" clId="{0C594166-13F6-4BE1-9A1F-84BAD8F9DF56}" dt="2023-04-15T15:41:40.905" v="3"/>
          <ac:spMkLst>
            <pc:docMk/>
            <pc:sldMk cId="584580321" sldId="256"/>
            <ac:spMk id="6" creationId="{216E6D93-4102-808F-4F83-35E88A0C8234}"/>
          </ac:spMkLst>
        </pc:spChg>
        <pc:spChg chg="add mod ord">
          <ac:chgData name="Debabrata Mohanty" userId="f115cf98954803ca" providerId="LiveId" clId="{0C594166-13F6-4BE1-9A1F-84BAD8F9DF56}" dt="2023-04-16T10:33:57.785" v="1482" actId="20577"/>
          <ac:spMkLst>
            <pc:docMk/>
            <pc:sldMk cId="584580321" sldId="256"/>
            <ac:spMk id="7" creationId="{B6282259-893F-0474-9BE0-392BDDB481EB}"/>
          </ac:spMkLst>
        </pc:spChg>
        <pc:spChg chg="add del mod">
          <ac:chgData name="Debabrata Mohanty" userId="f115cf98954803ca" providerId="LiveId" clId="{0C594166-13F6-4BE1-9A1F-84BAD8F9DF56}" dt="2023-04-15T18:08:10.770" v="651" actId="21"/>
          <ac:spMkLst>
            <pc:docMk/>
            <pc:sldMk cId="584580321" sldId="256"/>
            <ac:spMk id="11" creationId="{75D12B4F-0F6A-35C6-4CC9-5E6CE6443B2D}"/>
          </ac:spMkLst>
        </pc:spChg>
        <pc:picChg chg="add del mod">
          <ac:chgData name="Debabrata Mohanty" userId="f115cf98954803ca" providerId="LiveId" clId="{0C594166-13F6-4BE1-9A1F-84BAD8F9DF56}" dt="2023-04-15T18:07:54.045" v="648" actId="21"/>
          <ac:picMkLst>
            <pc:docMk/>
            <pc:sldMk cId="584580321" sldId="256"/>
            <ac:picMk id="8" creationId="{4817C932-DB81-46BF-C473-082F5FCC5922}"/>
          </ac:picMkLst>
        </pc:picChg>
        <pc:picChg chg="add del mod">
          <ac:chgData name="Debabrata Mohanty" userId="f115cf98954803ca" providerId="LiveId" clId="{0C594166-13F6-4BE1-9A1F-84BAD8F9DF56}" dt="2023-04-15T18:13:52.473" v="688" actId="21"/>
          <ac:picMkLst>
            <pc:docMk/>
            <pc:sldMk cId="584580321" sldId="256"/>
            <ac:picMk id="1026" creationId="{EA76BF4F-B4FD-AEF2-B0F2-E71248FBA3F2}"/>
          </ac:picMkLst>
        </pc:picChg>
        <pc:picChg chg="add mod">
          <ac:chgData name="Debabrata Mohanty" userId="f115cf98954803ca" providerId="LiveId" clId="{0C594166-13F6-4BE1-9A1F-84BAD8F9DF56}" dt="2023-04-15T19:01:11.445" v="742" actId="339"/>
          <ac:picMkLst>
            <pc:docMk/>
            <pc:sldMk cId="584580321" sldId="256"/>
            <ac:picMk id="1028" creationId="{A5F52CB4-88A2-D81A-D999-875BBFB30ECF}"/>
          </ac:picMkLst>
        </pc:picChg>
        <pc:cxnChg chg="add mod">
          <ac:chgData name="Debabrata Mohanty" userId="f115cf98954803ca" providerId="LiveId" clId="{0C594166-13F6-4BE1-9A1F-84BAD8F9DF56}" dt="2023-04-15T18:59:53.428" v="740" actId="1076"/>
          <ac:cxnSpMkLst>
            <pc:docMk/>
            <pc:sldMk cId="584580321" sldId="256"/>
            <ac:cxnSpMk id="10" creationId="{55474475-57CE-5DDE-E933-46CB2559E01E}"/>
          </ac:cxnSpMkLst>
        </pc:cxnChg>
        <pc:cxnChg chg="add del mod">
          <ac:chgData name="Debabrata Mohanty" userId="f115cf98954803ca" providerId="LiveId" clId="{0C594166-13F6-4BE1-9A1F-84BAD8F9DF56}" dt="2023-04-15T17:34:38.621" v="506" actId="21"/>
          <ac:cxnSpMkLst>
            <pc:docMk/>
            <pc:sldMk cId="584580321" sldId="256"/>
            <ac:cxnSpMk id="13" creationId="{111BF48E-2D97-8AE3-27C7-B39216EC23A2}"/>
          </ac:cxnSpMkLst>
        </pc:cxnChg>
        <pc:cxnChg chg="add mod">
          <ac:chgData name="Debabrata Mohanty" userId="f115cf98954803ca" providerId="LiveId" clId="{0C594166-13F6-4BE1-9A1F-84BAD8F9DF56}" dt="2023-04-15T18:59:57.152" v="741" actId="1076"/>
          <ac:cxnSpMkLst>
            <pc:docMk/>
            <pc:sldMk cId="584580321" sldId="256"/>
            <ac:cxnSpMk id="18" creationId="{E3639431-B808-6F54-6715-B113300A5606}"/>
          </ac:cxnSpMkLst>
        </pc:cxnChg>
      </pc:sldChg>
      <pc:sldChg chg="addSp delSp modSp new mod modAnim">
        <pc:chgData name="Debabrata Mohanty" userId="f115cf98954803ca" providerId="LiveId" clId="{0C594166-13F6-4BE1-9A1F-84BAD8F9DF56}" dt="2023-04-17T17:40:16.720" v="4692" actId="14100"/>
        <pc:sldMkLst>
          <pc:docMk/>
          <pc:sldMk cId="2347432506" sldId="257"/>
        </pc:sldMkLst>
        <pc:spChg chg="mod">
          <ac:chgData name="Debabrata Mohanty" userId="f115cf98954803ca" providerId="LiveId" clId="{0C594166-13F6-4BE1-9A1F-84BAD8F9DF56}" dt="2023-04-17T17:31:33.817" v="4451" actId="115"/>
          <ac:spMkLst>
            <pc:docMk/>
            <pc:sldMk cId="2347432506" sldId="257"/>
            <ac:spMk id="2" creationId="{A7767D4F-8066-8DB9-B5BD-10E04B87653D}"/>
          </ac:spMkLst>
        </pc:spChg>
        <pc:spChg chg="mod">
          <ac:chgData name="Debabrata Mohanty" userId="f115cf98954803ca" providerId="LiveId" clId="{0C594166-13F6-4BE1-9A1F-84BAD8F9DF56}" dt="2023-04-17T17:40:16.720" v="4692" actId="14100"/>
          <ac:spMkLst>
            <pc:docMk/>
            <pc:sldMk cId="2347432506" sldId="257"/>
            <ac:spMk id="3" creationId="{FCAEE060-F4C1-8160-6352-B5FD94BBC0E2}"/>
          </ac:spMkLst>
        </pc:spChg>
        <pc:spChg chg="add del mod">
          <ac:chgData name="Debabrata Mohanty" userId="f115cf98954803ca" providerId="LiveId" clId="{0C594166-13F6-4BE1-9A1F-84BAD8F9DF56}" dt="2023-04-17T17:23:18.064" v="4382" actId="21"/>
          <ac:spMkLst>
            <pc:docMk/>
            <pc:sldMk cId="2347432506" sldId="257"/>
            <ac:spMk id="4" creationId="{BE87AD9D-E6AE-2526-E960-1BC94722542C}"/>
          </ac:spMkLst>
        </pc:spChg>
      </pc:sldChg>
      <pc:sldChg chg="addSp delSp modSp new mod modAnim">
        <pc:chgData name="Debabrata Mohanty" userId="f115cf98954803ca" providerId="LiveId" clId="{0C594166-13F6-4BE1-9A1F-84BAD8F9DF56}" dt="2023-04-17T07:10:28.744" v="3729"/>
        <pc:sldMkLst>
          <pc:docMk/>
          <pc:sldMk cId="2341490823" sldId="258"/>
        </pc:sldMkLst>
        <pc:spChg chg="mod">
          <ac:chgData name="Debabrata Mohanty" userId="f115cf98954803ca" providerId="LiveId" clId="{0C594166-13F6-4BE1-9A1F-84BAD8F9DF56}" dt="2023-04-16T13:57:20.758" v="1745" actId="113"/>
          <ac:spMkLst>
            <pc:docMk/>
            <pc:sldMk cId="2341490823" sldId="258"/>
            <ac:spMk id="2" creationId="{6E2182E8-A74C-329F-C082-261008E3C316}"/>
          </ac:spMkLst>
        </pc:spChg>
        <pc:spChg chg="del">
          <ac:chgData name="Debabrata Mohanty" userId="f115cf98954803ca" providerId="LiveId" clId="{0C594166-13F6-4BE1-9A1F-84BAD8F9DF56}" dt="2023-04-15T15:54:37.099" v="185"/>
          <ac:spMkLst>
            <pc:docMk/>
            <pc:sldMk cId="2341490823" sldId="258"/>
            <ac:spMk id="3" creationId="{120AB324-F89D-2E6A-3E2F-4C7ABFFA5D48}"/>
          </ac:spMkLst>
        </pc:spChg>
        <pc:spChg chg="mod ord">
          <ac:chgData name="Debabrata Mohanty" userId="f115cf98954803ca" providerId="LiveId" clId="{0C594166-13F6-4BE1-9A1F-84BAD8F9DF56}" dt="2023-04-16T09:28:28.910" v="870" actId="14100"/>
          <ac:spMkLst>
            <pc:docMk/>
            <pc:sldMk cId="2341490823" sldId="258"/>
            <ac:spMk id="4" creationId="{23115F47-2960-52E2-23EA-AB86962D0E71}"/>
          </ac:spMkLst>
        </pc:spChg>
        <pc:picChg chg="add mod">
          <ac:chgData name="Debabrata Mohanty" userId="f115cf98954803ca" providerId="LiveId" clId="{0C594166-13F6-4BE1-9A1F-84BAD8F9DF56}" dt="2023-04-15T19:03:01.277" v="744" actId="14100"/>
          <ac:picMkLst>
            <pc:docMk/>
            <pc:sldMk cId="2341490823" sldId="258"/>
            <ac:picMk id="1026" creationId="{497068CB-F19D-F02C-485E-6E935E0DD43C}"/>
          </ac:picMkLst>
        </pc:picChg>
      </pc:sldChg>
      <pc:sldChg chg="addSp delSp modSp new mod">
        <pc:chgData name="Debabrata Mohanty" userId="f115cf98954803ca" providerId="LiveId" clId="{0C594166-13F6-4BE1-9A1F-84BAD8F9DF56}" dt="2023-04-17T07:10:56.641" v="3731" actId="20577"/>
        <pc:sldMkLst>
          <pc:docMk/>
          <pc:sldMk cId="1560111983" sldId="259"/>
        </pc:sldMkLst>
        <pc:spChg chg="mod">
          <ac:chgData name="Debabrata Mohanty" userId="f115cf98954803ca" providerId="LiveId" clId="{0C594166-13F6-4BE1-9A1F-84BAD8F9DF56}" dt="2023-04-17T07:10:56.641" v="3731" actId="20577"/>
          <ac:spMkLst>
            <pc:docMk/>
            <pc:sldMk cId="1560111983" sldId="259"/>
            <ac:spMk id="2" creationId="{E1DA58C0-1B31-A104-DDA0-6EF07AFCF0B0}"/>
          </ac:spMkLst>
        </pc:spChg>
        <pc:spChg chg="del mod">
          <ac:chgData name="Debabrata Mohanty" userId="f115cf98954803ca" providerId="LiveId" clId="{0C594166-13F6-4BE1-9A1F-84BAD8F9DF56}" dt="2023-04-16T09:12:55.962" v="755"/>
          <ac:spMkLst>
            <pc:docMk/>
            <pc:sldMk cId="1560111983" sldId="259"/>
            <ac:spMk id="3" creationId="{623FA01D-9132-655B-6A42-E112A8496E47}"/>
          </ac:spMkLst>
        </pc:spChg>
        <pc:spChg chg="add mod">
          <ac:chgData name="Debabrata Mohanty" userId="f115cf98954803ca" providerId="LiveId" clId="{0C594166-13F6-4BE1-9A1F-84BAD8F9DF56}" dt="2023-04-16T18:55:56.973" v="2692" actId="20577"/>
          <ac:spMkLst>
            <pc:docMk/>
            <pc:sldMk cId="1560111983" sldId="259"/>
            <ac:spMk id="3" creationId="{C1BE8F41-1C11-B144-B7D1-022D67520075}"/>
          </ac:spMkLst>
        </pc:spChg>
        <pc:spChg chg="add del mod">
          <ac:chgData name="Debabrata Mohanty" userId="f115cf98954803ca" providerId="LiveId" clId="{0C594166-13F6-4BE1-9A1F-84BAD8F9DF56}" dt="2023-04-16T18:31:39.160" v="2111" actId="1957"/>
          <ac:spMkLst>
            <pc:docMk/>
            <pc:sldMk cId="1560111983" sldId="259"/>
            <ac:spMk id="6" creationId="{5055EF5C-11CC-1CBE-2EAE-863083B1212F}"/>
          </ac:spMkLst>
        </pc:spChg>
        <pc:graphicFrameChg chg="add del mod">
          <ac:chgData name="Debabrata Mohanty" userId="f115cf98954803ca" providerId="LiveId" clId="{0C594166-13F6-4BE1-9A1F-84BAD8F9DF56}" dt="2023-04-16T18:31:30.526" v="2109" actId="21"/>
          <ac:graphicFrameMkLst>
            <pc:docMk/>
            <pc:sldMk cId="1560111983" sldId="259"/>
            <ac:graphicFrameMk id="4" creationId="{4A0B0A45-3E02-DFC7-C957-B793343A8F86}"/>
          </ac:graphicFrameMkLst>
        </pc:graphicFrameChg>
        <pc:graphicFrameChg chg="add mod">
          <ac:chgData name="Debabrata Mohanty" userId="f115cf98954803ca" providerId="LiveId" clId="{0C594166-13F6-4BE1-9A1F-84BAD8F9DF56}" dt="2023-04-16T18:40:38.047" v="2417" actId="14100"/>
          <ac:graphicFrameMkLst>
            <pc:docMk/>
            <pc:sldMk cId="1560111983" sldId="259"/>
            <ac:graphicFrameMk id="9" creationId="{9E825664-64DF-BD89-1E82-6AC5A18269DA}"/>
          </ac:graphicFrameMkLst>
        </pc:graphicFrameChg>
      </pc:sldChg>
      <pc:sldChg chg="addSp delSp modSp new mod">
        <pc:chgData name="Debabrata Mohanty" userId="f115cf98954803ca" providerId="LiveId" clId="{0C594166-13F6-4BE1-9A1F-84BAD8F9DF56}" dt="2023-04-17T17:42:43.543" v="4709" actId="14100"/>
        <pc:sldMkLst>
          <pc:docMk/>
          <pc:sldMk cId="1114266803" sldId="260"/>
        </pc:sldMkLst>
        <pc:spChg chg="mod">
          <ac:chgData name="Debabrata Mohanty" userId="f115cf98954803ca" providerId="LiveId" clId="{0C594166-13F6-4BE1-9A1F-84BAD8F9DF56}" dt="2023-04-17T17:42:37.139" v="4707" actId="20577"/>
          <ac:spMkLst>
            <pc:docMk/>
            <pc:sldMk cId="1114266803" sldId="260"/>
            <ac:spMk id="2" creationId="{043C1579-6FD7-2069-07AA-751BCE7FA2E7}"/>
          </ac:spMkLst>
        </pc:spChg>
        <pc:spChg chg="del mod">
          <ac:chgData name="Debabrata Mohanty" userId="f115cf98954803ca" providerId="LiveId" clId="{0C594166-13F6-4BE1-9A1F-84BAD8F9DF56}" dt="2023-04-16T09:14:31.219" v="766"/>
          <ac:spMkLst>
            <pc:docMk/>
            <pc:sldMk cId="1114266803" sldId="260"/>
            <ac:spMk id="3" creationId="{BC7EBFC1-BA0B-EBD7-8FBD-678E8C0AAB5F}"/>
          </ac:spMkLst>
        </pc:spChg>
        <pc:spChg chg="add del mod">
          <ac:chgData name="Debabrata Mohanty" userId="f115cf98954803ca" providerId="LiveId" clId="{0C594166-13F6-4BE1-9A1F-84BAD8F9DF56}" dt="2023-04-16T18:41:36.584" v="2421" actId="1957"/>
          <ac:spMkLst>
            <pc:docMk/>
            <pc:sldMk cId="1114266803" sldId="260"/>
            <ac:spMk id="5" creationId="{33AEC5BA-6D04-A207-C331-042814577060}"/>
          </ac:spMkLst>
        </pc:spChg>
        <pc:spChg chg="add del mod">
          <ac:chgData name="Debabrata Mohanty" userId="f115cf98954803ca" providerId="LiveId" clId="{0C594166-13F6-4BE1-9A1F-84BAD8F9DF56}" dt="2023-04-16T18:50:21.372" v="2475"/>
          <ac:spMkLst>
            <pc:docMk/>
            <pc:sldMk cId="1114266803" sldId="260"/>
            <ac:spMk id="9" creationId="{BBE19FEA-B403-E8A4-2D39-2C6A1C22C4AB}"/>
          </ac:spMkLst>
        </pc:spChg>
        <pc:spChg chg="add del mod">
          <ac:chgData name="Debabrata Mohanty" userId="f115cf98954803ca" providerId="LiveId" clId="{0C594166-13F6-4BE1-9A1F-84BAD8F9DF56}" dt="2023-04-16T18:50:21.372" v="2477"/>
          <ac:spMkLst>
            <pc:docMk/>
            <pc:sldMk cId="1114266803" sldId="260"/>
            <ac:spMk id="10" creationId="{119E4B32-3EC1-C54D-11AA-61E81903428C}"/>
          </ac:spMkLst>
        </pc:spChg>
        <pc:spChg chg="add del mod">
          <ac:chgData name="Debabrata Mohanty" userId="f115cf98954803ca" providerId="LiveId" clId="{0C594166-13F6-4BE1-9A1F-84BAD8F9DF56}" dt="2023-04-16T18:50:21.372" v="2479"/>
          <ac:spMkLst>
            <pc:docMk/>
            <pc:sldMk cId="1114266803" sldId="260"/>
            <ac:spMk id="11" creationId="{BB00EEFC-A38E-D76F-9FCC-141EDF6FFAD1}"/>
          </ac:spMkLst>
        </pc:spChg>
        <pc:spChg chg="add mod">
          <ac:chgData name="Debabrata Mohanty" userId="f115cf98954803ca" providerId="LiveId" clId="{0C594166-13F6-4BE1-9A1F-84BAD8F9DF56}" dt="2023-04-17T07:11:46.773" v="3755" actId="6549"/>
          <ac:spMkLst>
            <pc:docMk/>
            <pc:sldMk cId="1114266803" sldId="260"/>
            <ac:spMk id="12" creationId="{3DA160C9-E76A-F79C-C0B0-6CAC4C61B48E}"/>
          </ac:spMkLst>
        </pc:spChg>
        <pc:graphicFrameChg chg="add del mod">
          <ac:chgData name="Debabrata Mohanty" userId="f115cf98954803ca" providerId="LiveId" clId="{0C594166-13F6-4BE1-9A1F-84BAD8F9DF56}" dt="2023-04-16T18:41:23.234" v="2419" actId="21"/>
          <ac:graphicFrameMkLst>
            <pc:docMk/>
            <pc:sldMk cId="1114266803" sldId="260"/>
            <ac:graphicFrameMk id="4" creationId="{AB760987-BBEA-6DC5-C066-49EFA1DBFF1A}"/>
          </ac:graphicFrameMkLst>
        </pc:graphicFrameChg>
        <pc:graphicFrameChg chg="add mod">
          <ac:chgData name="Debabrata Mohanty" userId="f115cf98954803ca" providerId="LiveId" clId="{0C594166-13F6-4BE1-9A1F-84BAD8F9DF56}" dt="2023-04-17T17:42:43.543" v="4709" actId="14100"/>
          <ac:graphicFrameMkLst>
            <pc:docMk/>
            <pc:sldMk cId="1114266803" sldId="260"/>
            <ac:graphicFrameMk id="8" creationId="{E72E7746-0E30-9E67-872B-038DC4684501}"/>
          </ac:graphicFrameMkLst>
        </pc:graphicFrameChg>
      </pc:sldChg>
      <pc:sldChg chg="addSp delSp modSp new mod addCm delCm">
        <pc:chgData name="Debabrata Mohanty" userId="f115cf98954803ca" providerId="LiveId" clId="{0C594166-13F6-4BE1-9A1F-84BAD8F9DF56}" dt="2023-04-17T07:44:35.357" v="3949" actId="14100"/>
        <pc:sldMkLst>
          <pc:docMk/>
          <pc:sldMk cId="1665780904" sldId="261"/>
        </pc:sldMkLst>
        <pc:spChg chg="mod">
          <ac:chgData name="Debabrata Mohanty" userId="f115cf98954803ca" providerId="LiveId" clId="{0C594166-13F6-4BE1-9A1F-84BAD8F9DF56}" dt="2023-04-17T07:43:56.019" v="3942" actId="20577"/>
          <ac:spMkLst>
            <pc:docMk/>
            <pc:sldMk cId="1665780904" sldId="261"/>
            <ac:spMk id="2" creationId="{27262060-B176-0D95-84E4-E4F0A963C7D2}"/>
          </ac:spMkLst>
        </pc:spChg>
        <pc:spChg chg="add del mod">
          <ac:chgData name="Debabrata Mohanty" userId="f115cf98954803ca" providerId="LiveId" clId="{0C594166-13F6-4BE1-9A1F-84BAD8F9DF56}" dt="2023-04-16T18:57:10.331" v="2715"/>
          <ac:spMkLst>
            <pc:docMk/>
            <pc:sldMk cId="1665780904" sldId="261"/>
            <ac:spMk id="3" creationId="{AD3C271A-D405-A7E6-8EAD-7CF4B761ECB3}"/>
          </ac:spMkLst>
        </pc:spChg>
        <pc:spChg chg="del mod">
          <ac:chgData name="Debabrata Mohanty" userId="f115cf98954803ca" providerId="LiveId" clId="{0C594166-13F6-4BE1-9A1F-84BAD8F9DF56}" dt="2023-04-16T09:16:39.260" v="777"/>
          <ac:spMkLst>
            <pc:docMk/>
            <pc:sldMk cId="1665780904" sldId="261"/>
            <ac:spMk id="3" creationId="{EA2097CF-8731-3111-CCF7-D73AE6ACF64F}"/>
          </ac:spMkLst>
        </pc:spChg>
        <pc:spChg chg="add del mod">
          <ac:chgData name="Debabrata Mohanty" userId="f115cf98954803ca" providerId="LiveId" clId="{0C594166-13F6-4BE1-9A1F-84BAD8F9DF56}" dt="2023-04-16T19:03:59.314" v="2722"/>
          <ac:spMkLst>
            <pc:docMk/>
            <pc:sldMk cId="1665780904" sldId="261"/>
            <ac:spMk id="5" creationId="{195C8188-9C4C-1967-0FB2-F89F02583FD9}"/>
          </ac:spMkLst>
        </pc:spChg>
        <pc:spChg chg="add del mod">
          <ac:chgData name="Debabrata Mohanty" userId="f115cf98954803ca" providerId="LiveId" clId="{0C594166-13F6-4BE1-9A1F-84BAD8F9DF56}" dt="2023-04-16T19:04:33.242" v="2729"/>
          <ac:spMkLst>
            <pc:docMk/>
            <pc:sldMk cId="1665780904" sldId="261"/>
            <ac:spMk id="6" creationId="{DE3762F9-99B4-3E75-9F70-8C6BCF94914E}"/>
          </ac:spMkLst>
        </pc:spChg>
        <pc:spChg chg="add mod">
          <ac:chgData name="Debabrata Mohanty" userId="f115cf98954803ca" providerId="LiveId" clId="{0C594166-13F6-4BE1-9A1F-84BAD8F9DF56}" dt="2023-04-17T07:12:08.331" v="3764" actId="20577"/>
          <ac:spMkLst>
            <pc:docMk/>
            <pc:sldMk cId="1665780904" sldId="261"/>
            <ac:spMk id="7" creationId="{A384EFEB-2D20-AD24-23BF-6A72E2AEA3C5}"/>
          </ac:spMkLst>
        </pc:spChg>
        <pc:spChg chg="add mod">
          <ac:chgData name="Debabrata Mohanty" userId="f115cf98954803ca" providerId="LiveId" clId="{0C594166-13F6-4BE1-9A1F-84BAD8F9DF56}" dt="2023-04-16T19:51:12.113" v="2820" actId="1076"/>
          <ac:spMkLst>
            <pc:docMk/>
            <pc:sldMk cId="1665780904" sldId="261"/>
            <ac:spMk id="8" creationId="{44DC56F0-D7A7-CD59-B294-23250681FC7C}"/>
          </ac:spMkLst>
        </pc:spChg>
        <pc:spChg chg="add del mod">
          <ac:chgData name="Debabrata Mohanty" userId="f115cf98954803ca" providerId="LiveId" clId="{0C594166-13F6-4BE1-9A1F-84BAD8F9DF56}" dt="2023-04-16T19:51:22.676" v="2824"/>
          <ac:spMkLst>
            <pc:docMk/>
            <pc:sldMk cId="1665780904" sldId="261"/>
            <ac:spMk id="9" creationId="{AD2F2124-E2E7-8830-0762-9750ED5092AD}"/>
          </ac:spMkLst>
        </pc:spChg>
        <pc:spChg chg="add del mod">
          <ac:chgData name="Debabrata Mohanty" userId="f115cf98954803ca" providerId="LiveId" clId="{0C594166-13F6-4BE1-9A1F-84BAD8F9DF56}" dt="2023-04-16T19:51:25.737" v="2826" actId="21"/>
          <ac:spMkLst>
            <pc:docMk/>
            <pc:sldMk cId="1665780904" sldId="261"/>
            <ac:spMk id="10" creationId="{F8AECEAE-B507-E0B5-6702-D09E2F5BBC25}"/>
          </ac:spMkLst>
        </pc:spChg>
        <pc:spChg chg="add del mod">
          <ac:chgData name="Debabrata Mohanty" userId="f115cf98954803ca" providerId="LiveId" clId="{0C594166-13F6-4BE1-9A1F-84BAD8F9DF56}" dt="2023-04-16T19:52:33.364" v="2828"/>
          <ac:spMkLst>
            <pc:docMk/>
            <pc:sldMk cId="1665780904" sldId="261"/>
            <ac:spMk id="11" creationId="{4B3F7A7F-E89F-E3DE-B10B-9426F85FA015}"/>
          </ac:spMkLst>
        </pc:spChg>
        <pc:graphicFrameChg chg="add mod ord">
          <ac:chgData name="Debabrata Mohanty" userId="f115cf98954803ca" providerId="LiveId" clId="{0C594166-13F6-4BE1-9A1F-84BAD8F9DF56}" dt="2023-04-17T07:44:35.357" v="3949" actId="14100"/>
          <ac:graphicFrameMkLst>
            <pc:docMk/>
            <pc:sldMk cId="1665780904" sldId="261"/>
            <ac:graphicFrameMk id="4" creationId="{FB8CF568-AA98-7DBB-9925-731318222CC1}"/>
          </ac:graphicFrameMkLst>
        </pc:graphicFrameChg>
        <pc:picChg chg="add mod">
          <ac:chgData name="Debabrata Mohanty" userId="f115cf98954803ca" providerId="LiveId" clId="{0C594166-13F6-4BE1-9A1F-84BAD8F9DF56}" dt="2023-04-16T20:01:11.504" v="2858" actId="14100"/>
          <ac:picMkLst>
            <pc:docMk/>
            <pc:sldMk cId="1665780904" sldId="261"/>
            <ac:picMk id="1026" creationId="{C0C6C549-540F-85BA-59BA-D292D2E32EBC}"/>
          </ac:picMkLst>
        </pc:picChg>
        <pc:picChg chg="add mod">
          <ac:chgData name="Debabrata Mohanty" userId="f115cf98954803ca" providerId="LiveId" clId="{0C594166-13F6-4BE1-9A1F-84BAD8F9DF56}" dt="2023-04-16T20:22:13.310" v="3410" actId="14100"/>
          <ac:picMkLst>
            <pc:docMk/>
            <pc:sldMk cId="1665780904" sldId="261"/>
            <ac:picMk id="1034" creationId="{2867E8A0-E96D-0038-93EA-FEA67ED9A095}"/>
          </ac:picMkLst>
        </pc:picChg>
      </pc:sldChg>
      <pc:sldChg chg="addSp delSp modSp new mod">
        <pc:chgData name="Debabrata Mohanty" userId="f115cf98954803ca" providerId="LiveId" clId="{0C594166-13F6-4BE1-9A1F-84BAD8F9DF56}" dt="2023-04-16T20:02:26.163" v="2862" actId="403"/>
        <pc:sldMkLst>
          <pc:docMk/>
          <pc:sldMk cId="2210154654" sldId="262"/>
        </pc:sldMkLst>
        <pc:spChg chg="mod">
          <ac:chgData name="Debabrata Mohanty" userId="f115cf98954803ca" providerId="LiveId" clId="{0C594166-13F6-4BE1-9A1F-84BAD8F9DF56}" dt="2023-04-16T13:57:05.765" v="1743" actId="113"/>
          <ac:spMkLst>
            <pc:docMk/>
            <pc:sldMk cId="2210154654" sldId="262"/>
            <ac:spMk id="2" creationId="{BDD4FAE6-B028-EA03-E449-DBF2554A258D}"/>
          </ac:spMkLst>
        </pc:spChg>
        <pc:spChg chg="del mod">
          <ac:chgData name="Debabrata Mohanty" userId="f115cf98954803ca" providerId="LiveId" clId="{0C594166-13F6-4BE1-9A1F-84BAD8F9DF56}" dt="2023-04-16T10:11:30.420" v="1333"/>
          <ac:spMkLst>
            <pc:docMk/>
            <pc:sldMk cId="2210154654" sldId="262"/>
            <ac:spMk id="3" creationId="{D8BAC767-6F3D-9B22-80AD-1DFB9943D68F}"/>
          </ac:spMkLst>
        </pc:spChg>
        <pc:spChg chg="add del mod">
          <ac:chgData name="Debabrata Mohanty" userId="f115cf98954803ca" providerId="LiveId" clId="{0C594166-13F6-4BE1-9A1F-84BAD8F9DF56}" dt="2023-04-16T10:14:49.569" v="1340"/>
          <ac:spMkLst>
            <pc:docMk/>
            <pc:sldMk cId="2210154654" sldId="262"/>
            <ac:spMk id="6" creationId="{364EDA1E-FD8E-0FA5-CB73-B308B7869E17}"/>
          </ac:spMkLst>
        </pc:spChg>
        <pc:graphicFrameChg chg="add del mod">
          <ac:chgData name="Debabrata Mohanty" userId="f115cf98954803ca" providerId="LiveId" clId="{0C594166-13F6-4BE1-9A1F-84BAD8F9DF56}" dt="2023-04-16T10:14:38.214" v="1339"/>
          <ac:graphicFrameMkLst>
            <pc:docMk/>
            <pc:sldMk cId="2210154654" sldId="262"/>
            <ac:graphicFrameMk id="7" creationId="{7D0E1A48-F039-1A0F-B6FC-47226F82FB79}"/>
          </ac:graphicFrameMkLst>
        </pc:graphicFrameChg>
        <pc:graphicFrameChg chg="add mod modGraphic">
          <ac:chgData name="Debabrata Mohanty" userId="f115cf98954803ca" providerId="LiveId" clId="{0C594166-13F6-4BE1-9A1F-84BAD8F9DF56}" dt="2023-04-16T20:02:26.163" v="2862" actId="403"/>
          <ac:graphicFrameMkLst>
            <pc:docMk/>
            <pc:sldMk cId="2210154654" sldId="262"/>
            <ac:graphicFrameMk id="8" creationId="{24EEC782-D7BE-4921-8C1D-232E9BD61F9C}"/>
          </ac:graphicFrameMkLst>
        </pc:graphicFrameChg>
        <pc:picChg chg="add del mod">
          <ac:chgData name="Debabrata Mohanty" userId="f115cf98954803ca" providerId="LiveId" clId="{0C594166-13F6-4BE1-9A1F-84BAD8F9DF56}" dt="2023-04-16T10:14:19.830" v="1337" actId="21"/>
          <ac:picMkLst>
            <pc:docMk/>
            <pc:sldMk cId="2210154654" sldId="262"/>
            <ac:picMk id="4" creationId="{31CE97F4-33A3-64D8-A52F-7C2D3E89F7FB}"/>
          </ac:picMkLst>
        </pc:picChg>
      </pc:sldChg>
      <pc:sldChg chg="addSp delSp modSp new mod">
        <pc:chgData name="Debabrata Mohanty" userId="f115cf98954803ca" providerId="LiveId" clId="{0C594166-13F6-4BE1-9A1F-84BAD8F9DF56}" dt="2023-04-17T07:13:28.534" v="3784" actId="20577"/>
        <pc:sldMkLst>
          <pc:docMk/>
          <pc:sldMk cId="151753242" sldId="263"/>
        </pc:sldMkLst>
        <pc:spChg chg="mod">
          <ac:chgData name="Debabrata Mohanty" userId="f115cf98954803ca" providerId="LiveId" clId="{0C594166-13F6-4BE1-9A1F-84BAD8F9DF56}" dt="2023-04-16T18:15:22.443" v="2093" actId="14100"/>
          <ac:spMkLst>
            <pc:docMk/>
            <pc:sldMk cId="151753242" sldId="263"/>
            <ac:spMk id="2" creationId="{428C8DCB-9B1B-565D-DE0B-D83981978418}"/>
          </ac:spMkLst>
        </pc:spChg>
        <pc:spChg chg="add del mod">
          <ac:chgData name="Debabrata Mohanty" userId="f115cf98954803ca" providerId="LiveId" clId="{0C594166-13F6-4BE1-9A1F-84BAD8F9DF56}" dt="2023-04-16T20:12:46.156" v="3050"/>
          <ac:spMkLst>
            <pc:docMk/>
            <pc:sldMk cId="151753242" sldId="263"/>
            <ac:spMk id="3" creationId="{5C6040BD-C20C-B7DD-5E61-02BF32758643}"/>
          </ac:spMkLst>
        </pc:spChg>
        <pc:spChg chg="del mod">
          <ac:chgData name="Debabrata Mohanty" userId="f115cf98954803ca" providerId="LiveId" clId="{0C594166-13F6-4BE1-9A1F-84BAD8F9DF56}" dt="2023-04-16T10:20:22.091" v="1407"/>
          <ac:spMkLst>
            <pc:docMk/>
            <pc:sldMk cId="151753242" sldId="263"/>
            <ac:spMk id="3" creationId="{FD16DD00-889B-7446-F8FE-54B5D1E9DC50}"/>
          </ac:spMkLst>
        </pc:spChg>
        <pc:spChg chg="add del mod">
          <ac:chgData name="Debabrata Mohanty" userId="f115cf98954803ca" providerId="LiveId" clId="{0C594166-13F6-4BE1-9A1F-84BAD8F9DF56}" dt="2023-04-16T20:12:53.635" v="3053"/>
          <ac:spMkLst>
            <pc:docMk/>
            <pc:sldMk cId="151753242" sldId="263"/>
            <ac:spMk id="5" creationId="{CE9E999A-102B-DDE5-26B3-55201C89F93E}"/>
          </ac:spMkLst>
        </pc:spChg>
        <pc:spChg chg="add del mod">
          <ac:chgData name="Debabrata Mohanty" userId="f115cf98954803ca" providerId="LiveId" clId="{0C594166-13F6-4BE1-9A1F-84BAD8F9DF56}" dt="2023-04-17T07:13:28.534" v="3784" actId="20577"/>
          <ac:spMkLst>
            <pc:docMk/>
            <pc:sldMk cId="151753242" sldId="263"/>
            <ac:spMk id="6" creationId="{9F1B698F-305A-203B-250A-DCDC6DCEA50D}"/>
          </ac:spMkLst>
        </pc:spChg>
        <pc:graphicFrameChg chg="add mod">
          <ac:chgData name="Debabrata Mohanty" userId="f115cf98954803ca" providerId="LiveId" clId="{0C594166-13F6-4BE1-9A1F-84BAD8F9DF56}" dt="2023-04-16T20:21:41.483" v="3408" actId="14100"/>
          <ac:graphicFrameMkLst>
            <pc:docMk/>
            <pc:sldMk cId="151753242" sldId="263"/>
            <ac:graphicFrameMk id="4" creationId="{948E8281-A893-8C7C-7330-E8654EF5FDFF}"/>
          </ac:graphicFrameMkLst>
        </pc:graphicFrameChg>
      </pc:sldChg>
      <pc:sldChg chg="addSp delSp modSp new add del mod">
        <pc:chgData name="Debabrata Mohanty" userId="f115cf98954803ca" providerId="LiveId" clId="{0C594166-13F6-4BE1-9A1F-84BAD8F9DF56}" dt="2023-04-17T07:28:13.211" v="3833" actId="2696"/>
        <pc:sldMkLst>
          <pc:docMk/>
          <pc:sldMk cId="1111462961" sldId="264"/>
        </pc:sldMkLst>
        <pc:spChg chg="mod">
          <ac:chgData name="Debabrata Mohanty" userId="f115cf98954803ca" providerId="LiveId" clId="{0C594166-13F6-4BE1-9A1F-84BAD8F9DF56}" dt="2023-04-16T19:40:11.424" v="2772" actId="14100"/>
          <ac:spMkLst>
            <pc:docMk/>
            <pc:sldMk cId="1111462961" sldId="264"/>
            <ac:spMk id="2" creationId="{997712A3-9B3F-1E28-683B-7272D483AE3D}"/>
          </ac:spMkLst>
        </pc:spChg>
        <pc:spChg chg="del mod">
          <ac:chgData name="Debabrata Mohanty" userId="f115cf98954803ca" providerId="LiveId" clId="{0C594166-13F6-4BE1-9A1F-84BAD8F9DF56}" dt="2023-04-16T09:23:38.737" v="822"/>
          <ac:spMkLst>
            <pc:docMk/>
            <pc:sldMk cId="1111462961" sldId="264"/>
            <ac:spMk id="3" creationId="{D0FE07B4-9F99-A3A5-6236-0348477BCCE3}"/>
          </ac:spMkLst>
        </pc:spChg>
        <pc:spChg chg="add del mod">
          <ac:chgData name="Debabrata Mohanty" userId="f115cf98954803ca" providerId="LiveId" clId="{0C594166-13F6-4BE1-9A1F-84BAD8F9DF56}" dt="2023-04-16T19:38:10.728" v="2760" actId="1957"/>
          <ac:spMkLst>
            <pc:docMk/>
            <pc:sldMk cId="1111462961" sldId="264"/>
            <ac:spMk id="5" creationId="{38202DC0-B78B-1972-BFE0-770377E9781A}"/>
          </ac:spMkLst>
        </pc:spChg>
        <pc:graphicFrameChg chg="add del mod">
          <ac:chgData name="Debabrata Mohanty" userId="f115cf98954803ca" providerId="LiveId" clId="{0C594166-13F6-4BE1-9A1F-84BAD8F9DF56}" dt="2023-04-16T19:38:01.055" v="2758" actId="21"/>
          <ac:graphicFrameMkLst>
            <pc:docMk/>
            <pc:sldMk cId="1111462961" sldId="264"/>
            <ac:graphicFrameMk id="4" creationId="{0B3FFC88-ED83-4D16-85B1-187FF3523283}"/>
          </ac:graphicFrameMkLst>
        </pc:graphicFrameChg>
        <pc:graphicFrameChg chg="add mod">
          <ac:chgData name="Debabrata Mohanty" userId="f115cf98954803ca" providerId="LiveId" clId="{0C594166-13F6-4BE1-9A1F-84BAD8F9DF56}" dt="2023-04-16T19:46:38.328" v="2792" actId="14100"/>
          <ac:graphicFrameMkLst>
            <pc:docMk/>
            <pc:sldMk cId="1111462961" sldId="264"/>
            <ac:graphicFrameMk id="8" creationId="{20E61B52-EEC6-2528-E648-F13CFB67FC9E}"/>
          </ac:graphicFrameMkLst>
        </pc:graphicFrameChg>
      </pc:sldChg>
      <pc:sldChg chg="addSp delSp modSp new mod">
        <pc:chgData name="Debabrata Mohanty" userId="f115cf98954803ca" providerId="LiveId" clId="{0C594166-13F6-4BE1-9A1F-84BAD8F9DF56}" dt="2023-04-17T07:15:17.729" v="3804" actId="20577"/>
        <pc:sldMkLst>
          <pc:docMk/>
          <pc:sldMk cId="2641828549" sldId="265"/>
        </pc:sldMkLst>
        <pc:spChg chg="mod">
          <ac:chgData name="Debabrata Mohanty" userId="f115cf98954803ca" providerId="LiveId" clId="{0C594166-13F6-4BE1-9A1F-84BAD8F9DF56}" dt="2023-04-16T17:58:12.872" v="2041" actId="27636"/>
          <ac:spMkLst>
            <pc:docMk/>
            <pc:sldMk cId="2641828549" sldId="265"/>
            <ac:spMk id="2" creationId="{A9B9780D-143F-DAE4-713C-C14D5F0CD4C2}"/>
          </ac:spMkLst>
        </pc:spChg>
        <pc:spChg chg="add mod">
          <ac:chgData name="Debabrata Mohanty" userId="f115cf98954803ca" providerId="LiveId" clId="{0C594166-13F6-4BE1-9A1F-84BAD8F9DF56}" dt="2023-04-17T07:15:17.729" v="3804" actId="20577"/>
          <ac:spMkLst>
            <pc:docMk/>
            <pc:sldMk cId="2641828549" sldId="265"/>
            <ac:spMk id="3" creationId="{278CA18C-E12F-7EB4-DFB2-4B1CAD8DD33A}"/>
          </ac:spMkLst>
        </pc:spChg>
        <pc:spChg chg="del">
          <ac:chgData name="Debabrata Mohanty" userId="f115cf98954803ca" providerId="LiveId" clId="{0C594166-13F6-4BE1-9A1F-84BAD8F9DF56}" dt="2023-04-16T09:26:34.789" v="858"/>
          <ac:spMkLst>
            <pc:docMk/>
            <pc:sldMk cId="2641828549" sldId="265"/>
            <ac:spMk id="3" creationId="{BA8567FC-5EAA-11E3-1D5E-11EBDA8DA4E7}"/>
          </ac:spMkLst>
        </pc:spChg>
        <pc:graphicFrameChg chg="add mod modGraphic">
          <ac:chgData name="Debabrata Mohanty" userId="f115cf98954803ca" providerId="LiveId" clId="{0C594166-13F6-4BE1-9A1F-84BAD8F9DF56}" dt="2023-04-16T20:52:10.754" v="3427"/>
          <ac:graphicFrameMkLst>
            <pc:docMk/>
            <pc:sldMk cId="2641828549" sldId="265"/>
            <ac:graphicFrameMk id="4" creationId="{4C775A24-E6B7-6F48-006A-39BC1523F781}"/>
          </ac:graphicFrameMkLst>
        </pc:graphicFrameChg>
      </pc:sldChg>
      <pc:sldChg chg="addSp delSp modSp new mod">
        <pc:chgData name="Debabrata Mohanty" userId="f115cf98954803ca" providerId="LiveId" clId="{0C594166-13F6-4BE1-9A1F-84BAD8F9DF56}" dt="2023-04-16T20:06:19.562" v="3045" actId="20577"/>
        <pc:sldMkLst>
          <pc:docMk/>
          <pc:sldMk cId="2918933265" sldId="266"/>
        </pc:sldMkLst>
        <pc:spChg chg="mod">
          <ac:chgData name="Debabrata Mohanty" userId="f115cf98954803ca" providerId="LiveId" clId="{0C594166-13F6-4BE1-9A1F-84BAD8F9DF56}" dt="2023-04-16T18:15:57.093" v="2097" actId="20577"/>
          <ac:spMkLst>
            <pc:docMk/>
            <pc:sldMk cId="2918933265" sldId="266"/>
            <ac:spMk id="2" creationId="{D1C731D9-3044-8474-066E-B8FD8F7A4401}"/>
          </ac:spMkLst>
        </pc:spChg>
        <pc:spChg chg="add mod">
          <ac:chgData name="Debabrata Mohanty" userId="f115cf98954803ca" providerId="LiveId" clId="{0C594166-13F6-4BE1-9A1F-84BAD8F9DF56}" dt="2023-04-16T20:06:19.562" v="3045" actId="20577"/>
          <ac:spMkLst>
            <pc:docMk/>
            <pc:sldMk cId="2918933265" sldId="266"/>
            <ac:spMk id="3" creationId="{0D759C71-CEA1-981D-5DF7-C24F3A10FF5D}"/>
          </ac:spMkLst>
        </pc:spChg>
        <pc:spChg chg="del mod">
          <ac:chgData name="Debabrata Mohanty" userId="f115cf98954803ca" providerId="LiveId" clId="{0C594166-13F6-4BE1-9A1F-84BAD8F9DF56}" dt="2023-04-16T10:25:05.897" v="1424"/>
          <ac:spMkLst>
            <pc:docMk/>
            <pc:sldMk cId="2918933265" sldId="266"/>
            <ac:spMk id="3" creationId="{6F552CD3-C06C-6057-EE3B-574859EE54D0}"/>
          </ac:spMkLst>
        </pc:spChg>
        <pc:graphicFrameChg chg="add mod topLvl modGraphic">
          <ac:chgData name="Debabrata Mohanty" userId="f115cf98954803ca" providerId="LiveId" clId="{0C594166-13F6-4BE1-9A1F-84BAD8F9DF56}" dt="2023-04-16T19:44:08.961" v="2781" actId="14861"/>
          <ac:graphicFrameMkLst>
            <pc:docMk/>
            <pc:sldMk cId="2918933265" sldId="266"/>
            <ac:graphicFrameMk id="4" creationId="{AB7A2BBB-B690-A1CA-8E91-DBEB0A91E29C}"/>
          </ac:graphicFrameMkLst>
        </pc:graphicFrameChg>
        <pc:picChg chg="add del mod ord">
          <ac:chgData name="Debabrata Mohanty" userId="f115cf98954803ca" providerId="LiveId" clId="{0C594166-13F6-4BE1-9A1F-84BAD8F9DF56}" dt="2023-04-16T11:06:43.812" v="1622" actId="21"/>
          <ac:picMkLst>
            <pc:docMk/>
            <pc:sldMk cId="2918933265" sldId="266"/>
            <ac:picMk id="6" creationId="{B76BAAA9-99E1-B130-136D-31090AA84308}"/>
          </ac:picMkLst>
        </pc:picChg>
        <pc:picChg chg="add del mod">
          <ac:chgData name="Debabrata Mohanty" userId="f115cf98954803ca" providerId="LiveId" clId="{0C594166-13F6-4BE1-9A1F-84BAD8F9DF56}" dt="2023-04-16T11:02:40.168" v="1595" actId="21"/>
          <ac:picMkLst>
            <pc:docMk/>
            <pc:sldMk cId="2918933265" sldId="266"/>
            <ac:picMk id="8" creationId="{59BD0DCB-167B-F180-44EF-E5286453045B}"/>
          </ac:picMkLst>
        </pc:picChg>
        <pc:picChg chg="add del mod">
          <ac:chgData name="Debabrata Mohanty" userId="f115cf98954803ca" providerId="LiveId" clId="{0C594166-13F6-4BE1-9A1F-84BAD8F9DF56}" dt="2023-04-16T11:03:03.969" v="1600" actId="21"/>
          <ac:picMkLst>
            <pc:docMk/>
            <pc:sldMk cId="2918933265" sldId="266"/>
            <ac:picMk id="2050" creationId="{E1C2566D-5F9D-5621-278F-4CC449F0D19B}"/>
          </ac:picMkLst>
        </pc:picChg>
      </pc:sldChg>
      <pc:sldChg chg="addSp delSp modSp new mod">
        <pc:chgData name="Debabrata Mohanty" userId="f115cf98954803ca" providerId="LiveId" clId="{0C594166-13F6-4BE1-9A1F-84BAD8F9DF56}" dt="2023-04-17T07:15:57.156" v="3821" actId="20577"/>
        <pc:sldMkLst>
          <pc:docMk/>
          <pc:sldMk cId="2441049533" sldId="267"/>
        </pc:sldMkLst>
        <pc:spChg chg="mod">
          <ac:chgData name="Debabrata Mohanty" userId="f115cf98954803ca" providerId="LiveId" clId="{0C594166-13F6-4BE1-9A1F-84BAD8F9DF56}" dt="2023-04-16T13:55:56.841" v="1734" actId="113"/>
          <ac:spMkLst>
            <pc:docMk/>
            <pc:sldMk cId="2441049533" sldId="267"/>
            <ac:spMk id="2" creationId="{18075D69-0CE8-3679-B520-B03E0B62B259}"/>
          </ac:spMkLst>
        </pc:spChg>
        <pc:spChg chg="add del mod">
          <ac:chgData name="Debabrata Mohanty" userId="f115cf98954803ca" providerId="LiveId" clId="{0C594166-13F6-4BE1-9A1F-84BAD8F9DF56}" dt="2023-04-16T20:23:30.664" v="3420" actId="14100"/>
          <ac:spMkLst>
            <pc:docMk/>
            <pc:sldMk cId="2441049533" sldId="267"/>
            <ac:spMk id="3" creationId="{3F236D5A-378E-9734-066A-C8F895F6A05F}"/>
          </ac:spMkLst>
        </pc:spChg>
        <pc:spChg chg="del mod">
          <ac:chgData name="Debabrata Mohanty" userId="f115cf98954803ca" providerId="LiveId" clId="{0C594166-13F6-4BE1-9A1F-84BAD8F9DF56}" dt="2023-04-16T10:48:46.526" v="1512"/>
          <ac:spMkLst>
            <pc:docMk/>
            <pc:sldMk cId="2441049533" sldId="267"/>
            <ac:spMk id="3" creationId="{E8AFF7FC-4D95-46B8-20C7-DFAC8FF749ED}"/>
          </ac:spMkLst>
        </pc:spChg>
        <pc:spChg chg="add del mod">
          <ac:chgData name="Debabrata Mohanty" userId="f115cf98954803ca" providerId="LiveId" clId="{0C594166-13F6-4BE1-9A1F-84BAD8F9DF56}" dt="2023-04-17T07:15:57.156" v="3821" actId="20577"/>
          <ac:spMkLst>
            <pc:docMk/>
            <pc:sldMk cId="2441049533" sldId="267"/>
            <ac:spMk id="4" creationId="{AA4F6E55-DB9D-93AC-6EDE-89E587A3C6FE}"/>
          </ac:spMkLst>
        </pc:spChg>
        <pc:spChg chg="add del mod">
          <ac:chgData name="Debabrata Mohanty" userId="f115cf98954803ca" providerId="LiveId" clId="{0C594166-13F6-4BE1-9A1F-84BAD8F9DF56}" dt="2023-04-16T10:54:21.231" v="1540"/>
          <ac:spMkLst>
            <pc:docMk/>
            <pc:sldMk cId="2441049533" sldId="267"/>
            <ac:spMk id="7" creationId="{4A0E8B74-11B5-5425-7460-6BB64ED97F5E}"/>
          </ac:spMkLst>
        </pc:spChg>
        <pc:graphicFrameChg chg="add del mod">
          <ac:chgData name="Debabrata Mohanty" userId="f115cf98954803ca" providerId="LiveId" clId="{0C594166-13F6-4BE1-9A1F-84BAD8F9DF56}" dt="2023-04-16T10:54:03.072" v="1537" actId="21"/>
          <ac:graphicFrameMkLst>
            <pc:docMk/>
            <pc:sldMk cId="2441049533" sldId="267"/>
            <ac:graphicFrameMk id="4" creationId="{948E8281-A893-8C7C-7330-E8654EF5FDFF}"/>
          </ac:graphicFrameMkLst>
        </pc:graphicFrameChg>
        <pc:graphicFrameChg chg="add del mod">
          <ac:chgData name="Debabrata Mohanty" userId="f115cf98954803ca" providerId="LiveId" clId="{0C594166-13F6-4BE1-9A1F-84BAD8F9DF56}" dt="2023-04-16T10:54:18.486" v="1539" actId="21"/>
          <ac:graphicFrameMkLst>
            <pc:docMk/>
            <pc:sldMk cId="2441049533" sldId="267"/>
            <ac:graphicFrameMk id="5" creationId="{FC7A8C09-F397-1B2C-3DF8-858771507384}"/>
          </ac:graphicFrameMkLst>
        </pc:graphicFrameChg>
        <pc:graphicFrameChg chg="add mod">
          <ac:chgData name="Debabrata Mohanty" userId="f115cf98954803ca" providerId="LiveId" clId="{0C594166-13F6-4BE1-9A1F-84BAD8F9DF56}" dt="2023-04-16T20:53:17.725" v="3432" actId="14100"/>
          <ac:graphicFrameMkLst>
            <pc:docMk/>
            <pc:sldMk cId="2441049533" sldId="267"/>
            <ac:graphicFrameMk id="8" creationId="{938B7F52-34DA-1D9F-5171-C0F40B71E13E}"/>
          </ac:graphicFrameMkLst>
        </pc:graphicFrameChg>
      </pc:sldChg>
      <pc:sldChg chg="addSp delSp modSp new mod">
        <pc:chgData name="Debabrata Mohanty" userId="f115cf98954803ca" providerId="LiveId" clId="{0C594166-13F6-4BE1-9A1F-84BAD8F9DF56}" dt="2023-04-17T17:41:19.725" v="4693" actId="20577"/>
        <pc:sldMkLst>
          <pc:docMk/>
          <pc:sldMk cId="1687878731" sldId="268"/>
        </pc:sldMkLst>
        <pc:spChg chg="mod">
          <ac:chgData name="Debabrata Mohanty" userId="f115cf98954803ca" providerId="LiveId" clId="{0C594166-13F6-4BE1-9A1F-84BAD8F9DF56}" dt="2023-04-17T17:41:19.725" v="4693" actId="20577"/>
          <ac:spMkLst>
            <pc:docMk/>
            <pc:sldMk cId="1687878731" sldId="268"/>
            <ac:spMk id="2" creationId="{8CFE0B42-A8EA-6147-032C-8B5D96C4D936}"/>
          </ac:spMkLst>
        </pc:spChg>
        <pc:spChg chg="mod">
          <ac:chgData name="Debabrata Mohanty" userId="f115cf98954803ca" providerId="LiveId" clId="{0C594166-13F6-4BE1-9A1F-84BAD8F9DF56}" dt="2023-04-17T07:38:47.577" v="3861" actId="14100"/>
          <ac:spMkLst>
            <pc:docMk/>
            <pc:sldMk cId="1687878731" sldId="268"/>
            <ac:spMk id="3" creationId="{5729E52E-0FB6-567E-9D86-D17568E02D92}"/>
          </ac:spMkLst>
        </pc:spChg>
        <pc:picChg chg="add del mod ord">
          <ac:chgData name="Debabrata Mohanty" userId="f115cf98954803ca" providerId="LiveId" clId="{0C594166-13F6-4BE1-9A1F-84BAD8F9DF56}" dt="2023-04-16T11:07:53.149" v="1632"/>
          <ac:picMkLst>
            <pc:docMk/>
            <pc:sldMk cId="1687878731" sldId="268"/>
            <ac:picMk id="4" creationId="{A1DD470C-74E3-D729-C8FC-108E8BB7B890}"/>
          </ac:picMkLst>
        </pc:picChg>
      </pc:sldChg>
      <pc:sldChg chg="addSp delSp modSp new del mod">
        <pc:chgData name="Debabrata Mohanty" userId="f115cf98954803ca" providerId="LiveId" clId="{0C594166-13F6-4BE1-9A1F-84BAD8F9DF56}" dt="2023-04-17T07:40:48.367" v="3894" actId="2696"/>
        <pc:sldMkLst>
          <pc:docMk/>
          <pc:sldMk cId="3105903492" sldId="269"/>
        </pc:sldMkLst>
        <pc:spChg chg="mod">
          <ac:chgData name="Debabrata Mohanty" userId="f115cf98954803ca" providerId="LiveId" clId="{0C594166-13F6-4BE1-9A1F-84BAD8F9DF56}" dt="2023-04-16T21:19:23.305" v="3726" actId="6549"/>
          <ac:spMkLst>
            <pc:docMk/>
            <pc:sldMk cId="3105903492" sldId="269"/>
            <ac:spMk id="2" creationId="{CC7CD1ED-9B41-E936-54F3-36E9D9AF524B}"/>
          </ac:spMkLst>
        </pc:spChg>
        <pc:spChg chg="del mod">
          <ac:chgData name="Debabrata Mohanty" userId="f115cf98954803ca" providerId="LiveId" clId="{0C594166-13F6-4BE1-9A1F-84BAD8F9DF56}" dt="2023-04-16T19:52:56.847" v="2830"/>
          <ac:spMkLst>
            <pc:docMk/>
            <pc:sldMk cId="3105903492" sldId="269"/>
            <ac:spMk id="3" creationId="{9A3DCE09-CCF8-F20A-EA29-46373735D927}"/>
          </ac:spMkLst>
        </pc:spChg>
        <pc:spChg chg="add del mod">
          <ac:chgData name="Debabrata Mohanty" userId="f115cf98954803ca" providerId="LiveId" clId="{0C594166-13F6-4BE1-9A1F-84BAD8F9DF56}" dt="2023-04-17T07:40:35.524" v="3893" actId="122"/>
          <ac:spMkLst>
            <pc:docMk/>
            <pc:sldMk cId="3105903492" sldId="269"/>
            <ac:spMk id="4" creationId="{2499BEF9-8D9D-EE89-A26A-8ABD43B58CF0}"/>
          </ac:spMkLst>
        </pc:spChg>
        <pc:spChg chg="add mod">
          <ac:chgData name="Debabrata Mohanty" userId="f115cf98954803ca" providerId="LiveId" clId="{0C594166-13F6-4BE1-9A1F-84BAD8F9DF56}" dt="2023-04-16T19:58:34.407" v="2833"/>
          <ac:spMkLst>
            <pc:docMk/>
            <pc:sldMk cId="3105903492" sldId="269"/>
            <ac:spMk id="5" creationId="{2499BEF9-8D9D-EE89-A26A-8ABD43B58CF0}"/>
          </ac:spMkLst>
        </pc:spChg>
      </pc:sldChg>
      <pc:sldChg chg="modSp new mod">
        <pc:chgData name="Debabrata Mohanty" userId="f115cf98954803ca" providerId="LiveId" clId="{0C594166-13F6-4BE1-9A1F-84BAD8F9DF56}" dt="2023-04-16T13:57:25.260" v="1746" actId="113"/>
        <pc:sldMkLst>
          <pc:docMk/>
          <pc:sldMk cId="3666642969" sldId="270"/>
        </pc:sldMkLst>
        <pc:spChg chg="mod">
          <ac:chgData name="Debabrata Mohanty" userId="f115cf98954803ca" providerId="LiveId" clId="{0C594166-13F6-4BE1-9A1F-84BAD8F9DF56}" dt="2023-04-16T13:57:25.260" v="1746" actId="113"/>
          <ac:spMkLst>
            <pc:docMk/>
            <pc:sldMk cId="3666642969" sldId="270"/>
            <ac:spMk id="2" creationId="{2D46515C-A8CE-ED08-47CC-4067583F0F64}"/>
          </ac:spMkLst>
        </pc:spChg>
        <pc:spChg chg="mod">
          <ac:chgData name="Debabrata Mohanty" userId="f115cf98954803ca" providerId="LiveId" clId="{0C594166-13F6-4BE1-9A1F-84BAD8F9DF56}" dt="2023-04-16T10:36:12.586" v="1491" actId="20577"/>
          <ac:spMkLst>
            <pc:docMk/>
            <pc:sldMk cId="3666642969" sldId="270"/>
            <ac:spMk id="3" creationId="{2D17D4EA-37FB-9E53-BFBC-9A53E6B84F7D}"/>
          </ac:spMkLst>
        </pc:spChg>
      </pc:sldChg>
      <pc:sldChg chg="addSp modSp new del mod">
        <pc:chgData name="Debabrata Mohanty" userId="f115cf98954803ca" providerId="LiveId" clId="{0C594166-13F6-4BE1-9A1F-84BAD8F9DF56}" dt="2023-04-17T17:29:15.105" v="4431" actId="2696"/>
        <pc:sldMkLst>
          <pc:docMk/>
          <pc:sldMk cId="1536157823" sldId="271"/>
        </pc:sldMkLst>
        <pc:picChg chg="add mod">
          <ac:chgData name="Debabrata Mohanty" userId="f115cf98954803ca" providerId="LiveId" clId="{0C594166-13F6-4BE1-9A1F-84BAD8F9DF56}" dt="2023-04-17T07:32:16.444" v="3840" actId="14100"/>
          <ac:picMkLst>
            <pc:docMk/>
            <pc:sldMk cId="1536157823" sldId="271"/>
            <ac:picMk id="4" creationId="{53E0FA2B-A5DC-2213-67B0-7183A270B6D4}"/>
          </ac:picMkLst>
        </pc:picChg>
      </pc:sldChg>
      <pc:sldChg chg="addSp modSp new del mod">
        <pc:chgData name="Debabrata Mohanty" userId="f115cf98954803ca" providerId="LiveId" clId="{0C594166-13F6-4BE1-9A1F-84BAD8F9DF56}" dt="2023-04-17T07:30:33.939" v="3834" actId="2696"/>
        <pc:sldMkLst>
          <pc:docMk/>
          <pc:sldMk cId="4092220453" sldId="271"/>
        </pc:sldMkLst>
        <pc:picChg chg="add mod">
          <ac:chgData name="Debabrata Mohanty" userId="f115cf98954803ca" providerId="LiveId" clId="{0C594166-13F6-4BE1-9A1F-84BAD8F9DF56}" dt="2023-04-16T21:18:32.902" v="3725" actId="14100"/>
          <ac:picMkLst>
            <pc:docMk/>
            <pc:sldMk cId="4092220453" sldId="271"/>
            <ac:picMk id="4" creationId="{6D74F076-1090-BB2E-4C5F-C8CC9C1EE973}"/>
          </ac:picMkLst>
        </pc:picChg>
      </pc:sldChg>
      <pc:sldChg chg="addSp modSp new del mod">
        <pc:chgData name="Debabrata Mohanty" userId="f115cf98954803ca" providerId="LiveId" clId="{0C594166-13F6-4BE1-9A1F-84BAD8F9DF56}" dt="2023-04-17T07:30:37.046" v="3835" actId="2696"/>
        <pc:sldMkLst>
          <pc:docMk/>
          <pc:sldMk cId="3046209832" sldId="272"/>
        </pc:sldMkLst>
        <pc:picChg chg="add mod">
          <ac:chgData name="Debabrata Mohanty" userId="f115cf98954803ca" providerId="LiveId" clId="{0C594166-13F6-4BE1-9A1F-84BAD8F9DF56}" dt="2023-04-17T07:26:35.462" v="3829" actId="14100"/>
          <ac:picMkLst>
            <pc:docMk/>
            <pc:sldMk cId="3046209832" sldId="272"/>
            <ac:picMk id="4" creationId="{499BA85B-4575-37FB-45F8-E1107A376264}"/>
          </ac:picMkLst>
        </pc:picChg>
      </pc:sldChg>
      <pc:sldChg chg="modSp new mod">
        <pc:chgData name="Debabrata Mohanty" userId="f115cf98954803ca" providerId="LiveId" clId="{0C594166-13F6-4BE1-9A1F-84BAD8F9DF56}" dt="2023-04-17T17:32:39.883" v="4457" actId="14100"/>
        <pc:sldMkLst>
          <pc:docMk/>
          <pc:sldMk cId="4259197100" sldId="272"/>
        </pc:sldMkLst>
        <pc:spChg chg="mod">
          <ac:chgData name="Debabrata Mohanty" userId="f115cf98954803ca" providerId="LiveId" clId="{0C594166-13F6-4BE1-9A1F-84BAD8F9DF56}" dt="2023-04-17T17:32:39.883" v="4457" actId="14100"/>
          <ac:spMkLst>
            <pc:docMk/>
            <pc:sldMk cId="4259197100" sldId="272"/>
            <ac:spMk id="2" creationId="{CEF9E872-F0E9-F58D-622A-D1BC1567F50A}"/>
          </ac:spMkLst>
        </pc:spChg>
      </pc:sldChg>
      <pc:sldChg chg="addSp delSp modSp new del mod">
        <pc:chgData name="Debabrata Mohanty" userId="f115cf98954803ca" providerId="LiveId" clId="{0C594166-13F6-4BE1-9A1F-84BAD8F9DF56}" dt="2023-04-17T17:16:57.746" v="4238" actId="2696"/>
        <pc:sldMkLst>
          <pc:docMk/>
          <pc:sldMk cId="703765678" sldId="273"/>
        </pc:sldMkLst>
        <pc:spChg chg="mod">
          <ac:chgData name="Debabrata Mohanty" userId="f115cf98954803ca" providerId="LiveId" clId="{0C594166-13F6-4BE1-9A1F-84BAD8F9DF56}" dt="2023-04-17T17:16:33.771" v="4234" actId="121"/>
          <ac:spMkLst>
            <pc:docMk/>
            <pc:sldMk cId="703765678" sldId="273"/>
            <ac:spMk id="2" creationId="{E04D9CE2-28FA-CB06-DB98-BA4CE9911BBD}"/>
          </ac:spMkLst>
        </pc:spChg>
        <pc:spChg chg="del mod">
          <ac:chgData name="Debabrata Mohanty" userId="f115cf98954803ca" providerId="LiveId" clId="{0C594166-13F6-4BE1-9A1F-84BAD8F9DF56}" dt="2023-04-17T17:11:16.746" v="3985" actId="1032"/>
          <ac:spMkLst>
            <pc:docMk/>
            <pc:sldMk cId="703765678" sldId="273"/>
            <ac:spMk id="3" creationId="{7EC57A99-5B6D-D09D-E7B9-88FA0378CC1D}"/>
          </ac:spMkLst>
        </pc:spChg>
        <pc:graphicFrameChg chg="add mod modGraphic">
          <ac:chgData name="Debabrata Mohanty" userId="f115cf98954803ca" providerId="LiveId" clId="{0C594166-13F6-4BE1-9A1F-84BAD8F9DF56}" dt="2023-04-17T17:16:21.827" v="4229" actId="12269"/>
          <ac:graphicFrameMkLst>
            <pc:docMk/>
            <pc:sldMk cId="703765678" sldId="273"/>
            <ac:graphicFrameMk id="4" creationId="{078DCD45-0A33-7267-0EC3-53157C2CF5F2}"/>
          </ac:graphicFrameMkLst>
        </pc:graphicFrameChg>
      </pc:sldChg>
      <pc:sldChg chg="new del">
        <pc:chgData name="Debabrata Mohanty" userId="f115cf98954803ca" providerId="LiveId" clId="{0C594166-13F6-4BE1-9A1F-84BAD8F9DF56}" dt="2023-04-17T17:16:52.831" v="4237" actId="2696"/>
        <pc:sldMkLst>
          <pc:docMk/>
          <pc:sldMk cId="3098027190" sldId="274"/>
        </pc:sldMkLst>
      </pc:sldChg>
      <pc:sldChg chg="addSp modSp add mod">
        <pc:chgData name="Debabrata Mohanty" userId="f115cf98954803ca" providerId="LiveId" clId="{0C594166-13F6-4BE1-9A1F-84BAD8F9DF56}" dt="2023-04-17T17:37:58.321" v="4691"/>
        <pc:sldMkLst>
          <pc:docMk/>
          <pc:sldMk cId="1960815984" sldId="275"/>
        </pc:sldMkLst>
        <pc:spChg chg="mod">
          <ac:chgData name="Debabrata Mohanty" userId="f115cf98954803ca" providerId="LiveId" clId="{0C594166-13F6-4BE1-9A1F-84BAD8F9DF56}" dt="2023-04-17T17:18:28.756" v="4300" actId="20577"/>
          <ac:spMkLst>
            <pc:docMk/>
            <pc:sldMk cId="1960815984" sldId="275"/>
            <ac:spMk id="2" creationId="{E04D9CE2-28FA-CB06-DB98-BA4CE9911BBD}"/>
          </ac:spMkLst>
        </pc:spChg>
        <pc:spChg chg="add mod">
          <ac:chgData name="Debabrata Mohanty" userId="f115cf98954803ca" providerId="LiveId" clId="{0C594166-13F6-4BE1-9A1F-84BAD8F9DF56}" dt="2023-04-17T17:26:13.668" v="4405" actId="120"/>
          <ac:spMkLst>
            <pc:docMk/>
            <pc:sldMk cId="1960815984" sldId="275"/>
            <ac:spMk id="3" creationId="{8C67FCA2-06A0-5499-3862-6F75701B0590}"/>
          </ac:spMkLst>
        </pc:spChg>
        <pc:graphicFrameChg chg="mod modGraphic">
          <ac:chgData name="Debabrata Mohanty" userId="f115cf98954803ca" providerId="LiveId" clId="{0C594166-13F6-4BE1-9A1F-84BAD8F9DF56}" dt="2023-04-17T17:37:58.321" v="4691"/>
          <ac:graphicFrameMkLst>
            <pc:docMk/>
            <pc:sldMk cId="1960815984" sldId="275"/>
            <ac:graphicFrameMk id="4" creationId="{078DCD45-0A33-7267-0EC3-53157C2CF5F2}"/>
          </ac:graphicFrameMkLst>
        </pc:graphicFrameChg>
      </pc:sldChg>
      <pc:sldChg chg="modSp new mod">
        <pc:chgData name="Debabrata Mohanty" userId="f115cf98954803ca" providerId="LiveId" clId="{0C594166-13F6-4BE1-9A1F-84BAD8F9DF56}" dt="2023-04-17T17:28:56.090" v="4429" actId="123"/>
        <pc:sldMkLst>
          <pc:docMk/>
          <pc:sldMk cId="307609300" sldId="276"/>
        </pc:sldMkLst>
        <pc:spChg chg="mod">
          <ac:chgData name="Debabrata Mohanty" userId="f115cf98954803ca" providerId="LiveId" clId="{0C594166-13F6-4BE1-9A1F-84BAD8F9DF56}" dt="2023-04-17T17:28:33.707" v="4424" actId="14100"/>
          <ac:spMkLst>
            <pc:docMk/>
            <pc:sldMk cId="307609300" sldId="276"/>
            <ac:spMk id="2" creationId="{517F04DA-BF34-9F6B-FF60-BC1FAE986402}"/>
          </ac:spMkLst>
        </pc:spChg>
        <pc:spChg chg="mod">
          <ac:chgData name="Debabrata Mohanty" userId="f115cf98954803ca" providerId="LiveId" clId="{0C594166-13F6-4BE1-9A1F-84BAD8F9DF56}" dt="2023-04-17T17:28:56.090" v="4429" actId="123"/>
          <ac:spMkLst>
            <pc:docMk/>
            <pc:sldMk cId="307609300" sldId="276"/>
            <ac:spMk id="3" creationId="{B6B5E22A-826C-5B97-09B5-21E20C99B8C1}"/>
          </ac:spMkLst>
        </pc:spChg>
      </pc:sldChg>
      <pc:sldChg chg="add">
        <pc:chgData name="Debabrata Mohanty" userId="f115cf98954803ca" providerId="LiveId" clId="{0C594166-13F6-4BE1-9A1F-84BAD8F9DF56}" dt="2023-04-17T17:29:10.931" v="4430"/>
        <pc:sldMkLst>
          <pc:docMk/>
          <pc:sldMk cId="3427784626" sldId="277"/>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dellpc\Downloads\ZpegInQHy8bHRuj9RIG2djz0nH8Q4WsdG7baf8xW%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(2).xlsx]Sheet17!PivotTable9</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Occupany</a:t>
            </a:r>
            <a:r>
              <a:rPr lang="en-US" sz="1400" baseline="0">
                <a:latin typeface="Times New Roman" panose="02020603050405020304" pitchFamily="18" charset="0"/>
                <a:cs typeface="Times New Roman" panose="02020603050405020304" pitchFamily="18" charset="0"/>
              </a:rPr>
              <a:t> Rate in Each month of Year(%)</a:t>
            </a:r>
            <a:endParaRPr lang="en-US" sz="1400">
              <a:latin typeface="Times New Roman" panose="02020603050405020304" pitchFamily="18" charset="0"/>
              <a:cs typeface="Times New Roman" panose="02020603050405020304" pitchFamily="18" charset="0"/>
            </a:endParaRPr>
          </a:p>
        </c:rich>
      </c:tx>
      <c:layout/>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s>
    <c:plotArea>
      <c:layout/>
      <c:lineChart>
        <c:grouping val="standard"/>
        <c:varyColors val="0"/>
        <c:ser>
          <c:idx val="0"/>
          <c:order val="0"/>
          <c:tx>
            <c:strRef>
              <c:f>Sheet17!$B$3:$B$4</c:f>
              <c:strCache>
                <c:ptCount val="1"/>
                <c:pt idx="0">
                  <c:v>2015</c:v>
                </c:pt>
              </c:strCache>
            </c:strRef>
          </c:tx>
          <c:cat>
            <c:strRef>
              <c:f>Sheet17!$A$5:$A$17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Sheet17!$B$5:$B$17</c:f>
              <c:numCache>
                <c:formatCode>0.00%</c:formatCode>
                <c:ptCount val="12"/>
                <c:pt idx="0">
                  <c:v>0</c:v>
                </c:pt>
                <c:pt idx="1">
                  <c:v>0</c:v>
                </c:pt>
                <c:pt idx="2">
                  <c:v>0</c:v>
                </c:pt>
                <c:pt idx="3">
                  <c:v>0</c:v>
                </c:pt>
                <c:pt idx="4">
                  <c:v>0</c:v>
                </c:pt>
                <c:pt idx="5">
                  <c:v>0</c:v>
                </c:pt>
                <c:pt idx="6">
                  <c:v>3.4519383961763142E-2</c:v>
                </c:pt>
                <c:pt idx="7">
                  <c:v>5.6824216675517791E-2</c:v>
                </c:pt>
                <c:pt idx="8">
                  <c:v>7.8066914498141265E-2</c:v>
                </c:pt>
                <c:pt idx="9">
                  <c:v>7.8597981943706846E-2</c:v>
                </c:pt>
                <c:pt idx="10">
                  <c:v>3.7705788635156667E-2</c:v>
                </c:pt>
                <c:pt idx="11">
                  <c:v>4.0892193308550186E-2</c:v>
                </c:pt>
              </c:numCache>
            </c:numRef>
          </c:val>
          <c:smooth val="0"/>
        </c:ser>
        <c:ser>
          <c:idx val="1"/>
          <c:order val="1"/>
          <c:tx>
            <c:strRef>
              <c:f>Sheet17!$C$3:$C$4</c:f>
              <c:strCache>
                <c:ptCount val="1"/>
                <c:pt idx="0">
                  <c:v>2016</c:v>
                </c:pt>
              </c:strCache>
            </c:strRef>
          </c:tx>
          <c:cat>
            <c:strRef>
              <c:f>Sheet17!$A$5:$A$17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Sheet17!$C$5:$C$17</c:f>
              <c:numCache>
                <c:formatCode>0.00%</c:formatCode>
                <c:ptCount val="12"/>
                <c:pt idx="0">
                  <c:v>1.5932023366967606E-2</c:v>
                </c:pt>
                <c:pt idx="1">
                  <c:v>2.5491237387148168E-2</c:v>
                </c:pt>
                <c:pt idx="2">
                  <c:v>3.9298990971853423E-2</c:v>
                </c:pt>
                <c:pt idx="3">
                  <c:v>2.496016994158258E-2</c:v>
                </c:pt>
                <c:pt idx="4">
                  <c:v>3.505045140732873E-2</c:v>
                </c:pt>
                <c:pt idx="5">
                  <c:v>3.1332979288369624E-2</c:v>
                </c:pt>
                <c:pt idx="6">
                  <c:v>2.7615507169410514E-2</c:v>
                </c:pt>
                <c:pt idx="7">
                  <c:v>3.0801911842804036E-2</c:v>
                </c:pt>
                <c:pt idx="8">
                  <c:v>3.9298990971853423E-2</c:v>
                </c:pt>
                <c:pt idx="9">
                  <c:v>3.3988316516197555E-2</c:v>
                </c:pt>
                <c:pt idx="10">
                  <c:v>2.6553372278279343E-2</c:v>
                </c:pt>
                <c:pt idx="11">
                  <c:v>2.0180562931492299E-2</c:v>
                </c:pt>
              </c:numCache>
            </c:numRef>
          </c:val>
          <c:smooth val="0"/>
        </c:ser>
        <c:ser>
          <c:idx val="2"/>
          <c:order val="2"/>
          <c:tx>
            <c:strRef>
              <c:f>Sheet17!$D$3:$D$4</c:f>
              <c:strCache>
                <c:ptCount val="1"/>
                <c:pt idx="0">
                  <c:v>2017</c:v>
                </c:pt>
              </c:strCache>
            </c:strRef>
          </c:tx>
          <c:cat>
            <c:strRef>
              <c:f>Sheet17!$A$5:$A$17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Sheet17!$D$5:$D$17</c:f>
              <c:numCache>
                <c:formatCode>0.00%</c:formatCode>
                <c:ptCount val="12"/>
                <c:pt idx="0">
                  <c:v>2.4429102496016993E-2</c:v>
                </c:pt>
                <c:pt idx="1">
                  <c:v>3.3988316516197555E-2</c:v>
                </c:pt>
                <c:pt idx="2">
                  <c:v>4.3016463090812536E-2</c:v>
                </c:pt>
                <c:pt idx="3">
                  <c:v>3.717472118959108E-2</c:v>
                </c:pt>
                <c:pt idx="4">
                  <c:v>4.7796070100902817E-2</c:v>
                </c:pt>
                <c:pt idx="5">
                  <c:v>5.1513542219861923E-2</c:v>
                </c:pt>
                <c:pt idx="6">
                  <c:v>5.0451407328730748E-2</c:v>
                </c:pt>
                <c:pt idx="7">
                  <c:v>3.4519383961763142E-2</c:v>
                </c:pt>
                <c:pt idx="8">
                  <c:v>0</c:v>
                </c:pt>
                <c:pt idx="9">
                  <c:v>0</c:v>
                </c:pt>
                <c:pt idx="10">
                  <c:v>0</c:v>
                </c:pt>
                <c:pt idx="11">
                  <c:v>0</c:v>
                </c:pt>
              </c:numCache>
            </c:numRef>
          </c:val>
          <c:smooth val="0"/>
        </c:ser>
        <c:dLbls>
          <c:showLegendKey val="0"/>
          <c:showVal val="0"/>
          <c:showCatName val="0"/>
          <c:showSerName val="0"/>
          <c:showPercent val="0"/>
          <c:showBubbleSize val="0"/>
        </c:dLbls>
        <c:marker val="1"/>
        <c:smooth val="0"/>
        <c:axId val="115950336"/>
        <c:axId val="116306304"/>
      </c:lineChart>
      <c:catAx>
        <c:axId val="115950336"/>
        <c:scaling>
          <c:orientation val="minMax"/>
        </c:scaling>
        <c:delete val="0"/>
        <c:axPos val="b"/>
        <c:majorTickMark val="none"/>
        <c:minorTickMark val="none"/>
        <c:tickLblPos val="nextTo"/>
        <c:crossAx val="116306304"/>
        <c:crosses val="autoZero"/>
        <c:auto val="1"/>
        <c:lblAlgn val="ctr"/>
        <c:lblOffset val="100"/>
        <c:noMultiLvlLbl val="0"/>
      </c:catAx>
      <c:valAx>
        <c:axId val="116306304"/>
        <c:scaling>
          <c:orientation val="minMax"/>
        </c:scaling>
        <c:delete val="0"/>
        <c:axPos val="l"/>
        <c:numFmt formatCode="0.00%" sourceLinked="1"/>
        <c:majorTickMark val="none"/>
        <c:minorTickMark val="none"/>
        <c:tickLblPos val="nextTo"/>
        <c:spPr>
          <a:ln w="9525">
            <a:noFill/>
          </a:ln>
        </c:spPr>
        <c:crossAx val="115950336"/>
        <c:crosses val="autoZero"/>
        <c:crossBetween val="between"/>
      </c:valAx>
    </c:plotArea>
    <c:legend>
      <c:legendPos val="r"/>
      <c:layout>
        <c:manualLayout>
          <c:xMode val="edge"/>
          <c:yMode val="edge"/>
          <c:x val="0.30306425041186164"/>
          <c:y val="9.2031066449174678E-2"/>
          <c:w val="0.3960021965952773"/>
          <c:h val="0.16112102355492008"/>
        </c:manualLayout>
      </c:layout>
      <c:overlay val="1"/>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(2).xlsx]Sheet5!PivotTable7</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Total</a:t>
            </a:r>
            <a:r>
              <a:rPr lang="en-US" sz="1400" baseline="0">
                <a:latin typeface="Times New Roman" panose="02020603050405020304" pitchFamily="18" charset="0"/>
                <a:cs typeface="Times New Roman" panose="02020603050405020304" pitchFamily="18" charset="0"/>
              </a:rPr>
              <a:t> Revenue </a:t>
            </a:r>
            <a:endParaRPr lang="en-US" sz="1400">
              <a:latin typeface="Times New Roman" panose="02020603050405020304" pitchFamily="18" charset="0"/>
              <a:cs typeface="Times New Roman" panose="02020603050405020304" pitchFamily="18" charset="0"/>
            </a:endParaRPr>
          </a:p>
        </c:rich>
      </c:tx>
      <c:layout>
        <c:manualLayout>
          <c:xMode val="edge"/>
          <c:yMode val="edge"/>
          <c:x val="0.39378427787934189"/>
          <c:y val="3.138670166229221E-2"/>
        </c:manualLayout>
      </c:layout>
      <c:overlay val="1"/>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s>
    <c:plotArea>
      <c:layout>
        <c:manualLayout>
          <c:layoutTarget val="inner"/>
          <c:xMode val="edge"/>
          <c:yMode val="edge"/>
          <c:x val="0.11260408719476793"/>
          <c:y val="0.21343759113444152"/>
          <c:w val="0.78917656316726403"/>
          <c:h val="0.67058253135024792"/>
        </c:manualLayout>
      </c:layout>
      <c:barChart>
        <c:barDir val="col"/>
        <c:grouping val="clustered"/>
        <c:varyColors val="0"/>
        <c:ser>
          <c:idx val="0"/>
          <c:order val="0"/>
          <c:tx>
            <c:strRef>
              <c:f>Sheet5!$B$3:$B$4</c:f>
              <c:strCache>
                <c:ptCount val="1"/>
                <c:pt idx="0">
                  <c:v>A</c:v>
                </c:pt>
              </c:strCache>
            </c:strRef>
          </c:tx>
          <c:invertIfNegative val="0"/>
          <c:cat>
            <c:strRef>
              <c:f>Sheet5!$A$5:$A$8</c:f>
              <c:strCache>
                <c:ptCount val="3"/>
                <c:pt idx="0">
                  <c:v>2015</c:v>
                </c:pt>
                <c:pt idx="1">
                  <c:v>2016</c:v>
                </c:pt>
                <c:pt idx="2">
                  <c:v>2017</c:v>
                </c:pt>
              </c:strCache>
            </c:strRef>
          </c:cat>
          <c:val>
            <c:numRef>
              <c:f>Sheet5!$B$5:$B$8</c:f>
              <c:numCache>
                <c:formatCode>General</c:formatCode>
                <c:ptCount val="3"/>
                <c:pt idx="0">
                  <c:v>134640.22999999989</c:v>
                </c:pt>
                <c:pt idx="1">
                  <c:v>121161.46999999999</c:v>
                </c:pt>
                <c:pt idx="2">
                  <c:v>139579.10999999993</c:v>
                </c:pt>
              </c:numCache>
            </c:numRef>
          </c:val>
        </c:ser>
        <c:ser>
          <c:idx val="1"/>
          <c:order val="1"/>
          <c:tx>
            <c:strRef>
              <c:f>Sheet5!$C$3:$C$4</c:f>
              <c:strCache>
                <c:ptCount val="1"/>
                <c:pt idx="0">
                  <c:v>B</c:v>
                </c:pt>
              </c:strCache>
            </c:strRef>
          </c:tx>
          <c:invertIfNegative val="0"/>
          <c:cat>
            <c:strRef>
              <c:f>Sheet5!$A$5:$A$8</c:f>
              <c:strCache>
                <c:ptCount val="3"/>
                <c:pt idx="0">
                  <c:v>2015</c:v>
                </c:pt>
                <c:pt idx="1">
                  <c:v>2016</c:v>
                </c:pt>
                <c:pt idx="2">
                  <c:v>2017</c:v>
                </c:pt>
              </c:strCache>
            </c:strRef>
          </c:cat>
          <c:val>
            <c:numRef>
              <c:f>Sheet5!$C$5:$C$8</c:f>
              <c:numCache>
                <c:formatCode>General</c:formatCode>
                <c:ptCount val="3"/>
                <c:pt idx="0">
                  <c:v>763.78</c:v>
                </c:pt>
                <c:pt idx="1">
                  <c:v>1876.79</c:v>
                </c:pt>
                <c:pt idx="2">
                  <c:v>0</c:v>
                </c:pt>
              </c:numCache>
            </c:numRef>
          </c:val>
        </c:ser>
        <c:ser>
          <c:idx val="2"/>
          <c:order val="2"/>
          <c:tx>
            <c:strRef>
              <c:f>Sheet5!$D$3:$D$4</c:f>
              <c:strCache>
                <c:ptCount val="1"/>
                <c:pt idx="0">
                  <c:v>C</c:v>
                </c:pt>
              </c:strCache>
            </c:strRef>
          </c:tx>
          <c:invertIfNegative val="0"/>
          <c:cat>
            <c:strRef>
              <c:f>Sheet5!$A$5:$A$8</c:f>
              <c:strCache>
                <c:ptCount val="3"/>
                <c:pt idx="0">
                  <c:v>2015</c:v>
                </c:pt>
                <c:pt idx="1">
                  <c:v>2016</c:v>
                </c:pt>
                <c:pt idx="2">
                  <c:v>2017</c:v>
                </c:pt>
              </c:strCache>
            </c:strRef>
          </c:cat>
          <c:val>
            <c:numRef>
              <c:f>Sheet5!$D$5:$D$8</c:f>
              <c:numCache>
                <c:formatCode>General</c:formatCode>
                <c:ptCount val="3"/>
                <c:pt idx="0">
                  <c:v>1933</c:v>
                </c:pt>
                <c:pt idx="1">
                  <c:v>480.36</c:v>
                </c:pt>
                <c:pt idx="2">
                  <c:v>7736.25</c:v>
                </c:pt>
              </c:numCache>
            </c:numRef>
          </c:val>
        </c:ser>
        <c:ser>
          <c:idx val="3"/>
          <c:order val="3"/>
          <c:tx>
            <c:strRef>
              <c:f>Sheet5!$E$3:$E$4</c:f>
              <c:strCache>
                <c:ptCount val="1"/>
                <c:pt idx="0">
                  <c:v>D</c:v>
                </c:pt>
              </c:strCache>
            </c:strRef>
          </c:tx>
          <c:invertIfNegative val="0"/>
          <c:cat>
            <c:strRef>
              <c:f>Sheet5!$A$5:$A$8</c:f>
              <c:strCache>
                <c:ptCount val="3"/>
                <c:pt idx="0">
                  <c:v>2015</c:v>
                </c:pt>
                <c:pt idx="1">
                  <c:v>2016</c:v>
                </c:pt>
                <c:pt idx="2">
                  <c:v>2017</c:v>
                </c:pt>
              </c:strCache>
            </c:strRef>
          </c:cat>
          <c:val>
            <c:numRef>
              <c:f>Sheet5!$E$5:$E$8</c:f>
              <c:numCache>
                <c:formatCode>General</c:formatCode>
                <c:ptCount val="3"/>
                <c:pt idx="0">
                  <c:v>34297.259999999987</c:v>
                </c:pt>
                <c:pt idx="1">
                  <c:v>51185.509999999995</c:v>
                </c:pt>
                <c:pt idx="2">
                  <c:v>62535.87</c:v>
                </c:pt>
              </c:numCache>
            </c:numRef>
          </c:val>
        </c:ser>
        <c:ser>
          <c:idx val="4"/>
          <c:order val="4"/>
          <c:tx>
            <c:strRef>
              <c:f>Sheet5!$F$3:$F$4</c:f>
              <c:strCache>
                <c:ptCount val="1"/>
                <c:pt idx="0">
                  <c:v>E</c:v>
                </c:pt>
              </c:strCache>
            </c:strRef>
          </c:tx>
          <c:invertIfNegative val="0"/>
          <c:cat>
            <c:strRef>
              <c:f>Sheet5!$A$5:$A$8</c:f>
              <c:strCache>
                <c:ptCount val="3"/>
                <c:pt idx="0">
                  <c:v>2015</c:v>
                </c:pt>
                <c:pt idx="1">
                  <c:v>2016</c:v>
                </c:pt>
                <c:pt idx="2">
                  <c:v>2017</c:v>
                </c:pt>
              </c:strCache>
            </c:strRef>
          </c:cat>
          <c:val>
            <c:numRef>
              <c:f>Sheet5!$F$5:$F$8</c:f>
              <c:numCache>
                <c:formatCode>General</c:formatCode>
                <c:ptCount val="3"/>
                <c:pt idx="0">
                  <c:v>25086.35</c:v>
                </c:pt>
                <c:pt idx="1">
                  <c:v>27165</c:v>
                </c:pt>
                <c:pt idx="2">
                  <c:v>26049.029999999995</c:v>
                </c:pt>
              </c:numCache>
            </c:numRef>
          </c:val>
        </c:ser>
        <c:ser>
          <c:idx val="5"/>
          <c:order val="5"/>
          <c:tx>
            <c:strRef>
              <c:f>Sheet5!$G$3:$G$4</c:f>
              <c:strCache>
                <c:ptCount val="1"/>
                <c:pt idx="0">
                  <c:v>F</c:v>
                </c:pt>
              </c:strCache>
            </c:strRef>
          </c:tx>
          <c:invertIfNegative val="0"/>
          <c:cat>
            <c:strRef>
              <c:f>Sheet5!$A$5:$A$8</c:f>
              <c:strCache>
                <c:ptCount val="3"/>
                <c:pt idx="0">
                  <c:v>2015</c:v>
                </c:pt>
                <c:pt idx="1">
                  <c:v>2016</c:v>
                </c:pt>
                <c:pt idx="2">
                  <c:v>2017</c:v>
                </c:pt>
              </c:strCache>
            </c:strRef>
          </c:cat>
          <c:val>
            <c:numRef>
              <c:f>Sheet5!$G$5:$G$8</c:f>
              <c:numCache>
                <c:formatCode>General</c:formatCode>
                <c:ptCount val="3"/>
                <c:pt idx="0">
                  <c:v>6882.13</c:v>
                </c:pt>
                <c:pt idx="1">
                  <c:v>7312.37</c:v>
                </c:pt>
                <c:pt idx="2">
                  <c:v>6137.3899999999994</c:v>
                </c:pt>
              </c:numCache>
            </c:numRef>
          </c:val>
        </c:ser>
        <c:ser>
          <c:idx val="6"/>
          <c:order val="6"/>
          <c:tx>
            <c:strRef>
              <c:f>Sheet5!$H$3:$H$4</c:f>
              <c:strCache>
                <c:ptCount val="1"/>
                <c:pt idx="0">
                  <c:v>G</c:v>
                </c:pt>
              </c:strCache>
            </c:strRef>
          </c:tx>
          <c:invertIfNegative val="0"/>
          <c:cat>
            <c:strRef>
              <c:f>Sheet5!$A$5:$A$8</c:f>
              <c:strCache>
                <c:ptCount val="3"/>
                <c:pt idx="0">
                  <c:v>2015</c:v>
                </c:pt>
                <c:pt idx="1">
                  <c:v>2016</c:v>
                </c:pt>
                <c:pt idx="2">
                  <c:v>2017</c:v>
                </c:pt>
              </c:strCache>
            </c:strRef>
          </c:cat>
          <c:val>
            <c:numRef>
              <c:f>Sheet5!$H$5:$H$8</c:f>
              <c:numCache>
                <c:formatCode>General</c:formatCode>
                <c:ptCount val="3"/>
                <c:pt idx="0">
                  <c:v>3828.62</c:v>
                </c:pt>
                <c:pt idx="1">
                  <c:v>6722.37</c:v>
                </c:pt>
                <c:pt idx="2">
                  <c:v>5651</c:v>
                </c:pt>
              </c:numCache>
            </c:numRef>
          </c:val>
        </c:ser>
        <c:ser>
          <c:idx val="7"/>
          <c:order val="7"/>
          <c:tx>
            <c:strRef>
              <c:f>Sheet5!$I$3:$I$4</c:f>
              <c:strCache>
                <c:ptCount val="1"/>
                <c:pt idx="0">
                  <c:v>H</c:v>
                </c:pt>
              </c:strCache>
            </c:strRef>
          </c:tx>
          <c:invertIfNegative val="0"/>
          <c:cat>
            <c:strRef>
              <c:f>Sheet5!$A$5:$A$8</c:f>
              <c:strCache>
                <c:ptCount val="3"/>
                <c:pt idx="0">
                  <c:v>2015</c:v>
                </c:pt>
                <c:pt idx="1">
                  <c:v>2016</c:v>
                </c:pt>
                <c:pt idx="2">
                  <c:v>2017</c:v>
                </c:pt>
              </c:strCache>
            </c:strRef>
          </c:cat>
          <c:val>
            <c:numRef>
              <c:f>Sheet5!$I$5:$I$8</c:f>
              <c:numCache>
                <c:formatCode>General</c:formatCode>
                <c:ptCount val="3"/>
                <c:pt idx="0">
                  <c:v>3707</c:v>
                </c:pt>
                <c:pt idx="1">
                  <c:v>1656</c:v>
                </c:pt>
                <c:pt idx="2">
                  <c:v>186</c:v>
                </c:pt>
              </c:numCache>
            </c:numRef>
          </c:val>
        </c:ser>
        <c:dLbls>
          <c:showLegendKey val="0"/>
          <c:showVal val="0"/>
          <c:showCatName val="0"/>
          <c:showSerName val="0"/>
          <c:showPercent val="0"/>
          <c:showBubbleSize val="0"/>
        </c:dLbls>
        <c:gapWidth val="150"/>
        <c:axId val="125573760"/>
        <c:axId val="152969984"/>
      </c:barChart>
      <c:catAx>
        <c:axId val="125573760"/>
        <c:scaling>
          <c:orientation val="minMax"/>
        </c:scaling>
        <c:delete val="0"/>
        <c:axPos val="b"/>
        <c:majorTickMark val="out"/>
        <c:minorTickMark val="none"/>
        <c:tickLblPos val="nextTo"/>
        <c:crossAx val="152969984"/>
        <c:crosses val="autoZero"/>
        <c:auto val="1"/>
        <c:lblAlgn val="ctr"/>
        <c:lblOffset val="100"/>
        <c:noMultiLvlLbl val="0"/>
      </c:catAx>
      <c:valAx>
        <c:axId val="152969984"/>
        <c:scaling>
          <c:orientation val="minMax"/>
        </c:scaling>
        <c:delete val="0"/>
        <c:axPos val="l"/>
        <c:numFmt formatCode="General" sourceLinked="1"/>
        <c:majorTickMark val="out"/>
        <c:minorTickMark val="none"/>
        <c:tickLblPos val="nextTo"/>
        <c:crossAx val="125573760"/>
        <c:crosses val="autoZero"/>
        <c:crossBetween val="between"/>
      </c:valAx>
    </c:plotArea>
    <c:legend>
      <c:legendPos val="r"/>
      <c:layout>
        <c:manualLayout>
          <c:xMode val="edge"/>
          <c:yMode val="edge"/>
          <c:x val="0.16076907205612095"/>
          <c:y val="0.10031641878098571"/>
          <c:w val="0.692978642751923"/>
          <c:h val="0.16047827354913968"/>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(2).xlsx]Sheet19!PivotTable2</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Cancellation</a:t>
            </a:r>
            <a:r>
              <a:rPr lang="en-US" sz="1400" baseline="0">
                <a:latin typeface="Times New Roman" panose="02020603050405020304" pitchFamily="18" charset="0"/>
                <a:cs typeface="Times New Roman" panose="02020603050405020304" pitchFamily="18" charset="0"/>
              </a:rPr>
              <a:t> Rates</a:t>
            </a:r>
            <a:endParaRPr lang="en-US" sz="1400">
              <a:latin typeface="Times New Roman" panose="02020603050405020304" pitchFamily="18" charset="0"/>
              <a:cs typeface="Times New Roman" panose="02020603050405020304" pitchFamily="18" charset="0"/>
            </a:endParaRP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Sheet19!$B$3:$B$5</c:f>
              <c:strCache>
                <c:ptCount val="1"/>
                <c:pt idx="0">
                  <c:v>City Hotel - 2015</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Sheet19!$B$6:$B$19</c:f>
              <c:numCache>
                <c:formatCode>0.00%</c:formatCode>
                <c:ptCount val="12"/>
                <c:pt idx="0">
                  <c:v>0</c:v>
                </c:pt>
                <c:pt idx="1">
                  <c:v>0</c:v>
                </c:pt>
                <c:pt idx="2">
                  <c:v>0</c:v>
                </c:pt>
                <c:pt idx="3">
                  <c:v>0</c:v>
                </c:pt>
                <c:pt idx="4">
                  <c:v>0</c:v>
                </c:pt>
                <c:pt idx="5">
                  <c:v>0</c:v>
                </c:pt>
                <c:pt idx="6">
                  <c:v>3.6639857015192137E-2</c:v>
                </c:pt>
                <c:pt idx="7">
                  <c:v>6.1662198391420911E-2</c:v>
                </c:pt>
                <c:pt idx="8">
                  <c:v>6.1662198391420911E-2</c:v>
                </c:pt>
                <c:pt idx="9">
                  <c:v>4.5576407506702415E-2</c:v>
                </c:pt>
                <c:pt idx="10">
                  <c:v>1.2511170688114389E-2</c:v>
                </c:pt>
                <c:pt idx="11">
                  <c:v>3.038427167113494E-2</c:v>
                </c:pt>
              </c:numCache>
            </c:numRef>
          </c:val>
        </c:ser>
        <c:ser>
          <c:idx val="1"/>
          <c:order val="1"/>
          <c:tx>
            <c:strRef>
              <c:f>Sheet19!$C$3:$C$5</c:f>
              <c:strCache>
                <c:ptCount val="1"/>
                <c:pt idx="0">
                  <c:v>City Hotel - 2016</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Sheet19!$C$6:$C$19</c:f>
              <c:numCache>
                <c:formatCode>0.00%</c:formatCode>
                <c:ptCount val="12"/>
                <c:pt idx="0">
                  <c:v>4.4682752457551383E-3</c:v>
                </c:pt>
                <c:pt idx="1">
                  <c:v>1.519213583556747E-2</c:v>
                </c:pt>
                <c:pt idx="2">
                  <c:v>1.6085790884718499E-2</c:v>
                </c:pt>
                <c:pt idx="3">
                  <c:v>2.1447721179624665E-2</c:v>
                </c:pt>
                <c:pt idx="4">
                  <c:v>2.0554066130473638E-2</c:v>
                </c:pt>
                <c:pt idx="5">
                  <c:v>3.1277926720285967E-2</c:v>
                </c:pt>
                <c:pt idx="6">
                  <c:v>1.6085790884718499E-2</c:v>
                </c:pt>
                <c:pt idx="7">
                  <c:v>1.6979445933869526E-2</c:v>
                </c:pt>
                <c:pt idx="8">
                  <c:v>2.2341376228775692E-2</c:v>
                </c:pt>
                <c:pt idx="9">
                  <c:v>2.4128686327077747E-2</c:v>
                </c:pt>
                <c:pt idx="10">
                  <c:v>1.519213583556747E-2</c:v>
                </c:pt>
                <c:pt idx="11">
                  <c:v>1.161751563896336E-2</c:v>
                </c:pt>
              </c:numCache>
            </c:numRef>
          </c:val>
        </c:ser>
        <c:ser>
          <c:idx val="2"/>
          <c:order val="2"/>
          <c:tx>
            <c:strRef>
              <c:f>Sheet19!$D$3:$D$5</c:f>
              <c:strCache>
                <c:ptCount val="1"/>
                <c:pt idx="0">
                  <c:v>City Hotel - 2017</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Sheet19!$D$6:$D$19</c:f>
              <c:numCache>
                <c:formatCode>0.00%</c:formatCode>
                <c:ptCount val="12"/>
                <c:pt idx="0">
                  <c:v>1.9660411081322611E-2</c:v>
                </c:pt>
                <c:pt idx="1">
                  <c:v>1.6979445933869526E-2</c:v>
                </c:pt>
                <c:pt idx="2">
                  <c:v>2.6809651474530832E-2</c:v>
                </c:pt>
                <c:pt idx="3">
                  <c:v>4.736371760500447E-2</c:v>
                </c:pt>
                <c:pt idx="4">
                  <c:v>4.3789097408400354E-2</c:v>
                </c:pt>
                <c:pt idx="5">
                  <c:v>4.736371760500447E-2</c:v>
                </c:pt>
                <c:pt idx="6">
                  <c:v>3.5746201966041107E-2</c:v>
                </c:pt>
                <c:pt idx="7">
                  <c:v>2.2341376228775692E-2</c:v>
                </c:pt>
                <c:pt idx="8">
                  <c:v>0</c:v>
                </c:pt>
                <c:pt idx="9">
                  <c:v>0</c:v>
                </c:pt>
                <c:pt idx="10">
                  <c:v>0</c:v>
                </c:pt>
                <c:pt idx="11">
                  <c:v>0</c:v>
                </c:pt>
              </c:numCache>
            </c:numRef>
          </c:val>
        </c:ser>
        <c:ser>
          <c:idx val="3"/>
          <c:order val="3"/>
          <c:tx>
            <c:strRef>
              <c:f>Sheet19!$F$3:$F$5</c:f>
              <c:strCache>
                <c:ptCount val="1"/>
                <c:pt idx="0">
                  <c:v>Resort Hotel - 2015</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Sheet19!$F$6:$F$19</c:f>
              <c:numCache>
                <c:formatCode>0.00%</c:formatCode>
                <c:ptCount val="12"/>
                <c:pt idx="0">
                  <c:v>0</c:v>
                </c:pt>
                <c:pt idx="1">
                  <c:v>0</c:v>
                </c:pt>
                <c:pt idx="2">
                  <c:v>0</c:v>
                </c:pt>
                <c:pt idx="3">
                  <c:v>0</c:v>
                </c:pt>
                <c:pt idx="4">
                  <c:v>0</c:v>
                </c:pt>
                <c:pt idx="5">
                  <c:v>0</c:v>
                </c:pt>
                <c:pt idx="6">
                  <c:v>1.6979445933869526E-2</c:v>
                </c:pt>
                <c:pt idx="7">
                  <c:v>1.6979445933869526E-2</c:v>
                </c:pt>
                <c:pt idx="8">
                  <c:v>2.5915996425379804E-2</c:v>
                </c:pt>
                <c:pt idx="9">
                  <c:v>1.519213583556747E-2</c:v>
                </c:pt>
                <c:pt idx="10">
                  <c:v>5.3619302949061663E-3</c:v>
                </c:pt>
                <c:pt idx="11">
                  <c:v>1.0723860589812333E-2</c:v>
                </c:pt>
              </c:numCache>
            </c:numRef>
          </c:val>
        </c:ser>
        <c:ser>
          <c:idx val="4"/>
          <c:order val="4"/>
          <c:tx>
            <c:strRef>
              <c:f>Sheet19!$G$3:$G$5</c:f>
              <c:strCache>
                <c:ptCount val="1"/>
                <c:pt idx="0">
                  <c:v>Resort Hotel - 2016</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Sheet19!$G$6:$G$19</c:f>
              <c:numCache>
                <c:formatCode>0.00%</c:formatCode>
                <c:ptCount val="12"/>
                <c:pt idx="0">
                  <c:v>3.5746201966041107E-3</c:v>
                </c:pt>
                <c:pt idx="1">
                  <c:v>5.3619302949061663E-3</c:v>
                </c:pt>
                <c:pt idx="2">
                  <c:v>8.0428954423592495E-3</c:v>
                </c:pt>
                <c:pt idx="3">
                  <c:v>1.161751563896336E-2</c:v>
                </c:pt>
                <c:pt idx="4">
                  <c:v>5.3619302949061663E-3</c:v>
                </c:pt>
                <c:pt idx="5">
                  <c:v>1.0723860589812333E-2</c:v>
                </c:pt>
                <c:pt idx="6">
                  <c:v>4.4682752457551383E-3</c:v>
                </c:pt>
                <c:pt idx="7">
                  <c:v>8.0428954423592495E-3</c:v>
                </c:pt>
                <c:pt idx="8">
                  <c:v>2.6809651474530832E-3</c:v>
                </c:pt>
                <c:pt idx="9">
                  <c:v>8.0428954423592495E-3</c:v>
                </c:pt>
                <c:pt idx="10">
                  <c:v>4.4682752457551383E-3</c:v>
                </c:pt>
                <c:pt idx="11">
                  <c:v>6.2555853440571943E-3</c:v>
                </c:pt>
              </c:numCache>
            </c:numRef>
          </c:val>
        </c:ser>
        <c:ser>
          <c:idx val="5"/>
          <c:order val="5"/>
          <c:tx>
            <c:strRef>
              <c:f>Sheet19!$H$3:$H$5</c:f>
              <c:strCache>
                <c:ptCount val="1"/>
                <c:pt idx="0">
                  <c:v>Resort Hotel - 2017</c:v>
                </c:pt>
              </c:strCache>
            </c:strRef>
          </c:tx>
          <c:invertIfNegative val="0"/>
          <c:cat>
            <c:multiLvlStrRef>
              <c:f>Sheet19!$A$6:$A$19</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Canceled</c:v>
                  </c:pt>
                </c:lvl>
              </c:multiLvlStrCache>
            </c:multiLvlStrRef>
          </c:cat>
          <c:val>
            <c:numRef>
              <c:f>Sheet19!$H$6:$H$19</c:f>
              <c:numCache>
                <c:formatCode>0.00%</c:formatCode>
                <c:ptCount val="12"/>
                <c:pt idx="0">
                  <c:v>3.5746201966041107E-3</c:v>
                </c:pt>
                <c:pt idx="1">
                  <c:v>1.0723860589812333E-2</c:v>
                </c:pt>
                <c:pt idx="2">
                  <c:v>8.9365504915102766E-3</c:v>
                </c:pt>
                <c:pt idx="3">
                  <c:v>1.161751563896336E-2</c:v>
                </c:pt>
                <c:pt idx="4">
                  <c:v>1.6085790884718499E-2</c:v>
                </c:pt>
                <c:pt idx="5">
                  <c:v>1.519213583556747E-2</c:v>
                </c:pt>
                <c:pt idx="6">
                  <c:v>2.1447721179624665E-2</c:v>
                </c:pt>
                <c:pt idx="7">
                  <c:v>1.876675603217158E-2</c:v>
                </c:pt>
                <c:pt idx="8">
                  <c:v>0</c:v>
                </c:pt>
                <c:pt idx="9">
                  <c:v>0</c:v>
                </c:pt>
                <c:pt idx="10">
                  <c:v>0</c:v>
                </c:pt>
                <c:pt idx="11">
                  <c:v>0</c:v>
                </c:pt>
              </c:numCache>
            </c:numRef>
          </c:val>
        </c:ser>
        <c:dLbls>
          <c:showLegendKey val="0"/>
          <c:showVal val="0"/>
          <c:showCatName val="0"/>
          <c:showSerName val="0"/>
          <c:showPercent val="0"/>
          <c:showBubbleSize val="0"/>
        </c:dLbls>
        <c:gapWidth val="150"/>
        <c:axId val="40076416"/>
        <c:axId val="40077952"/>
      </c:barChart>
      <c:catAx>
        <c:axId val="40076416"/>
        <c:scaling>
          <c:orientation val="minMax"/>
        </c:scaling>
        <c:delete val="1"/>
        <c:axPos val="b"/>
        <c:majorTickMark val="out"/>
        <c:minorTickMark val="none"/>
        <c:tickLblPos val="nextTo"/>
        <c:crossAx val="40077952"/>
        <c:crosses val="autoZero"/>
        <c:auto val="1"/>
        <c:lblAlgn val="ctr"/>
        <c:lblOffset val="100"/>
        <c:noMultiLvlLbl val="0"/>
      </c:catAx>
      <c:valAx>
        <c:axId val="40077952"/>
        <c:scaling>
          <c:orientation val="minMax"/>
        </c:scaling>
        <c:delete val="0"/>
        <c:axPos val="l"/>
        <c:numFmt formatCode="0.00%" sourceLinked="1"/>
        <c:majorTickMark val="out"/>
        <c:minorTickMark val="none"/>
        <c:tickLblPos val="nextTo"/>
        <c:crossAx val="4007641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(2).xlsx]Sheet2!PivotTable5</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Customer</a:t>
            </a:r>
            <a:r>
              <a:rPr lang="en-US" sz="1400" baseline="0">
                <a:latin typeface="Times New Roman" panose="02020603050405020304" pitchFamily="18" charset="0"/>
                <a:cs typeface="Times New Roman" panose="02020603050405020304" pitchFamily="18" charset="0"/>
              </a:rPr>
              <a:t> Demographics</a:t>
            </a:r>
            <a:endParaRPr lang="en-US" sz="1400">
              <a:latin typeface="Times New Roman" panose="02020603050405020304" pitchFamily="18" charset="0"/>
              <a:cs typeface="Times New Roman" panose="02020603050405020304" pitchFamily="18" charset="0"/>
            </a:endParaRPr>
          </a:p>
        </c:rich>
      </c:tx>
      <c:layout/>
      <c:overlay val="0"/>
    </c:title>
    <c:autoTitleDeleted val="0"/>
    <c:pivotFmts>
      <c:pivotFmt>
        <c:idx val="0"/>
        <c:marker>
          <c:symbol val="none"/>
        </c:marker>
        <c:dLbl>
          <c:idx val="0"/>
          <c:spPr/>
          <c:txPr>
            <a:bodyPr/>
            <a:lstStyle/>
            <a:p>
              <a:pPr>
                <a:defRPr/>
              </a:pPr>
              <a:endParaRPr lang="en-US"/>
            </a:p>
          </c:txPr>
          <c:showLegendKey val="0"/>
          <c:showVal val="0"/>
          <c:showCatName val="0"/>
          <c:showSerName val="0"/>
          <c:showPercent val="1"/>
          <c:showBubbleSize val="0"/>
        </c:dLbl>
      </c:pivotFmt>
      <c:pivotFmt>
        <c:idx val="1"/>
        <c:marker>
          <c:symbol val="none"/>
        </c:marker>
        <c:dLbl>
          <c:idx val="0"/>
          <c:spPr/>
          <c:txPr>
            <a:bodyPr/>
            <a:lstStyle/>
            <a:p>
              <a:pPr>
                <a:defRPr/>
              </a:pPr>
              <a:endParaRPr lang="en-US"/>
            </a:p>
          </c:txPr>
          <c:showLegendKey val="0"/>
          <c:showVal val="0"/>
          <c:showCatName val="0"/>
          <c:showSerName val="0"/>
          <c:showPercent val="1"/>
          <c:showBubbleSize val="0"/>
        </c:dLbl>
      </c:pivotFmt>
      <c:pivotFmt>
        <c:idx val="2"/>
        <c:marker>
          <c:symbol val="none"/>
        </c:marker>
        <c:dLbl>
          <c:idx val="0"/>
          <c:spPr/>
          <c:txPr>
            <a:bodyPr/>
            <a:lstStyle/>
            <a:p>
              <a:pPr>
                <a:defRPr/>
              </a:pPr>
              <a:endParaRPr lang="en-US"/>
            </a:p>
          </c:txPr>
          <c:showLegendKey val="0"/>
          <c:showVal val="0"/>
          <c:showCatName val="0"/>
          <c:showSerName val="0"/>
          <c:showPercent val="1"/>
          <c:showBubbleSize val="0"/>
        </c:dLbl>
      </c:pivotFmt>
      <c:pivotFmt>
        <c:idx val="3"/>
        <c:marker>
          <c:symbol val="none"/>
        </c:marker>
        <c:dLbl>
          <c:idx val="0"/>
          <c:spPr/>
          <c:txPr>
            <a:bodyPr/>
            <a:lstStyle/>
            <a:p>
              <a:pPr>
                <a:defRPr/>
              </a:pPr>
              <a:endParaRPr lang="en-US"/>
            </a:p>
          </c:txPr>
          <c:showLegendKey val="0"/>
          <c:showVal val="0"/>
          <c:showCatName val="0"/>
          <c:showSerName val="0"/>
          <c:showPercent val="1"/>
          <c:showBubbleSize val="0"/>
        </c:dLbl>
      </c:pivotFmt>
      <c:pivotFmt>
        <c:idx val="4"/>
        <c:marker>
          <c:symbol val="none"/>
        </c:marker>
        <c:dLbl>
          <c:idx val="0"/>
          <c:spPr/>
          <c:txPr>
            <a:bodyPr/>
            <a:lstStyle/>
            <a:p>
              <a:pPr>
                <a:defRPr/>
              </a:pPr>
              <a:endParaRPr lang="en-US"/>
            </a:p>
          </c:txPr>
          <c:showLegendKey val="0"/>
          <c:showVal val="0"/>
          <c:showCatName val="0"/>
          <c:showSerName val="0"/>
          <c:showPercent val="1"/>
          <c:showBubbleSize val="0"/>
        </c:dLbl>
      </c:pivotFmt>
      <c:pivotFmt>
        <c:idx val="5"/>
        <c:marker>
          <c:symbol val="none"/>
        </c:marker>
        <c:dLbl>
          <c:idx val="0"/>
          <c:spPr/>
          <c:txPr>
            <a:bodyPr/>
            <a:lstStyle/>
            <a:p>
              <a:pPr>
                <a:defRPr/>
              </a:pPr>
              <a:endParaRPr lang="en-US"/>
            </a:p>
          </c:txPr>
          <c:showLegendKey val="0"/>
          <c:showVal val="0"/>
          <c:showCatName val="0"/>
          <c:showSerName val="0"/>
          <c:showPercent val="1"/>
          <c:showBubbleSize val="0"/>
        </c:dLbl>
      </c:pivotFmt>
      <c:pivotFmt>
        <c:idx val="6"/>
        <c:marker>
          <c:symbol val="none"/>
        </c:marker>
        <c:dLbl>
          <c:idx val="0"/>
          <c:spPr/>
          <c:txPr>
            <a:bodyPr/>
            <a:lstStyle/>
            <a:p>
              <a:pPr>
                <a:defRPr/>
              </a:pPr>
              <a:endParaRPr lang="en-US"/>
            </a:p>
          </c:txPr>
          <c:showLegendKey val="0"/>
          <c:showVal val="0"/>
          <c:showCatName val="0"/>
          <c:showSerName val="0"/>
          <c:showPercent val="1"/>
          <c:showBubbleSize val="0"/>
        </c:dLbl>
      </c:pivotFmt>
      <c:pivotFmt>
        <c:idx val="7"/>
        <c:marker>
          <c:symbol val="none"/>
        </c:marker>
        <c:dLbl>
          <c:idx val="0"/>
          <c:spPr/>
          <c:txPr>
            <a:bodyPr/>
            <a:lstStyle/>
            <a:p>
              <a:pPr>
                <a:defRPr/>
              </a:pPr>
              <a:endParaRPr lang="en-US"/>
            </a:p>
          </c:txPr>
          <c:showLegendKey val="0"/>
          <c:showVal val="0"/>
          <c:showCatName val="0"/>
          <c:showSerName val="0"/>
          <c:showPercent val="1"/>
          <c:showBubbleSize val="0"/>
        </c:dLbl>
      </c:pivotFmt>
      <c:pivotFmt>
        <c:idx val="8"/>
        <c:marker>
          <c:symbol val="none"/>
        </c:marker>
        <c:dLbl>
          <c:idx val="0"/>
          <c:spPr/>
          <c:txPr>
            <a:bodyPr/>
            <a:lstStyle/>
            <a:p>
              <a:pPr>
                <a:defRPr/>
              </a:pPr>
              <a:endParaRPr lang="en-US"/>
            </a:p>
          </c:txPr>
          <c:showLegendKey val="0"/>
          <c:showVal val="0"/>
          <c:showCatName val="0"/>
          <c:showSerName val="0"/>
          <c:showPercent val="1"/>
          <c:showBubbleSize val="0"/>
        </c:dLbl>
      </c:pivotFmt>
      <c:pivotFmt>
        <c:idx val="9"/>
        <c:marker>
          <c:symbol val="none"/>
        </c:marker>
        <c:dLbl>
          <c:idx val="0"/>
          <c:spPr/>
          <c:txPr>
            <a:bodyPr/>
            <a:lstStyle/>
            <a:p>
              <a:pPr>
                <a:defRPr/>
              </a:pPr>
              <a:endParaRPr lang="en-US"/>
            </a:p>
          </c:txPr>
          <c:showLegendKey val="0"/>
          <c:showVal val="0"/>
          <c:showCatName val="0"/>
          <c:showSerName val="0"/>
          <c:showPercent val="1"/>
          <c:showBubbleSize val="0"/>
        </c:dLbl>
      </c:pivotFmt>
      <c:pivotFmt>
        <c:idx val="10"/>
        <c:marker>
          <c:symbol val="none"/>
        </c:marker>
        <c:dLbl>
          <c:idx val="0"/>
          <c:spPr/>
          <c:txPr>
            <a:bodyPr/>
            <a:lstStyle/>
            <a:p>
              <a:pPr>
                <a:defRPr/>
              </a:pPr>
              <a:endParaRPr lang="en-US"/>
            </a:p>
          </c:txPr>
          <c:showLegendKey val="0"/>
          <c:showVal val="0"/>
          <c:showCatName val="0"/>
          <c:showSerName val="0"/>
          <c:showPercent val="1"/>
          <c:showBubbleSize val="0"/>
        </c:dLbl>
      </c:pivotFmt>
      <c:pivotFmt>
        <c:idx val="11"/>
        <c:marker>
          <c:symbol val="none"/>
        </c:marker>
        <c:dLbl>
          <c:idx val="0"/>
          <c:spPr/>
          <c:txPr>
            <a:bodyPr/>
            <a:lstStyle/>
            <a:p>
              <a:pPr>
                <a:defRPr/>
              </a:pPr>
              <a:endParaRPr lang="en-US"/>
            </a:p>
          </c:txPr>
          <c:showLegendKey val="0"/>
          <c:showVal val="0"/>
          <c:showCatName val="0"/>
          <c:showSerName val="0"/>
          <c:showPercent val="1"/>
          <c:showBubbleSize val="0"/>
        </c:dLbl>
      </c:pivotFmt>
      <c:pivotFmt>
        <c:idx val="12"/>
        <c:marker>
          <c:symbol val="none"/>
        </c:marker>
        <c:dLbl>
          <c:idx val="0"/>
          <c:spPr/>
          <c:txPr>
            <a:bodyPr/>
            <a:lstStyle/>
            <a:p>
              <a:pPr>
                <a:defRPr/>
              </a:pPr>
              <a:endParaRPr lang="en-US"/>
            </a:p>
          </c:txPr>
          <c:showLegendKey val="0"/>
          <c:showVal val="0"/>
          <c:showCatName val="0"/>
          <c:showSerName val="0"/>
          <c:showPercent val="1"/>
          <c:showBubbleSize val="0"/>
        </c:dLbl>
      </c:pivotFmt>
      <c:pivotFmt>
        <c:idx val="13"/>
        <c:marker>
          <c:symbol val="none"/>
        </c:marker>
        <c:dLbl>
          <c:idx val="0"/>
          <c:spPr/>
          <c:txPr>
            <a:bodyPr/>
            <a:lstStyle/>
            <a:p>
              <a:pPr>
                <a:defRPr/>
              </a:pPr>
              <a:endParaRPr lang="en-US"/>
            </a:p>
          </c:txPr>
          <c:showLegendKey val="0"/>
          <c:showVal val="0"/>
          <c:showCatName val="0"/>
          <c:showSerName val="0"/>
          <c:showPercent val="1"/>
          <c:showBubbleSize val="0"/>
        </c:dLbl>
      </c:pivotFmt>
      <c:pivotFmt>
        <c:idx val="14"/>
        <c:marker>
          <c:symbol val="none"/>
        </c:marker>
        <c:dLbl>
          <c:idx val="0"/>
          <c:spPr/>
          <c:txPr>
            <a:bodyPr/>
            <a:lstStyle/>
            <a:p>
              <a:pPr>
                <a:defRPr/>
              </a:pPr>
              <a:endParaRPr lang="en-US"/>
            </a:p>
          </c:txPr>
          <c:showLegendKey val="0"/>
          <c:showVal val="0"/>
          <c:showCatName val="0"/>
          <c:showSerName val="0"/>
          <c:showPercent val="1"/>
          <c:showBubbleSize val="0"/>
        </c:dLbl>
      </c:pivotFmt>
      <c:pivotFmt>
        <c:idx val="15"/>
        <c:marker>
          <c:symbol val="none"/>
        </c:marker>
        <c:dLbl>
          <c:idx val="0"/>
          <c:spPr/>
          <c:txPr>
            <a:bodyPr/>
            <a:lstStyle/>
            <a:p>
              <a:pPr>
                <a:defRPr/>
              </a:pPr>
              <a:endParaRPr lang="en-US"/>
            </a:p>
          </c:txPr>
          <c:showLegendKey val="0"/>
          <c:showVal val="0"/>
          <c:showCatName val="0"/>
          <c:showSerName val="0"/>
          <c:showPercent val="1"/>
          <c:showBubbleSize val="0"/>
        </c:dLbl>
      </c:pivotFmt>
      <c:pivotFmt>
        <c:idx val="16"/>
        <c:marker>
          <c:symbol val="none"/>
        </c:marker>
        <c:dLbl>
          <c:idx val="0"/>
          <c:spPr/>
          <c:txPr>
            <a:bodyPr/>
            <a:lstStyle/>
            <a:p>
              <a:pPr>
                <a:defRPr/>
              </a:pPr>
              <a:endParaRPr lang="en-US"/>
            </a:p>
          </c:txPr>
          <c:showLegendKey val="0"/>
          <c:showVal val="0"/>
          <c:showCatName val="0"/>
          <c:showSerName val="0"/>
          <c:showPercent val="1"/>
          <c:showBubbleSize val="0"/>
        </c:dLbl>
      </c:pivotFmt>
      <c:pivotFmt>
        <c:idx val="17"/>
        <c:marker>
          <c:symbol val="none"/>
        </c:marker>
        <c:dLbl>
          <c:idx val="0"/>
          <c:spPr/>
          <c:txPr>
            <a:bodyPr/>
            <a:lstStyle/>
            <a:p>
              <a:pPr>
                <a:defRPr/>
              </a:pPr>
              <a:endParaRPr lang="en-US"/>
            </a:p>
          </c:txPr>
          <c:showLegendKey val="0"/>
          <c:showVal val="0"/>
          <c:showCatName val="0"/>
          <c:showSerName val="0"/>
          <c:showPercent val="1"/>
          <c:showBubbleSize val="0"/>
        </c:dLbl>
      </c:pivotFmt>
      <c:pivotFmt>
        <c:idx val="18"/>
        <c:marker>
          <c:symbol val="none"/>
        </c:marker>
        <c:dLbl>
          <c:idx val="0"/>
          <c:spPr/>
          <c:txPr>
            <a:bodyPr/>
            <a:lstStyle/>
            <a:p>
              <a:pPr>
                <a:defRPr/>
              </a:pPr>
              <a:endParaRPr lang="en-US"/>
            </a:p>
          </c:txPr>
          <c:showLegendKey val="0"/>
          <c:showVal val="0"/>
          <c:showCatName val="0"/>
          <c:showSerName val="0"/>
          <c:showPercent val="1"/>
          <c:showBubbleSize val="0"/>
        </c:dLbl>
      </c:pivotFmt>
      <c:pivotFmt>
        <c:idx val="19"/>
        <c:marker>
          <c:symbol val="none"/>
        </c:marker>
        <c:dLbl>
          <c:idx val="0"/>
          <c:spPr/>
          <c:txPr>
            <a:bodyPr/>
            <a:lstStyle/>
            <a:p>
              <a:pPr>
                <a:defRPr/>
              </a:pPr>
              <a:endParaRPr lang="en-US"/>
            </a:p>
          </c:txPr>
          <c:showLegendKey val="0"/>
          <c:showVal val="0"/>
          <c:showCatName val="0"/>
          <c:showSerName val="0"/>
          <c:showPercent val="1"/>
          <c:showBubbleSize val="0"/>
        </c:dLbl>
      </c:pivotFmt>
      <c:pivotFmt>
        <c:idx val="20"/>
        <c:marker>
          <c:symbol val="none"/>
        </c:marker>
        <c:dLbl>
          <c:idx val="0"/>
          <c:spPr/>
          <c:txPr>
            <a:bodyPr/>
            <a:lstStyle/>
            <a:p>
              <a:pPr>
                <a:defRPr/>
              </a:pPr>
              <a:endParaRPr lang="en-US"/>
            </a:p>
          </c:txPr>
          <c:showLegendKey val="0"/>
          <c:showVal val="0"/>
          <c:showCatName val="0"/>
          <c:showSerName val="0"/>
          <c:showPercent val="1"/>
          <c:showBubbleSize val="0"/>
        </c:dLbl>
      </c:pivotFmt>
      <c:pivotFmt>
        <c:idx val="21"/>
        <c:marker>
          <c:symbol val="none"/>
        </c:marker>
        <c:dLbl>
          <c:idx val="0"/>
          <c:spPr/>
          <c:txPr>
            <a:bodyPr/>
            <a:lstStyle/>
            <a:p>
              <a:pPr>
                <a:defRPr/>
              </a:pPr>
              <a:endParaRPr lang="en-US"/>
            </a:p>
          </c:txPr>
          <c:showLegendKey val="0"/>
          <c:showVal val="0"/>
          <c:showCatName val="0"/>
          <c:showSerName val="0"/>
          <c:showPercent val="1"/>
          <c:showBubbleSize val="0"/>
        </c:dLbl>
      </c:pivotFmt>
      <c:pivotFmt>
        <c:idx val="22"/>
        <c:marker>
          <c:symbol val="none"/>
        </c:marker>
        <c:dLbl>
          <c:idx val="0"/>
          <c:spPr/>
          <c:txPr>
            <a:bodyPr/>
            <a:lstStyle/>
            <a:p>
              <a:pPr>
                <a:defRPr/>
              </a:pPr>
              <a:endParaRPr lang="en-US"/>
            </a:p>
          </c:txPr>
          <c:showLegendKey val="0"/>
          <c:showVal val="0"/>
          <c:showCatName val="0"/>
          <c:showSerName val="0"/>
          <c:showPercent val="1"/>
          <c:showBubbleSize val="0"/>
        </c:dLbl>
      </c:pivotFmt>
      <c:pivotFmt>
        <c:idx val="23"/>
        <c:marker>
          <c:symbol val="none"/>
        </c:marker>
        <c:dLbl>
          <c:idx val="0"/>
          <c:spPr/>
          <c:txPr>
            <a:bodyPr/>
            <a:lstStyle/>
            <a:p>
              <a:pPr>
                <a:defRPr/>
              </a:pPr>
              <a:endParaRPr lang="en-US"/>
            </a:p>
          </c:txPr>
          <c:showLegendKey val="0"/>
          <c:showVal val="0"/>
          <c:showCatName val="0"/>
          <c:showSerName val="0"/>
          <c:showPercent val="1"/>
          <c:showBubbleSize val="0"/>
        </c:dLbl>
      </c:pivotFmt>
      <c:pivotFmt>
        <c:idx val="24"/>
        <c:marker>
          <c:symbol val="none"/>
        </c:marker>
        <c:dLbl>
          <c:idx val="0"/>
          <c:spPr/>
          <c:txPr>
            <a:bodyPr/>
            <a:lstStyle/>
            <a:p>
              <a:pPr>
                <a:defRPr/>
              </a:pPr>
              <a:endParaRPr lang="en-US"/>
            </a:p>
          </c:txPr>
          <c:showLegendKey val="0"/>
          <c:showVal val="0"/>
          <c:showCatName val="0"/>
          <c:showSerName val="0"/>
          <c:showPercent val="1"/>
          <c:showBubbleSize val="0"/>
        </c:dLbl>
      </c:pivotFmt>
      <c:pivotFmt>
        <c:idx val="25"/>
        <c:marker>
          <c:symbol val="none"/>
        </c:marker>
        <c:dLbl>
          <c:idx val="0"/>
          <c:spPr/>
          <c:txPr>
            <a:bodyPr/>
            <a:lstStyle/>
            <a:p>
              <a:pPr>
                <a:defRPr/>
              </a:pPr>
              <a:endParaRPr lang="en-US"/>
            </a:p>
          </c:txPr>
          <c:showLegendKey val="0"/>
          <c:showVal val="0"/>
          <c:showCatName val="0"/>
          <c:showSerName val="0"/>
          <c:showPercent val="1"/>
          <c:showBubbleSize val="0"/>
        </c:dLbl>
      </c:pivotFmt>
      <c:pivotFmt>
        <c:idx val="26"/>
        <c:marker>
          <c:symbol val="none"/>
        </c:marker>
        <c:dLbl>
          <c:idx val="0"/>
          <c:spPr/>
          <c:txPr>
            <a:bodyPr/>
            <a:lstStyle/>
            <a:p>
              <a:pPr>
                <a:defRPr/>
              </a:pPr>
              <a:endParaRPr lang="en-US"/>
            </a:p>
          </c:txPr>
          <c:showLegendKey val="0"/>
          <c:showVal val="0"/>
          <c:showCatName val="0"/>
          <c:showSerName val="0"/>
          <c:showPercent val="1"/>
          <c:showBubbleSize val="0"/>
        </c:dLbl>
      </c:pivotFmt>
      <c:pivotFmt>
        <c:idx val="27"/>
        <c:marker>
          <c:symbol val="none"/>
        </c:marker>
        <c:dLbl>
          <c:idx val="0"/>
          <c:spPr/>
          <c:txPr>
            <a:bodyPr/>
            <a:lstStyle/>
            <a:p>
              <a:pPr>
                <a:defRPr/>
              </a:pPr>
              <a:endParaRPr lang="en-US"/>
            </a:p>
          </c:txPr>
          <c:showLegendKey val="0"/>
          <c:showVal val="0"/>
          <c:showCatName val="0"/>
          <c:showSerName val="0"/>
          <c:showPercent val="1"/>
          <c:showBubbleSize val="0"/>
        </c:dLbl>
      </c:pivotFmt>
      <c:pivotFmt>
        <c:idx val="28"/>
        <c:marker>
          <c:symbol val="none"/>
        </c:marker>
        <c:dLbl>
          <c:idx val="0"/>
          <c:spPr/>
          <c:txPr>
            <a:bodyPr/>
            <a:lstStyle/>
            <a:p>
              <a:pPr>
                <a:defRPr/>
              </a:pPr>
              <a:endParaRPr lang="en-US"/>
            </a:p>
          </c:txPr>
          <c:showLegendKey val="0"/>
          <c:showVal val="0"/>
          <c:showCatName val="0"/>
          <c:showSerName val="0"/>
          <c:showPercent val="1"/>
          <c:showBubbleSize val="0"/>
        </c:dLbl>
      </c:pivotFmt>
      <c:pivotFmt>
        <c:idx val="29"/>
        <c:marker>
          <c:symbol val="none"/>
        </c:marker>
        <c:dLbl>
          <c:idx val="0"/>
          <c:spPr/>
          <c:txPr>
            <a:bodyPr/>
            <a:lstStyle/>
            <a:p>
              <a:pPr>
                <a:defRPr/>
              </a:pPr>
              <a:endParaRPr lang="en-US"/>
            </a:p>
          </c:txPr>
          <c:showLegendKey val="0"/>
          <c:showVal val="0"/>
          <c:showCatName val="0"/>
          <c:showSerName val="0"/>
          <c:showPercent val="1"/>
          <c:showBubbleSize val="0"/>
        </c:dLbl>
      </c:pivotFmt>
      <c:pivotFmt>
        <c:idx val="30"/>
        <c:marker>
          <c:symbol val="none"/>
        </c:marker>
        <c:dLbl>
          <c:idx val="0"/>
          <c:spPr/>
          <c:txPr>
            <a:bodyPr/>
            <a:lstStyle/>
            <a:p>
              <a:pPr>
                <a:defRPr/>
              </a:pPr>
              <a:endParaRPr lang="en-US"/>
            </a:p>
          </c:txPr>
          <c:showLegendKey val="0"/>
          <c:showVal val="0"/>
          <c:showCatName val="0"/>
          <c:showSerName val="0"/>
          <c:showPercent val="1"/>
          <c:showBubbleSize val="0"/>
        </c:dLbl>
      </c:pivotFmt>
      <c:pivotFmt>
        <c:idx val="31"/>
        <c:marker>
          <c:symbol val="none"/>
        </c:marker>
        <c:dLbl>
          <c:idx val="0"/>
          <c:spPr/>
          <c:txPr>
            <a:bodyPr/>
            <a:lstStyle/>
            <a:p>
              <a:pPr>
                <a:defRPr/>
              </a:pPr>
              <a:endParaRPr lang="en-US"/>
            </a:p>
          </c:txPr>
          <c:showLegendKey val="0"/>
          <c:showVal val="0"/>
          <c:showCatName val="0"/>
          <c:showSerName val="0"/>
          <c:showPercent val="1"/>
          <c:showBubbleSize val="0"/>
        </c:dLbl>
      </c:pivotFmt>
      <c:pivotFmt>
        <c:idx val="32"/>
        <c:marker>
          <c:symbol val="none"/>
        </c:marker>
        <c:dLbl>
          <c:idx val="0"/>
          <c:spPr/>
          <c:txPr>
            <a:bodyPr/>
            <a:lstStyle/>
            <a:p>
              <a:pPr>
                <a:defRPr/>
              </a:pPr>
              <a:endParaRPr lang="en-US"/>
            </a:p>
          </c:txPr>
          <c:showLegendKey val="0"/>
          <c:showVal val="0"/>
          <c:showCatName val="0"/>
          <c:showSerName val="0"/>
          <c:showPercent val="1"/>
          <c:showBubbleSize val="0"/>
        </c:dLbl>
      </c:pivotFmt>
    </c:pivotFmts>
    <c:plotArea>
      <c:layout/>
      <c:pieChart>
        <c:varyColors val="1"/>
        <c:ser>
          <c:idx val="0"/>
          <c:order val="0"/>
          <c:tx>
            <c:strRef>
              <c:f>Sheet2!$B$3:$B$4</c:f>
              <c:strCache>
                <c:ptCount val="1"/>
                <c:pt idx="0">
                  <c:v>BEL</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Sheet2!$B$5:$B$36</c:f>
              <c:numCache>
                <c:formatCode>General</c:formatCode>
                <c:ptCount val="15"/>
                <c:pt idx="2">
                  <c:v>5</c:v>
                </c:pt>
                <c:pt idx="6">
                  <c:v>31</c:v>
                </c:pt>
                <c:pt idx="8">
                  <c:v>4</c:v>
                </c:pt>
                <c:pt idx="10">
                  <c:v>2</c:v>
                </c:pt>
                <c:pt idx="12">
                  <c:v>5</c:v>
                </c:pt>
              </c:numCache>
            </c:numRef>
          </c:val>
        </c:ser>
        <c:ser>
          <c:idx val="1"/>
          <c:order val="1"/>
          <c:tx>
            <c:strRef>
              <c:f>Sheet2!$C$3:$C$4</c:f>
              <c:strCache>
                <c:ptCount val="1"/>
                <c:pt idx="0">
                  <c:v>BRA</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Sheet2!$C$5:$C$36</c:f>
              <c:numCache>
                <c:formatCode>General</c:formatCode>
                <c:ptCount val="15"/>
                <c:pt idx="2">
                  <c:v>5</c:v>
                </c:pt>
                <c:pt idx="3">
                  <c:v>1</c:v>
                </c:pt>
                <c:pt idx="6">
                  <c:v>39</c:v>
                </c:pt>
                <c:pt idx="8">
                  <c:v>6</c:v>
                </c:pt>
                <c:pt idx="10">
                  <c:v>2</c:v>
                </c:pt>
                <c:pt idx="12">
                  <c:v>5</c:v>
                </c:pt>
              </c:numCache>
            </c:numRef>
          </c:val>
        </c:ser>
        <c:ser>
          <c:idx val="2"/>
          <c:order val="2"/>
          <c:tx>
            <c:strRef>
              <c:f>Sheet2!$D$3:$D$4</c:f>
              <c:strCache>
                <c:ptCount val="1"/>
                <c:pt idx="0">
                  <c:v>DEU</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Sheet2!$D$5:$D$36</c:f>
              <c:numCache>
                <c:formatCode>General</c:formatCode>
                <c:ptCount val="15"/>
                <c:pt idx="2">
                  <c:v>20</c:v>
                </c:pt>
                <c:pt idx="6">
                  <c:v>112</c:v>
                </c:pt>
                <c:pt idx="7">
                  <c:v>1</c:v>
                </c:pt>
                <c:pt idx="8">
                  <c:v>6</c:v>
                </c:pt>
                <c:pt idx="10">
                  <c:v>2</c:v>
                </c:pt>
                <c:pt idx="12">
                  <c:v>13</c:v>
                </c:pt>
              </c:numCache>
            </c:numRef>
          </c:val>
        </c:ser>
        <c:ser>
          <c:idx val="3"/>
          <c:order val="3"/>
          <c:tx>
            <c:strRef>
              <c:f>Sheet2!$E$3:$E$4</c:f>
              <c:strCache>
                <c:ptCount val="1"/>
                <c:pt idx="0">
                  <c:v>ESP</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Sheet2!$E$5:$E$36</c:f>
              <c:numCache>
                <c:formatCode>General</c:formatCode>
                <c:ptCount val="15"/>
                <c:pt idx="0">
                  <c:v>1</c:v>
                </c:pt>
                <c:pt idx="2">
                  <c:v>27</c:v>
                </c:pt>
                <c:pt idx="4">
                  <c:v>1</c:v>
                </c:pt>
                <c:pt idx="6">
                  <c:v>155</c:v>
                </c:pt>
                <c:pt idx="7">
                  <c:v>5</c:v>
                </c:pt>
                <c:pt idx="8">
                  <c:v>8</c:v>
                </c:pt>
                <c:pt idx="10">
                  <c:v>2</c:v>
                </c:pt>
                <c:pt idx="12">
                  <c:v>13</c:v>
                </c:pt>
              </c:numCache>
            </c:numRef>
          </c:val>
        </c:ser>
        <c:ser>
          <c:idx val="4"/>
          <c:order val="4"/>
          <c:tx>
            <c:strRef>
              <c:f>Sheet2!$F$3:$F$4</c:f>
              <c:strCache>
                <c:ptCount val="1"/>
                <c:pt idx="0">
                  <c:v>FRA</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Sheet2!$F$5:$F$36</c:f>
              <c:numCache>
                <c:formatCode>General</c:formatCode>
                <c:ptCount val="15"/>
                <c:pt idx="2">
                  <c:v>44</c:v>
                </c:pt>
                <c:pt idx="3">
                  <c:v>1</c:v>
                </c:pt>
                <c:pt idx="6">
                  <c:v>170</c:v>
                </c:pt>
                <c:pt idx="8">
                  <c:v>14</c:v>
                </c:pt>
                <c:pt idx="10">
                  <c:v>8</c:v>
                </c:pt>
                <c:pt idx="12">
                  <c:v>15</c:v>
                </c:pt>
                <c:pt idx="13">
                  <c:v>1</c:v>
                </c:pt>
              </c:numCache>
            </c:numRef>
          </c:val>
        </c:ser>
        <c:ser>
          <c:idx val="5"/>
          <c:order val="5"/>
          <c:tx>
            <c:strRef>
              <c:f>Sheet2!$G$3:$G$4</c:f>
              <c:strCache>
                <c:ptCount val="1"/>
                <c:pt idx="0">
                  <c:v>GBR</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Sheet2!$G$5:$G$36</c:f>
              <c:numCache>
                <c:formatCode>General</c:formatCode>
                <c:ptCount val="15"/>
                <c:pt idx="1">
                  <c:v>1</c:v>
                </c:pt>
                <c:pt idx="2">
                  <c:v>37</c:v>
                </c:pt>
                <c:pt idx="6">
                  <c:v>234</c:v>
                </c:pt>
                <c:pt idx="7">
                  <c:v>2</c:v>
                </c:pt>
                <c:pt idx="8">
                  <c:v>9</c:v>
                </c:pt>
                <c:pt idx="10">
                  <c:v>5</c:v>
                </c:pt>
                <c:pt idx="12">
                  <c:v>16</c:v>
                </c:pt>
              </c:numCache>
            </c:numRef>
          </c:val>
        </c:ser>
        <c:ser>
          <c:idx val="6"/>
          <c:order val="6"/>
          <c:tx>
            <c:strRef>
              <c:f>Sheet2!$H$3:$H$4</c:f>
              <c:strCache>
                <c:ptCount val="1"/>
                <c:pt idx="0">
                  <c:v>IRL</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Sheet2!$H$5:$H$36</c:f>
              <c:numCache>
                <c:formatCode>General</c:formatCode>
                <c:ptCount val="15"/>
                <c:pt idx="2">
                  <c:v>8</c:v>
                </c:pt>
                <c:pt idx="6">
                  <c:v>68</c:v>
                </c:pt>
                <c:pt idx="7">
                  <c:v>1</c:v>
                </c:pt>
                <c:pt idx="8">
                  <c:v>3</c:v>
                </c:pt>
                <c:pt idx="10">
                  <c:v>5</c:v>
                </c:pt>
                <c:pt idx="12">
                  <c:v>1</c:v>
                </c:pt>
              </c:numCache>
            </c:numRef>
          </c:val>
        </c:ser>
        <c:ser>
          <c:idx val="7"/>
          <c:order val="7"/>
          <c:tx>
            <c:strRef>
              <c:f>Sheet2!$I$3:$I$4</c:f>
              <c:strCache>
                <c:ptCount val="1"/>
                <c:pt idx="0">
                  <c:v>ITA</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Sheet2!$I$5:$I$36</c:f>
              <c:numCache>
                <c:formatCode>General</c:formatCode>
                <c:ptCount val="15"/>
                <c:pt idx="2">
                  <c:v>9</c:v>
                </c:pt>
                <c:pt idx="6">
                  <c:v>65</c:v>
                </c:pt>
                <c:pt idx="8">
                  <c:v>6</c:v>
                </c:pt>
                <c:pt idx="10">
                  <c:v>1</c:v>
                </c:pt>
                <c:pt idx="12">
                  <c:v>7</c:v>
                </c:pt>
              </c:numCache>
            </c:numRef>
          </c:val>
        </c:ser>
        <c:ser>
          <c:idx val="8"/>
          <c:order val="8"/>
          <c:tx>
            <c:strRef>
              <c:f>Sheet2!$J$3:$J$4</c:f>
              <c:strCache>
                <c:ptCount val="1"/>
                <c:pt idx="0">
                  <c:v>NLD</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Sheet2!$J$5:$J$36</c:f>
              <c:numCache>
                <c:formatCode>General</c:formatCode>
                <c:ptCount val="15"/>
                <c:pt idx="2">
                  <c:v>10</c:v>
                </c:pt>
                <c:pt idx="6">
                  <c:v>30</c:v>
                </c:pt>
                <c:pt idx="7">
                  <c:v>1</c:v>
                </c:pt>
                <c:pt idx="8">
                  <c:v>2</c:v>
                </c:pt>
                <c:pt idx="10">
                  <c:v>2</c:v>
                </c:pt>
                <c:pt idx="12">
                  <c:v>1</c:v>
                </c:pt>
                <c:pt idx="13">
                  <c:v>1</c:v>
                </c:pt>
              </c:numCache>
            </c:numRef>
          </c:val>
        </c:ser>
        <c:ser>
          <c:idx val="9"/>
          <c:order val="9"/>
          <c:tx>
            <c:strRef>
              <c:f>Sheet2!$K$3:$K$4</c:f>
              <c:strCache>
                <c:ptCount val="1"/>
                <c:pt idx="0">
                  <c:v>PRT</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Sheet2!$K$5:$K$36</c:f>
              <c:numCache>
                <c:formatCode>General</c:formatCode>
                <c:ptCount val="15"/>
                <c:pt idx="0">
                  <c:v>6</c:v>
                </c:pt>
                <c:pt idx="2">
                  <c:v>319</c:v>
                </c:pt>
                <c:pt idx="3">
                  <c:v>3</c:v>
                </c:pt>
                <c:pt idx="5">
                  <c:v>1</c:v>
                </c:pt>
                <c:pt idx="6">
                  <c:v>897</c:v>
                </c:pt>
                <c:pt idx="7">
                  <c:v>13</c:v>
                </c:pt>
                <c:pt idx="8">
                  <c:v>31</c:v>
                </c:pt>
                <c:pt idx="9">
                  <c:v>1</c:v>
                </c:pt>
                <c:pt idx="10">
                  <c:v>16</c:v>
                </c:pt>
                <c:pt idx="12">
                  <c:v>21</c:v>
                </c:pt>
                <c:pt idx="13">
                  <c:v>3</c:v>
                </c:pt>
                <c:pt idx="14">
                  <c:v>1</c:v>
                </c:pt>
              </c:numCache>
            </c:numRef>
          </c:val>
        </c:ser>
        <c:ser>
          <c:idx val="10"/>
          <c:order val="10"/>
          <c:tx>
            <c:strRef>
              <c:f>Sheet2!$L$3:$L$4</c:f>
              <c:strCache>
                <c:ptCount val="1"/>
                <c:pt idx="0">
                  <c:v>USA</c:v>
                </c:pt>
              </c:strCache>
            </c:strRef>
          </c:tx>
          <c:dLbls>
            <c:txPr>
              <a:bodyPr/>
              <a:lstStyle/>
              <a:p>
                <a:pPr>
                  <a:defRPr/>
                </a:pPr>
                <a:endParaRPr lang="en-US"/>
              </a:p>
            </c:txPr>
            <c:showLegendKey val="0"/>
            <c:showVal val="0"/>
            <c:showCatName val="0"/>
            <c:showSerName val="0"/>
            <c:showPercent val="1"/>
            <c:showBubbleSize val="0"/>
            <c:showLeaderLines val="1"/>
          </c:dLbls>
          <c:cat>
            <c:multiLvlStrRef>
              <c:f>Sheet2!$A$5:$A$36</c:f>
              <c:multiLvlStrCache>
                <c:ptCount val="15"/>
                <c:lvl>
                  <c:pt idx="0">
                    <c:v>0</c:v>
                  </c:pt>
                  <c:pt idx="1">
                    <c:v>0</c:v>
                  </c:pt>
                  <c:pt idx="2">
                    <c:v>0</c:v>
                  </c:pt>
                  <c:pt idx="3">
                    <c:v>0</c:v>
                  </c:pt>
                  <c:pt idx="4">
                    <c:v>0</c:v>
                  </c:pt>
                  <c:pt idx="5">
                    <c:v>1</c:v>
                  </c:pt>
                  <c:pt idx="6">
                    <c:v>0</c:v>
                  </c:pt>
                  <c:pt idx="7">
                    <c:v>1</c:v>
                  </c:pt>
                  <c:pt idx="8">
                    <c:v>0</c:v>
                  </c:pt>
                  <c:pt idx="9">
                    <c:v>1</c:v>
                  </c:pt>
                  <c:pt idx="10">
                    <c:v>0</c:v>
                  </c:pt>
                  <c:pt idx="11">
                    <c:v>0</c:v>
                  </c:pt>
                  <c:pt idx="12">
                    <c:v>0</c:v>
                  </c:pt>
                  <c:pt idx="13">
                    <c:v>0</c:v>
                  </c:pt>
                  <c:pt idx="14">
                    <c:v>0</c:v>
                  </c:pt>
                </c:lvl>
                <c:lvl>
                  <c:pt idx="0">
                    <c:v>0</c:v>
                  </c:pt>
                  <c:pt idx="1">
                    <c:v>2</c:v>
                  </c:pt>
                  <c:pt idx="2">
                    <c:v>0</c:v>
                  </c:pt>
                  <c:pt idx="3">
                    <c:v>1</c:v>
                  </c:pt>
                  <c:pt idx="4">
                    <c:v>2</c:v>
                  </c:pt>
                  <c:pt idx="6">
                    <c:v>0</c:v>
                  </c:pt>
                  <c:pt idx="8">
                    <c:v>1</c:v>
                  </c:pt>
                  <c:pt idx="10">
                    <c:v>2</c:v>
                  </c:pt>
                  <c:pt idx="11">
                    <c:v>3</c:v>
                  </c:pt>
                  <c:pt idx="12">
                    <c:v>0</c:v>
                  </c:pt>
                  <c:pt idx="13">
                    <c:v>1</c:v>
                  </c:pt>
                  <c:pt idx="14">
                    <c:v>2</c:v>
                  </c:pt>
                </c:lvl>
                <c:lvl>
                  <c:pt idx="0">
                    <c:v>0</c:v>
                  </c:pt>
                  <c:pt idx="2">
                    <c:v>1</c:v>
                  </c:pt>
                  <c:pt idx="6">
                    <c:v>2</c:v>
                  </c:pt>
                  <c:pt idx="12">
                    <c:v>3</c:v>
                  </c:pt>
                </c:lvl>
              </c:multiLvlStrCache>
            </c:multiLvlStrRef>
          </c:cat>
          <c:val>
            <c:numRef>
              <c:f>Sheet2!$L$5:$L$36</c:f>
              <c:numCache>
                <c:formatCode>General</c:formatCode>
                <c:ptCount val="15"/>
                <c:pt idx="2">
                  <c:v>8</c:v>
                </c:pt>
                <c:pt idx="6">
                  <c:v>36</c:v>
                </c:pt>
                <c:pt idx="7">
                  <c:v>2</c:v>
                </c:pt>
                <c:pt idx="10">
                  <c:v>2</c:v>
                </c:pt>
                <c:pt idx="12">
                  <c:v>4</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[ZpegInQHy8bHRuj9RIG2djz0nH8Q4WsdG7baf8xW (2).xlsx]Sheet1!PivotTable3</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Booking</a:t>
            </a:r>
            <a:r>
              <a:rPr lang="en-US" sz="1400" baseline="0">
                <a:latin typeface="Times New Roman" panose="02020603050405020304" pitchFamily="18" charset="0"/>
                <a:cs typeface="Times New Roman" panose="02020603050405020304" pitchFamily="18" charset="0"/>
              </a:rPr>
              <a:t> Pattern</a:t>
            </a:r>
            <a:endParaRPr lang="en-US" sz="1400">
              <a:latin typeface="Times New Roman" panose="02020603050405020304" pitchFamily="18" charset="0"/>
              <a:cs typeface="Times New Roman" panose="02020603050405020304" pitchFamily="18" charset="0"/>
            </a:endParaRPr>
          </a:p>
        </c:rich>
      </c:tx>
      <c:layout>
        <c:manualLayout>
          <c:xMode val="edge"/>
          <c:yMode val="edge"/>
          <c:x val="0.28092817310303059"/>
          <c:y val="5.6074766355140186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s>
    <c:plotArea>
      <c:layout/>
      <c:barChart>
        <c:barDir val="col"/>
        <c:grouping val="clustered"/>
        <c:varyColors val="0"/>
        <c:ser>
          <c:idx val="0"/>
          <c:order val="0"/>
          <c:tx>
            <c:strRef>
              <c:f>Sheet1!$B$3</c:f>
              <c:strCache>
                <c:ptCount val="1"/>
                <c:pt idx="0">
                  <c:v>Total</c:v>
                </c:pt>
              </c:strCache>
            </c:strRef>
          </c:tx>
          <c:invertIfNegative val="0"/>
          <c:cat>
            <c:multiLvlStrRef>
              <c:f>Sheet1!$A$4:$A$54</c:f>
              <c:multiLvlStrCache>
                <c:ptCount val="41"/>
                <c:lvl>
                  <c:pt idx="0">
                    <c:v>0</c:v>
                  </c:pt>
                  <c:pt idx="1">
                    <c:v>1</c:v>
                  </c:pt>
                  <c:pt idx="2">
                    <c:v>2</c:v>
                  </c:pt>
                  <c:pt idx="3">
                    <c:v>3</c:v>
                  </c:pt>
                  <c:pt idx="4">
                    <c:v>4</c:v>
                  </c:pt>
                  <c:pt idx="5">
                    <c:v>5</c:v>
                  </c:pt>
                  <c:pt idx="6">
                    <c:v>0</c:v>
                  </c:pt>
                  <c:pt idx="7">
                    <c:v>1</c:v>
                  </c:pt>
                  <c:pt idx="8">
                    <c:v>2</c:v>
                  </c:pt>
                  <c:pt idx="9">
                    <c:v>3</c:v>
                  </c:pt>
                  <c:pt idx="10">
                    <c:v>4</c:v>
                  </c:pt>
                  <c:pt idx="11">
                    <c:v>5</c:v>
                  </c:pt>
                  <c:pt idx="12">
                    <c:v>0</c:v>
                  </c:pt>
                  <c:pt idx="13">
                    <c:v>1</c:v>
                  </c:pt>
                  <c:pt idx="14">
                    <c:v>2</c:v>
                  </c:pt>
                  <c:pt idx="15">
                    <c:v>3</c:v>
                  </c:pt>
                  <c:pt idx="16">
                    <c:v>4</c:v>
                  </c:pt>
                  <c:pt idx="17">
                    <c:v>5</c:v>
                  </c:pt>
                  <c:pt idx="18">
                    <c:v>6</c:v>
                  </c:pt>
                  <c:pt idx="19">
                    <c:v>7</c:v>
                  </c:pt>
                  <c:pt idx="20">
                    <c:v>8</c:v>
                  </c:pt>
                  <c:pt idx="21">
                    <c:v>10</c:v>
                  </c:pt>
                  <c:pt idx="22">
                    <c:v>5</c:v>
                  </c:pt>
                  <c:pt idx="23">
                    <c:v>6</c:v>
                  </c:pt>
                  <c:pt idx="24">
                    <c:v>7</c:v>
                  </c:pt>
                  <c:pt idx="25">
                    <c:v>9</c:v>
                  </c:pt>
                  <c:pt idx="26">
                    <c:v>10</c:v>
                  </c:pt>
                  <c:pt idx="27">
                    <c:v>5</c:v>
                  </c:pt>
                  <c:pt idx="28">
                    <c:v>6</c:v>
                  </c:pt>
                  <c:pt idx="29">
                    <c:v>7</c:v>
                  </c:pt>
                  <c:pt idx="30">
                    <c:v>8</c:v>
                  </c:pt>
                  <c:pt idx="31">
                    <c:v>9</c:v>
                  </c:pt>
                  <c:pt idx="32">
                    <c:v>10</c:v>
                  </c:pt>
                  <c:pt idx="33">
                    <c:v>12</c:v>
                  </c:pt>
                  <c:pt idx="34">
                    <c:v>14</c:v>
                  </c:pt>
                  <c:pt idx="35">
                    <c:v>11</c:v>
                  </c:pt>
                  <c:pt idx="36">
                    <c:v>18</c:v>
                  </c:pt>
                  <c:pt idx="37">
                    <c:v>19</c:v>
                  </c:pt>
                  <c:pt idx="38">
                    <c:v>19</c:v>
                  </c:pt>
                  <c:pt idx="39">
                    <c:v>20</c:v>
                  </c:pt>
                  <c:pt idx="40">
                    <c:v>20</c:v>
                  </c:pt>
                </c:lvl>
                <c:lvl>
                  <c:pt idx="0">
                    <c:v>0</c:v>
                  </c:pt>
                  <c:pt idx="6">
                    <c:v>1</c:v>
                  </c:pt>
                  <c:pt idx="12">
                    <c:v>2</c:v>
                  </c:pt>
                  <c:pt idx="22">
                    <c:v>3</c:v>
                  </c:pt>
                  <c:pt idx="27">
                    <c:v>4</c:v>
                  </c:pt>
                  <c:pt idx="35">
                    <c:v>5</c:v>
                  </c:pt>
                  <c:pt idx="36">
                    <c:v>6</c:v>
                  </c:pt>
                  <c:pt idx="38">
                    <c:v>8</c:v>
                  </c:pt>
                  <c:pt idx="40">
                    <c:v>9</c:v>
                  </c:pt>
                </c:lvl>
              </c:multiLvlStrCache>
            </c:multiLvlStrRef>
          </c:cat>
          <c:val>
            <c:numRef>
              <c:f>Sheet1!$B$4:$B$54</c:f>
              <c:numCache>
                <c:formatCode>General</c:formatCode>
                <c:ptCount val="41"/>
                <c:pt idx="0">
                  <c:v>12</c:v>
                </c:pt>
                <c:pt idx="1">
                  <c:v>371</c:v>
                </c:pt>
                <c:pt idx="2">
                  <c:v>478</c:v>
                </c:pt>
                <c:pt idx="3">
                  <c:v>289</c:v>
                </c:pt>
                <c:pt idx="4">
                  <c:v>113</c:v>
                </c:pt>
                <c:pt idx="5">
                  <c:v>21</c:v>
                </c:pt>
                <c:pt idx="6">
                  <c:v>106</c:v>
                </c:pt>
                <c:pt idx="7">
                  <c:v>208</c:v>
                </c:pt>
                <c:pt idx="8">
                  <c:v>199</c:v>
                </c:pt>
                <c:pt idx="9">
                  <c:v>154</c:v>
                </c:pt>
                <c:pt idx="10">
                  <c:v>53</c:v>
                </c:pt>
                <c:pt idx="11">
                  <c:v>29</c:v>
                </c:pt>
                <c:pt idx="12">
                  <c:v>54</c:v>
                </c:pt>
                <c:pt idx="13">
                  <c:v>180</c:v>
                </c:pt>
                <c:pt idx="14">
                  <c:v>173</c:v>
                </c:pt>
                <c:pt idx="15">
                  <c:v>117</c:v>
                </c:pt>
                <c:pt idx="16">
                  <c:v>77</c:v>
                </c:pt>
                <c:pt idx="17">
                  <c:v>234</c:v>
                </c:pt>
                <c:pt idx="18">
                  <c:v>24</c:v>
                </c:pt>
                <c:pt idx="19">
                  <c:v>14</c:v>
                </c:pt>
                <c:pt idx="20">
                  <c:v>11</c:v>
                </c:pt>
                <c:pt idx="21">
                  <c:v>1</c:v>
                </c:pt>
                <c:pt idx="22">
                  <c:v>15</c:v>
                </c:pt>
                <c:pt idx="23">
                  <c:v>9</c:v>
                </c:pt>
                <c:pt idx="24">
                  <c:v>7</c:v>
                </c:pt>
                <c:pt idx="25">
                  <c:v>3</c:v>
                </c:pt>
                <c:pt idx="26">
                  <c:v>1</c:v>
                </c:pt>
                <c:pt idx="27">
                  <c:v>4</c:v>
                </c:pt>
                <c:pt idx="28">
                  <c:v>10</c:v>
                </c:pt>
                <c:pt idx="29">
                  <c:v>7</c:v>
                </c:pt>
                <c:pt idx="30">
                  <c:v>6</c:v>
                </c:pt>
                <c:pt idx="31">
                  <c:v>4</c:v>
                </c:pt>
                <c:pt idx="32">
                  <c:v>31</c:v>
                </c:pt>
                <c:pt idx="33">
                  <c:v>2</c:v>
                </c:pt>
                <c:pt idx="34">
                  <c:v>1</c:v>
                </c:pt>
                <c:pt idx="35">
                  <c:v>1</c:v>
                </c:pt>
                <c:pt idx="36">
                  <c:v>1</c:v>
                </c:pt>
                <c:pt idx="37">
                  <c:v>1</c:v>
                </c:pt>
                <c:pt idx="38">
                  <c:v>1</c:v>
                </c:pt>
                <c:pt idx="39">
                  <c:v>1</c:v>
                </c:pt>
                <c:pt idx="40">
                  <c:v>1</c:v>
                </c:pt>
              </c:numCache>
            </c:numRef>
          </c:val>
        </c:ser>
        <c:dLbls>
          <c:showLegendKey val="0"/>
          <c:showVal val="0"/>
          <c:showCatName val="0"/>
          <c:showSerName val="0"/>
          <c:showPercent val="0"/>
          <c:showBubbleSize val="0"/>
        </c:dLbls>
        <c:gapWidth val="150"/>
        <c:axId val="40435712"/>
        <c:axId val="40437248"/>
      </c:barChart>
      <c:catAx>
        <c:axId val="40435712"/>
        <c:scaling>
          <c:orientation val="minMax"/>
        </c:scaling>
        <c:delete val="0"/>
        <c:axPos val="b"/>
        <c:majorTickMark val="out"/>
        <c:minorTickMark val="none"/>
        <c:tickLblPos val="nextTo"/>
        <c:crossAx val="40437248"/>
        <c:crosses val="autoZero"/>
        <c:auto val="1"/>
        <c:lblAlgn val="ctr"/>
        <c:lblOffset val="100"/>
        <c:noMultiLvlLbl val="0"/>
      </c:catAx>
      <c:valAx>
        <c:axId val="40437248"/>
        <c:scaling>
          <c:orientation val="minMax"/>
        </c:scaling>
        <c:delete val="0"/>
        <c:axPos val="l"/>
        <c:numFmt formatCode="General" sourceLinked="1"/>
        <c:majorTickMark val="out"/>
        <c:minorTickMark val="none"/>
        <c:tickLblPos val="nextTo"/>
        <c:crossAx val="4043571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[ZpegInQHy8bHRuj9RIG2djz0nH8Q4WsdG7baf8xW (2).xlsx]Sheet18!PivotTable1</c:name>
    <c:fmtId val="-1"/>
  </c:pivotSource>
  <c:chart>
    <c:title>
      <c:tx>
        <c:rich>
          <a:bodyPr/>
          <a:lstStyle/>
          <a:p>
            <a:pPr>
              <a:defRPr/>
            </a:pPr>
            <a:r>
              <a:rPr lang="en-US" sz="1400">
                <a:latin typeface="Times New Roman" panose="02020603050405020304" pitchFamily="18" charset="0"/>
                <a:cs typeface="Times New Roman" panose="02020603050405020304" pitchFamily="18" charset="0"/>
              </a:rPr>
              <a:t>Monthly</a:t>
            </a:r>
            <a:r>
              <a:rPr lang="en-US" sz="1400" baseline="0">
                <a:latin typeface="Times New Roman" panose="02020603050405020304" pitchFamily="18" charset="0"/>
                <a:cs typeface="Times New Roman" panose="02020603050405020304" pitchFamily="18" charset="0"/>
              </a:rPr>
              <a:t> sales performance over Time</a:t>
            </a:r>
            <a:endParaRPr lang="en-US" sz="1400">
              <a:latin typeface="Times New Roman" panose="02020603050405020304" pitchFamily="18" charset="0"/>
              <a:cs typeface="Times New Roman" panose="02020603050405020304" pitchFamily="18" charset="0"/>
            </a:endParaRP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s>
    <c:plotArea>
      <c:layout>
        <c:manualLayout>
          <c:layoutTarget val="inner"/>
          <c:xMode val="edge"/>
          <c:yMode val="edge"/>
          <c:x val="0.11135188679927406"/>
          <c:y val="0.2605770913251228"/>
          <c:w val="0.76571064980513803"/>
          <c:h val="0.63236456019920584"/>
        </c:manualLayout>
      </c:layout>
      <c:barChart>
        <c:barDir val="bar"/>
        <c:grouping val="clustered"/>
        <c:varyColors val="0"/>
        <c:ser>
          <c:idx val="0"/>
          <c:order val="0"/>
          <c:tx>
            <c:strRef>
              <c:f>Sheet18!$B$3:$B$4</c:f>
              <c:strCache>
                <c:ptCount val="1"/>
                <c:pt idx="0">
                  <c:v>2015</c:v>
                </c:pt>
              </c:strCache>
            </c:strRef>
          </c:tx>
          <c:invertIfNegative val="0"/>
          <c:cat>
            <c:strRef>
              <c:f>Sheet18!$A$5:$A$17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Sheet18!$B$5:$B$17</c:f>
              <c:numCache>
                <c:formatCode>General</c:formatCode>
                <c:ptCount val="12"/>
                <c:pt idx="6">
                  <c:v>34464.619999999995</c:v>
                </c:pt>
                <c:pt idx="7">
                  <c:v>51888.820000000007</c:v>
                </c:pt>
                <c:pt idx="8">
                  <c:v>53551.72</c:v>
                </c:pt>
                <c:pt idx="9">
                  <c:v>38392.18</c:v>
                </c:pt>
                <c:pt idx="10">
                  <c:v>13418.270000000004</c:v>
                </c:pt>
                <c:pt idx="11">
                  <c:v>19422.759999999995</c:v>
                </c:pt>
              </c:numCache>
            </c:numRef>
          </c:val>
        </c:ser>
        <c:ser>
          <c:idx val="1"/>
          <c:order val="1"/>
          <c:tx>
            <c:strRef>
              <c:f>Sheet18!$C$3:$C$4</c:f>
              <c:strCache>
                <c:ptCount val="1"/>
                <c:pt idx="0">
                  <c:v>2016</c:v>
                </c:pt>
              </c:strCache>
            </c:strRef>
          </c:tx>
          <c:invertIfNegative val="0"/>
          <c:cat>
            <c:strRef>
              <c:f>Sheet18!$A$5:$A$17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Sheet18!$C$5:$C$17</c:f>
              <c:numCache>
                <c:formatCode>General</c:formatCode>
                <c:ptCount val="12"/>
                <c:pt idx="0">
                  <c:v>5883.7999999999993</c:v>
                </c:pt>
                <c:pt idx="1">
                  <c:v>9986.2199999999993</c:v>
                </c:pt>
                <c:pt idx="2">
                  <c:v>14443.02</c:v>
                </c:pt>
                <c:pt idx="3">
                  <c:v>12116.49</c:v>
                </c:pt>
                <c:pt idx="4">
                  <c:v>21570.360000000004</c:v>
                </c:pt>
                <c:pt idx="5">
                  <c:v>21544.42</c:v>
                </c:pt>
                <c:pt idx="6">
                  <c:v>20890.219999999998</c:v>
                </c:pt>
                <c:pt idx="7">
                  <c:v>36095.829999999994</c:v>
                </c:pt>
                <c:pt idx="8">
                  <c:v>28683.110000000008</c:v>
                </c:pt>
                <c:pt idx="9">
                  <c:v>21409.600000000002</c:v>
                </c:pt>
                <c:pt idx="10">
                  <c:v>13684.620000000003</c:v>
                </c:pt>
                <c:pt idx="11">
                  <c:v>11252.18</c:v>
                </c:pt>
              </c:numCache>
            </c:numRef>
          </c:val>
        </c:ser>
        <c:ser>
          <c:idx val="2"/>
          <c:order val="2"/>
          <c:tx>
            <c:strRef>
              <c:f>Sheet18!$D$3:$D$4</c:f>
              <c:strCache>
                <c:ptCount val="1"/>
                <c:pt idx="0">
                  <c:v>2017</c:v>
                </c:pt>
              </c:strCache>
            </c:strRef>
          </c:tx>
          <c:invertIfNegative val="0"/>
          <c:cat>
            <c:strRef>
              <c:f>Sheet18!$A$5:$A$17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Sheet18!$D$5:$D$17</c:f>
              <c:numCache>
                <c:formatCode>General</c:formatCode>
                <c:ptCount val="12"/>
                <c:pt idx="0">
                  <c:v>13411.81</c:v>
                </c:pt>
                <c:pt idx="1">
                  <c:v>15520.599999999997</c:v>
                </c:pt>
                <c:pt idx="2">
                  <c:v>20214.080000000009</c:v>
                </c:pt>
                <c:pt idx="3">
                  <c:v>25013.379999999997</c:v>
                </c:pt>
                <c:pt idx="4">
                  <c:v>31233.190000000002</c:v>
                </c:pt>
                <c:pt idx="5">
                  <c:v>41770.199999999997</c:v>
                </c:pt>
                <c:pt idx="6">
                  <c:v>53162.759999999987</c:v>
                </c:pt>
                <c:pt idx="7">
                  <c:v>47548.63</c:v>
                </c:pt>
              </c:numCache>
            </c:numRef>
          </c:val>
        </c:ser>
        <c:dLbls>
          <c:showLegendKey val="0"/>
          <c:showVal val="0"/>
          <c:showCatName val="0"/>
          <c:showSerName val="0"/>
          <c:showPercent val="0"/>
          <c:showBubbleSize val="0"/>
        </c:dLbls>
        <c:gapWidth val="150"/>
        <c:axId val="40447360"/>
        <c:axId val="40449152"/>
      </c:barChart>
      <c:catAx>
        <c:axId val="40447360"/>
        <c:scaling>
          <c:orientation val="minMax"/>
        </c:scaling>
        <c:delete val="0"/>
        <c:axPos val="l"/>
        <c:majorTickMark val="out"/>
        <c:minorTickMark val="none"/>
        <c:tickLblPos val="nextTo"/>
        <c:crossAx val="40449152"/>
        <c:crosses val="autoZero"/>
        <c:auto val="1"/>
        <c:lblAlgn val="ctr"/>
        <c:lblOffset val="100"/>
        <c:noMultiLvlLbl val="0"/>
      </c:catAx>
      <c:valAx>
        <c:axId val="40449152"/>
        <c:scaling>
          <c:orientation val="minMax"/>
        </c:scaling>
        <c:delete val="0"/>
        <c:axPos val="b"/>
        <c:numFmt formatCode="General" sourceLinked="1"/>
        <c:majorTickMark val="out"/>
        <c:minorTickMark val="none"/>
        <c:tickLblPos val="nextTo"/>
        <c:crossAx val="40447360"/>
        <c:crosses val="autoZero"/>
        <c:crossBetween val="between"/>
      </c:valAx>
    </c:plotArea>
    <c:legend>
      <c:legendPos val="r"/>
      <c:layout>
        <c:manualLayout>
          <c:xMode val="edge"/>
          <c:yMode val="edge"/>
          <c:x val="0.16939487935908837"/>
          <c:y val="0.14685106669358639"/>
          <c:w val="0.66347931715147179"/>
          <c:h val="0.12499461605760816"/>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E1767-06FD-4645-BBFC-338A7B644A44}"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6F24F36B-22B0-4033-AE6D-433B23422638}">
      <dgm:prSet phldrT="[Text]" custT="1"/>
      <dgm:spPr/>
      <dgm:t>
        <a:bodyPr/>
        <a:lstStyle/>
        <a:p>
          <a:pPr algn="ctr"/>
          <a:r>
            <a:rPr lang="en-IN" sz="1800" b="1" dirty="0" smtClean="0"/>
            <a:t>COLLECTION OF HOTEL DATASETS</a:t>
          </a:r>
          <a:endParaRPr lang="en-IN" sz="1800" b="1" dirty="0"/>
        </a:p>
      </dgm:t>
    </dgm:pt>
    <dgm:pt modelId="{19E32E7F-4510-4F0D-850B-1928D1786D52}" type="parTrans" cxnId="{1CD938B4-A88D-4681-B9AE-AFE61A38B1E5}">
      <dgm:prSet/>
      <dgm:spPr/>
      <dgm:t>
        <a:bodyPr/>
        <a:lstStyle/>
        <a:p>
          <a:endParaRPr lang="en-IN"/>
        </a:p>
      </dgm:t>
    </dgm:pt>
    <dgm:pt modelId="{481F6C3B-1291-4C35-9201-272246AC3127}" type="sibTrans" cxnId="{1CD938B4-A88D-4681-B9AE-AFE61A38B1E5}">
      <dgm:prSet/>
      <dgm:spPr/>
      <dgm:t>
        <a:bodyPr/>
        <a:lstStyle/>
        <a:p>
          <a:endParaRPr lang="en-IN"/>
        </a:p>
      </dgm:t>
    </dgm:pt>
    <dgm:pt modelId="{AC5529CB-0D95-490B-AC98-1F9486901569}">
      <dgm:prSet phldrT="[Text]" custT="1"/>
      <dgm:spPr/>
      <dgm:t>
        <a:bodyPr/>
        <a:lstStyle/>
        <a:p>
          <a:pPr algn="ctr"/>
          <a:r>
            <a:rPr lang="en-US" sz="2000" b="1" dirty="0" smtClean="0"/>
            <a:t>DATA CLEANING USING  EXCEL AND MERGED DIFFERENT TABLES BY USING VLOOKUP FUNCTIONS</a:t>
          </a:r>
          <a:endParaRPr lang="en-IN" sz="2000" b="1" dirty="0"/>
        </a:p>
      </dgm:t>
    </dgm:pt>
    <dgm:pt modelId="{2E9C13DD-2181-4391-9BF7-EE479C76031C}" type="parTrans" cxnId="{01B9FC8D-4CCE-4F08-B6F1-74072F093D3D}">
      <dgm:prSet/>
      <dgm:spPr/>
      <dgm:t>
        <a:bodyPr/>
        <a:lstStyle/>
        <a:p>
          <a:endParaRPr lang="en-IN"/>
        </a:p>
      </dgm:t>
    </dgm:pt>
    <dgm:pt modelId="{B007E13A-2DF4-4560-A3B7-FBA1E52D5945}" type="sibTrans" cxnId="{01B9FC8D-4CCE-4F08-B6F1-74072F093D3D}">
      <dgm:prSet/>
      <dgm:spPr/>
      <dgm:t>
        <a:bodyPr/>
        <a:lstStyle/>
        <a:p>
          <a:endParaRPr lang="en-IN"/>
        </a:p>
      </dgm:t>
    </dgm:pt>
    <dgm:pt modelId="{2BE1D995-A3D8-4A37-9170-2CCBE11ABB5D}">
      <dgm:prSet phldrT="[Text]" custT="1"/>
      <dgm:spPr/>
      <dgm:t>
        <a:bodyPr/>
        <a:lstStyle/>
        <a:p>
          <a:pPr algn="ctr"/>
          <a:r>
            <a:rPr lang="en-US" sz="1900" b="1" dirty="0" smtClean="0"/>
            <a:t>VISUALIZING &amp; ANALYZING THE CLEAN DATA USING EXCEL &amp; POWER BI</a:t>
          </a:r>
          <a:endParaRPr lang="en-IN" sz="1900" b="1" dirty="0"/>
        </a:p>
      </dgm:t>
    </dgm:pt>
    <dgm:pt modelId="{B29D94F6-8A3F-4474-BF38-484262C6C64B}" type="parTrans" cxnId="{62580073-AAC0-4F78-A027-D69B53895088}">
      <dgm:prSet/>
      <dgm:spPr/>
      <dgm:t>
        <a:bodyPr/>
        <a:lstStyle/>
        <a:p>
          <a:endParaRPr lang="en-IN"/>
        </a:p>
      </dgm:t>
    </dgm:pt>
    <dgm:pt modelId="{4F3B3835-719A-4062-AD09-A61CA485C169}" type="sibTrans" cxnId="{62580073-AAC0-4F78-A027-D69B53895088}">
      <dgm:prSet/>
      <dgm:spPr/>
      <dgm:t>
        <a:bodyPr/>
        <a:lstStyle/>
        <a:p>
          <a:endParaRPr lang="en-IN"/>
        </a:p>
      </dgm:t>
    </dgm:pt>
    <dgm:pt modelId="{78B03F43-3AFC-4CE1-A598-9811DE1DB991}" type="pres">
      <dgm:prSet presAssocID="{8A8E1767-06FD-4645-BBFC-338A7B644A44}" presName="outerComposite" presStyleCnt="0">
        <dgm:presLayoutVars>
          <dgm:chMax val="5"/>
          <dgm:dir/>
          <dgm:resizeHandles val="exact"/>
        </dgm:presLayoutVars>
      </dgm:prSet>
      <dgm:spPr/>
      <dgm:t>
        <a:bodyPr/>
        <a:lstStyle/>
        <a:p>
          <a:endParaRPr lang="en-US"/>
        </a:p>
      </dgm:t>
    </dgm:pt>
    <dgm:pt modelId="{0DA080D7-8F58-482E-AAB5-1E08C1C2DDD5}" type="pres">
      <dgm:prSet presAssocID="{8A8E1767-06FD-4645-BBFC-338A7B644A44}" presName="dummyMaxCanvas" presStyleCnt="0">
        <dgm:presLayoutVars/>
      </dgm:prSet>
      <dgm:spPr/>
    </dgm:pt>
    <dgm:pt modelId="{F47EF908-B28A-458C-9816-83C314DA5194}" type="pres">
      <dgm:prSet presAssocID="{8A8E1767-06FD-4645-BBFC-338A7B644A44}" presName="ThreeNodes_1" presStyleLbl="node1" presStyleIdx="0" presStyleCnt="3" custScaleX="58337" custScaleY="74268" custLinFactNeighborX="7398" custLinFactNeighborY="-7753">
        <dgm:presLayoutVars>
          <dgm:bulletEnabled val="1"/>
        </dgm:presLayoutVars>
      </dgm:prSet>
      <dgm:spPr/>
      <dgm:t>
        <a:bodyPr/>
        <a:lstStyle/>
        <a:p>
          <a:endParaRPr lang="en-US"/>
        </a:p>
      </dgm:t>
    </dgm:pt>
    <dgm:pt modelId="{D642E593-FD50-4729-9EBA-5B881F056BA6}" type="pres">
      <dgm:prSet presAssocID="{8A8E1767-06FD-4645-BBFC-338A7B644A44}" presName="ThreeNodes_2" presStyleLbl="node1" presStyleIdx="1" presStyleCnt="3" custScaleX="61142" custScaleY="90420" custLinFactNeighborX="-1223" custLinFactNeighborY="2233">
        <dgm:presLayoutVars>
          <dgm:bulletEnabled val="1"/>
        </dgm:presLayoutVars>
      </dgm:prSet>
      <dgm:spPr/>
      <dgm:t>
        <a:bodyPr/>
        <a:lstStyle/>
        <a:p>
          <a:endParaRPr lang="en-US"/>
        </a:p>
      </dgm:t>
    </dgm:pt>
    <dgm:pt modelId="{A0EE2848-5E64-45FC-93D1-E7DA0A99BA6C}" type="pres">
      <dgm:prSet presAssocID="{8A8E1767-06FD-4645-BBFC-338A7B644A44}" presName="ThreeNodes_3" presStyleLbl="node1" presStyleIdx="2" presStyleCnt="3" custScaleX="51121" custScaleY="67770" custLinFactNeighborX="-10370" custLinFactNeighborY="6323">
        <dgm:presLayoutVars>
          <dgm:bulletEnabled val="1"/>
        </dgm:presLayoutVars>
      </dgm:prSet>
      <dgm:spPr/>
      <dgm:t>
        <a:bodyPr/>
        <a:lstStyle/>
        <a:p>
          <a:endParaRPr lang="en-US"/>
        </a:p>
      </dgm:t>
    </dgm:pt>
    <dgm:pt modelId="{D15D4324-D80E-46D3-8374-ECFE393246B0}" type="pres">
      <dgm:prSet presAssocID="{8A8E1767-06FD-4645-BBFC-338A7B644A44}" presName="ThreeConn_1-2" presStyleLbl="fgAccFollowNode1" presStyleIdx="0" presStyleCnt="2" custScaleY="66605" custLinFactX="-100000" custLinFactNeighborX="-197110" custLinFactNeighborY="-6735">
        <dgm:presLayoutVars>
          <dgm:bulletEnabled val="1"/>
        </dgm:presLayoutVars>
      </dgm:prSet>
      <dgm:spPr/>
      <dgm:t>
        <a:bodyPr/>
        <a:lstStyle/>
        <a:p>
          <a:endParaRPr lang="en-US"/>
        </a:p>
      </dgm:t>
    </dgm:pt>
    <dgm:pt modelId="{8334A85A-DAFD-42BD-87F9-0F65E3309B2E}" type="pres">
      <dgm:prSet presAssocID="{8A8E1767-06FD-4645-BBFC-338A7B644A44}" presName="ThreeConn_2-3" presStyleLbl="fgAccFollowNode1" presStyleIdx="1" presStyleCnt="2" custScaleY="68055" custLinFactX="-168971" custLinFactNeighborX="-200000" custLinFactNeighborY="13881">
        <dgm:presLayoutVars>
          <dgm:bulletEnabled val="1"/>
        </dgm:presLayoutVars>
      </dgm:prSet>
      <dgm:spPr/>
      <dgm:t>
        <a:bodyPr/>
        <a:lstStyle/>
        <a:p>
          <a:endParaRPr lang="en-US"/>
        </a:p>
      </dgm:t>
    </dgm:pt>
    <dgm:pt modelId="{1FE71E47-3C2E-4C7F-B85C-A419022CE792}" type="pres">
      <dgm:prSet presAssocID="{8A8E1767-06FD-4645-BBFC-338A7B644A44}" presName="ThreeNodes_1_text" presStyleLbl="node1" presStyleIdx="2" presStyleCnt="3">
        <dgm:presLayoutVars>
          <dgm:bulletEnabled val="1"/>
        </dgm:presLayoutVars>
      </dgm:prSet>
      <dgm:spPr/>
      <dgm:t>
        <a:bodyPr/>
        <a:lstStyle/>
        <a:p>
          <a:endParaRPr lang="en-US"/>
        </a:p>
      </dgm:t>
    </dgm:pt>
    <dgm:pt modelId="{0CAFB4C4-521A-4C25-9919-30B6A3B42899}" type="pres">
      <dgm:prSet presAssocID="{8A8E1767-06FD-4645-BBFC-338A7B644A44}" presName="ThreeNodes_2_text" presStyleLbl="node1" presStyleIdx="2" presStyleCnt="3">
        <dgm:presLayoutVars>
          <dgm:bulletEnabled val="1"/>
        </dgm:presLayoutVars>
      </dgm:prSet>
      <dgm:spPr/>
      <dgm:t>
        <a:bodyPr/>
        <a:lstStyle/>
        <a:p>
          <a:endParaRPr lang="en-US"/>
        </a:p>
      </dgm:t>
    </dgm:pt>
    <dgm:pt modelId="{FBB53417-1E28-48B7-8264-53609C5EBA8B}" type="pres">
      <dgm:prSet presAssocID="{8A8E1767-06FD-4645-BBFC-338A7B644A44}" presName="ThreeNodes_3_text" presStyleLbl="node1" presStyleIdx="2" presStyleCnt="3">
        <dgm:presLayoutVars>
          <dgm:bulletEnabled val="1"/>
        </dgm:presLayoutVars>
      </dgm:prSet>
      <dgm:spPr/>
      <dgm:t>
        <a:bodyPr/>
        <a:lstStyle/>
        <a:p>
          <a:endParaRPr lang="en-US"/>
        </a:p>
      </dgm:t>
    </dgm:pt>
  </dgm:ptLst>
  <dgm:cxnLst>
    <dgm:cxn modelId="{ACC0647F-2B84-48EE-93D6-79C9E27C17A1}" type="presOf" srcId="{6F24F36B-22B0-4033-AE6D-433B23422638}" destId="{F47EF908-B28A-458C-9816-83C314DA5194}" srcOrd="0" destOrd="0" presId="urn:microsoft.com/office/officeart/2005/8/layout/vProcess5"/>
    <dgm:cxn modelId="{216609E2-B8FB-4451-B264-5E6C7F3A5672}" type="presOf" srcId="{B007E13A-2DF4-4560-A3B7-FBA1E52D5945}" destId="{8334A85A-DAFD-42BD-87F9-0F65E3309B2E}" srcOrd="0" destOrd="0" presId="urn:microsoft.com/office/officeart/2005/8/layout/vProcess5"/>
    <dgm:cxn modelId="{1B8845A8-D4A7-4E39-A7DE-245C255CE70E}" type="presOf" srcId="{481F6C3B-1291-4C35-9201-272246AC3127}" destId="{D15D4324-D80E-46D3-8374-ECFE393246B0}" srcOrd="0" destOrd="0" presId="urn:microsoft.com/office/officeart/2005/8/layout/vProcess5"/>
    <dgm:cxn modelId="{C6307CEC-6D1C-4C30-9923-9397182D845D}" type="presOf" srcId="{8A8E1767-06FD-4645-BBFC-338A7B644A44}" destId="{78B03F43-3AFC-4CE1-A598-9811DE1DB991}" srcOrd="0" destOrd="0" presId="urn:microsoft.com/office/officeart/2005/8/layout/vProcess5"/>
    <dgm:cxn modelId="{E5C18812-5E75-4ECF-9064-1AFC8D77ED54}" type="presOf" srcId="{6F24F36B-22B0-4033-AE6D-433B23422638}" destId="{1FE71E47-3C2E-4C7F-B85C-A419022CE792}" srcOrd="1" destOrd="0" presId="urn:microsoft.com/office/officeart/2005/8/layout/vProcess5"/>
    <dgm:cxn modelId="{1CD938B4-A88D-4681-B9AE-AFE61A38B1E5}" srcId="{8A8E1767-06FD-4645-BBFC-338A7B644A44}" destId="{6F24F36B-22B0-4033-AE6D-433B23422638}" srcOrd="0" destOrd="0" parTransId="{19E32E7F-4510-4F0D-850B-1928D1786D52}" sibTransId="{481F6C3B-1291-4C35-9201-272246AC3127}"/>
    <dgm:cxn modelId="{01B9FC8D-4CCE-4F08-B6F1-74072F093D3D}" srcId="{8A8E1767-06FD-4645-BBFC-338A7B644A44}" destId="{AC5529CB-0D95-490B-AC98-1F9486901569}" srcOrd="1" destOrd="0" parTransId="{2E9C13DD-2181-4391-9BF7-EE479C76031C}" sibTransId="{B007E13A-2DF4-4560-A3B7-FBA1E52D5945}"/>
    <dgm:cxn modelId="{ABFCC302-FBAE-42AE-9859-FAA5A401A4FF}" type="presOf" srcId="{AC5529CB-0D95-490B-AC98-1F9486901569}" destId="{D642E593-FD50-4729-9EBA-5B881F056BA6}" srcOrd="0" destOrd="0" presId="urn:microsoft.com/office/officeart/2005/8/layout/vProcess5"/>
    <dgm:cxn modelId="{3E514ADA-A524-4EDF-8A12-0AAFC89CA771}" type="presOf" srcId="{2BE1D995-A3D8-4A37-9170-2CCBE11ABB5D}" destId="{FBB53417-1E28-48B7-8264-53609C5EBA8B}" srcOrd="1" destOrd="0" presId="urn:microsoft.com/office/officeart/2005/8/layout/vProcess5"/>
    <dgm:cxn modelId="{62580073-AAC0-4F78-A027-D69B53895088}" srcId="{8A8E1767-06FD-4645-BBFC-338A7B644A44}" destId="{2BE1D995-A3D8-4A37-9170-2CCBE11ABB5D}" srcOrd="2" destOrd="0" parTransId="{B29D94F6-8A3F-4474-BF38-484262C6C64B}" sibTransId="{4F3B3835-719A-4062-AD09-A61CA485C169}"/>
    <dgm:cxn modelId="{34D084DF-841B-48E1-9574-A1479A9F75A6}" type="presOf" srcId="{AC5529CB-0D95-490B-AC98-1F9486901569}" destId="{0CAFB4C4-521A-4C25-9919-30B6A3B42899}" srcOrd="1" destOrd="0" presId="urn:microsoft.com/office/officeart/2005/8/layout/vProcess5"/>
    <dgm:cxn modelId="{0E555A73-9FF1-431B-B1E9-4B7662D678DB}" type="presOf" srcId="{2BE1D995-A3D8-4A37-9170-2CCBE11ABB5D}" destId="{A0EE2848-5E64-45FC-93D1-E7DA0A99BA6C}" srcOrd="0" destOrd="0" presId="urn:microsoft.com/office/officeart/2005/8/layout/vProcess5"/>
    <dgm:cxn modelId="{5AA70E1A-36AA-45E0-BB51-80949751F08A}" type="presParOf" srcId="{78B03F43-3AFC-4CE1-A598-9811DE1DB991}" destId="{0DA080D7-8F58-482E-AAB5-1E08C1C2DDD5}" srcOrd="0" destOrd="0" presId="urn:microsoft.com/office/officeart/2005/8/layout/vProcess5"/>
    <dgm:cxn modelId="{8C6BFBD4-94EB-4CE8-A8A3-9F20B4027585}" type="presParOf" srcId="{78B03F43-3AFC-4CE1-A598-9811DE1DB991}" destId="{F47EF908-B28A-458C-9816-83C314DA5194}" srcOrd="1" destOrd="0" presId="urn:microsoft.com/office/officeart/2005/8/layout/vProcess5"/>
    <dgm:cxn modelId="{0DCF585C-5593-45A7-A89E-F29129E03702}" type="presParOf" srcId="{78B03F43-3AFC-4CE1-A598-9811DE1DB991}" destId="{D642E593-FD50-4729-9EBA-5B881F056BA6}" srcOrd="2" destOrd="0" presId="urn:microsoft.com/office/officeart/2005/8/layout/vProcess5"/>
    <dgm:cxn modelId="{AB8F4B02-E146-46A7-90BB-EEE959404885}" type="presParOf" srcId="{78B03F43-3AFC-4CE1-A598-9811DE1DB991}" destId="{A0EE2848-5E64-45FC-93D1-E7DA0A99BA6C}" srcOrd="3" destOrd="0" presId="urn:microsoft.com/office/officeart/2005/8/layout/vProcess5"/>
    <dgm:cxn modelId="{1B5064DE-B649-484A-8470-C25BC296CEA3}" type="presParOf" srcId="{78B03F43-3AFC-4CE1-A598-9811DE1DB991}" destId="{D15D4324-D80E-46D3-8374-ECFE393246B0}" srcOrd="4" destOrd="0" presId="urn:microsoft.com/office/officeart/2005/8/layout/vProcess5"/>
    <dgm:cxn modelId="{797B4A56-D3E0-48F8-BC8D-14FD8A3EAD2E}" type="presParOf" srcId="{78B03F43-3AFC-4CE1-A598-9811DE1DB991}" destId="{8334A85A-DAFD-42BD-87F9-0F65E3309B2E}" srcOrd="5" destOrd="0" presId="urn:microsoft.com/office/officeart/2005/8/layout/vProcess5"/>
    <dgm:cxn modelId="{32DEB794-9F12-49F4-A089-814A97ABF2E5}" type="presParOf" srcId="{78B03F43-3AFC-4CE1-A598-9811DE1DB991}" destId="{1FE71E47-3C2E-4C7F-B85C-A419022CE792}" srcOrd="6" destOrd="0" presId="urn:microsoft.com/office/officeart/2005/8/layout/vProcess5"/>
    <dgm:cxn modelId="{AB543E67-E086-474C-B68B-E395BDAA0625}" type="presParOf" srcId="{78B03F43-3AFC-4CE1-A598-9811DE1DB991}" destId="{0CAFB4C4-521A-4C25-9919-30B6A3B42899}" srcOrd="7" destOrd="0" presId="urn:microsoft.com/office/officeart/2005/8/layout/vProcess5"/>
    <dgm:cxn modelId="{9512588C-8516-4A59-B8ED-4C022D4ECCDE}" type="presParOf" srcId="{78B03F43-3AFC-4CE1-A598-9811DE1DB991}" destId="{FBB53417-1E28-48B7-8264-53609C5EBA8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EF908-B28A-458C-9816-83C314DA5194}">
      <dsp:nvSpPr>
        <dsp:cNvPr id="0" name=""/>
        <dsp:cNvSpPr/>
      </dsp:nvSpPr>
      <dsp:spPr>
        <a:xfrm>
          <a:off x="2293738" y="82243"/>
          <a:ext cx="4740071" cy="119461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1" kern="1200" dirty="0" smtClean="0"/>
            <a:t>COLLECTION OF HOTEL DATASETS</a:t>
          </a:r>
          <a:endParaRPr lang="en-IN" sz="1800" b="1" kern="1200" dirty="0"/>
        </a:p>
      </dsp:txBody>
      <dsp:txXfrm>
        <a:off x="2328727" y="117232"/>
        <a:ext cx="3712499" cy="1124632"/>
      </dsp:txXfrm>
    </dsp:sp>
    <dsp:sp modelId="{D642E593-FD50-4729-9EBA-5B881F056BA6}">
      <dsp:nvSpPr>
        <dsp:cNvPr id="0" name=""/>
        <dsp:cNvSpPr/>
      </dsp:nvSpPr>
      <dsp:spPr>
        <a:xfrm>
          <a:off x="2196237" y="1989563"/>
          <a:ext cx="4967986" cy="14544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DATA CLEANING USING  EXCEL AND MERGED DIFFERENT TABLES BY USING VLOOKUP FUNCTIONS</a:t>
          </a:r>
          <a:endParaRPr lang="en-IN" sz="2000" b="1" kern="1200" dirty="0"/>
        </a:p>
      </dsp:txBody>
      <dsp:txXfrm>
        <a:off x="2238835" y="2032161"/>
        <a:ext cx="3805179" cy="1369221"/>
      </dsp:txXfrm>
    </dsp:sp>
    <dsp:sp modelId="{A0EE2848-5E64-45FC-93D1-E7DA0A99BA6C}">
      <dsp:nvSpPr>
        <dsp:cNvPr id="0" name=""/>
        <dsp:cNvSpPr/>
      </dsp:nvSpPr>
      <dsp:spPr>
        <a:xfrm>
          <a:off x="2577073" y="4114114"/>
          <a:ext cx="4153747" cy="10900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VISUALIZING &amp; ANALYZING THE CLEAN DATA USING EXCEL &amp; POWER BI</a:t>
          </a:r>
          <a:endParaRPr lang="en-IN" sz="1900" b="1" kern="1200" dirty="0"/>
        </a:p>
      </dsp:txBody>
      <dsp:txXfrm>
        <a:off x="2609001" y="4146042"/>
        <a:ext cx="3188897" cy="1026233"/>
      </dsp:txXfrm>
    </dsp:sp>
    <dsp:sp modelId="{D15D4324-D80E-46D3-8374-ECFE393246B0}">
      <dsp:nvSpPr>
        <dsp:cNvPr id="0" name=""/>
        <dsp:cNvSpPr/>
      </dsp:nvSpPr>
      <dsp:spPr>
        <a:xfrm>
          <a:off x="3973408" y="1323950"/>
          <a:ext cx="1045533" cy="696377"/>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IN" sz="3300" kern="1200"/>
        </a:p>
      </dsp:txBody>
      <dsp:txXfrm>
        <a:off x="4208653" y="1323950"/>
        <a:ext cx="575043" cy="524024"/>
      </dsp:txXfrm>
    </dsp:sp>
    <dsp:sp modelId="{8334A85A-DAFD-42BD-87F9-0F65E3309B2E}">
      <dsp:nvSpPr>
        <dsp:cNvPr id="0" name=""/>
        <dsp:cNvSpPr/>
      </dsp:nvSpPr>
      <dsp:spPr>
        <a:xfrm>
          <a:off x="3939018" y="3397791"/>
          <a:ext cx="1045533" cy="711537"/>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IN" sz="3300" kern="1200"/>
        </a:p>
      </dsp:txBody>
      <dsp:txXfrm>
        <a:off x="4174263" y="3397791"/>
        <a:ext cx="575043" cy="5354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F2B65-15A5-468E-998B-16A1C1505CDA}" type="datetimeFigureOut">
              <a:rPr lang="en-IN" smtClean="0"/>
              <a:t>03-08-2023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FDD38-4A07-497F-89EC-323FF1D5EB77}" type="slidenum">
              <a:rPr lang="en-IN" smtClean="0"/>
              <a:t>‹#›</a:t>
            </a:fld>
            <a:endParaRPr lang="en-IN"/>
          </a:p>
        </p:txBody>
      </p:sp>
    </p:spTree>
    <p:extLst>
      <p:ext uri="{BB962C8B-B14F-4D97-AF65-F5344CB8AC3E}">
        <p14:creationId xmlns:p14="http://schemas.microsoft.com/office/powerpoint/2010/main" val="33647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FFDD38-4A07-497F-89EC-323FF1D5EB77}" type="slidenum">
              <a:rPr lang="en-IN" smtClean="0"/>
              <a:t>4</a:t>
            </a:fld>
            <a:endParaRPr lang="en-IN"/>
          </a:p>
        </p:txBody>
      </p:sp>
    </p:spTree>
    <p:extLst>
      <p:ext uri="{BB962C8B-B14F-4D97-AF65-F5344CB8AC3E}">
        <p14:creationId xmlns:p14="http://schemas.microsoft.com/office/powerpoint/2010/main" val="121182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FDD38-4A07-497F-89EC-323FF1D5EB77}" type="slidenum">
              <a:rPr lang="en-IN" smtClean="0"/>
              <a:t>18</a:t>
            </a:fld>
            <a:endParaRPr lang="en-IN"/>
          </a:p>
        </p:txBody>
      </p:sp>
    </p:spTree>
    <p:extLst>
      <p:ext uri="{BB962C8B-B14F-4D97-AF65-F5344CB8AC3E}">
        <p14:creationId xmlns:p14="http://schemas.microsoft.com/office/powerpoint/2010/main" val="2202809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35658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5134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703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42018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352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83266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60726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25537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53918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32399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FCBFF-442F-4BAD-9755-BBB6F739CFE3}"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51623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FCBFF-442F-4BAD-9755-BBB6F739CFE3}"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4994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FCBFF-442F-4BAD-9755-BBB6F739CFE3}"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1256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FCBFF-442F-4BAD-9755-BBB6F739CFE3}"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48352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411982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8030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AFCBFF-442F-4BAD-9755-BBB6F739CFE3}" type="datetimeFigureOut">
              <a:rPr lang="en-IN" smtClean="0"/>
              <a:t>03-08-2023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078F6B-970E-42D8-9042-DD73D3CDBE5D}" type="slidenum">
              <a:rPr lang="en-IN" smtClean="0"/>
              <a:t>‹#›</a:t>
            </a:fld>
            <a:endParaRPr lang="en-IN"/>
          </a:p>
        </p:txBody>
      </p:sp>
    </p:spTree>
    <p:extLst>
      <p:ext uri="{BB962C8B-B14F-4D97-AF65-F5344CB8AC3E}">
        <p14:creationId xmlns:p14="http://schemas.microsoft.com/office/powerpoint/2010/main" val="2572620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044" y="2646218"/>
            <a:ext cx="8596668" cy="1320800"/>
          </a:xfrm>
        </p:spPr>
        <p:txBody>
          <a:bodyPr>
            <a:normAutofit/>
          </a:bodyPr>
          <a:lstStyle/>
          <a:p>
            <a:r>
              <a:rPr lang="en-US" sz="5400" b="1" dirty="0">
                <a:effectLst>
                  <a:outerShdw blurRad="38100" dist="38100" dir="2700000" algn="tl">
                    <a:srgbClr val="000000">
                      <a:alpha val="43137"/>
                    </a:srgbClr>
                  </a:outerShdw>
                </a:effectLst>
              </a:rPr>
              <a:t>Hotel KPI Analysis </a:t>
            </a:r>
          </a:p>
        </p:txBody>
      </p:sp>
    </p:spTree>
    <p:extLst>
      <p:ext uri="{BB962C8B-B14F-4D97-AF65-F5344CB8AC3E}">
        <p14:creationId xmlns:p14="http://schemas.microsoft.com/office/powerpoint/2010/main" val="157793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81308850"/>
              </p:ext>
            </p:extLst>
          </p:nvPr>
        </p:nvGraphicFramePr>
        <p:xfrm>
          <a:off x="138546" y="96978"/>
          <a:ext cx="12053454" cy="6761019"/>
        </p:xfrm>
        <a:graphic>
          <a:graphicData uri="http://schemas.openxmlformats.org/drawingml/2006/table">
            <a:tbl>
              <a:tblPr>
                <a:tableStyleId>{5C22544A-7EE6-4342-B048-85BDC9FD1C3A}</a:tableStyleId>
              </a:tblPr>
              <a:tblGrid>
                <a:gridCol w="2481251"/>
                <a:gridCol w="1550781"/>
                <a:gridCol w="604806"/>
                <a:gridCol w="635821"/>
                <a:gridCol w="1442226"/>
                <a:gridCol w="1364688"/>
                <a:gridCol w="558282"/>
                <a:gridCol w="635821"/>
                <a:gridCol w="1674846"/>
                <a:gridCol w="1104932"/>
              </a:tblGrid>
              <a:tr h="397707">
                <a:tc>
                  <a:txBody>
                    <a:bodyPr/>
                    <a:lstStyle/>
                    <a:p>
                      <a:pPr algn="ctr" fontAlgn="b"/>
                      <a:r>
                        <a:rPr lang="en-US" sz="1200" b="1" u="none" strike="noStrike" dirty="0">
                          <a:effectLst/>
                        </a:rPr>
                        <a:t>Count of </a:t>
                      </a:r>
                      <a:r>
                        <a:rPr lang="en-US" sz="1200" b="1" u="none" strike="noStrike" dirty="0" err="1">
                          <a:effectLst/>
                        </a:rPr>
                        <a:t>reservation_status</a:t>
                      </a:r>
                      <a:endParaRPr lang="en-US" sz="1200" b="1" i="0" u="none" strike="noStrike" dirty="0">
                        <a:solidFill>
                          <a:srgbClr val="000000"/>
                        </a:solidFill>
                        <a:effectLst/>
                        <a:latin typeface="Constantia"/>
                      </a:endParaRPr>
                    </a:p>
                  </a:txBody>
                  <a:tcPr marL="0" marR="0" marT="0"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dirty="0">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397707">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City Hotel</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City Hotel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Resort Hotel</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Resort Hotel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Row Labels</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Canceled</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24.84%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26.01%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72.39%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10.63%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100.00%</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January</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0.45%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0.71%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3.13%</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February</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3.22%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4.83%</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March</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2.68%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4.29%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0.80%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0.89%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5.99%</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April</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6.88%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2.32%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9.20%</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May</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6.43%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8.58%</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June</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10.46%</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July</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3.66%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3.57%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8.85%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0.45%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4.29%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13.14%</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August</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6.17%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2.23%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0.80%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1.88%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14.48%</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September</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6.17%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2.23%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8.40%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0.27%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11.26%</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October</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4.56%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6.97%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0.80%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2.32%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9.29%</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November</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1.25%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0.45%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0.98%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3.75%</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December</a:t>
                      </a:r>
                      <a:endParaRPr lang="en-US" sz="1200" b="1" i="0" u="none" strike="noStrike">
                        <a:solidFill>
                          <a:srgbClr val="000000"/>
                        </a:solidFill>
                        <a:effectLst/>
                        <a:latin typeface="Constantia"/>
                      </a:endParaRPr>
                    </a:p>
                  </a:txBody>
                  <a:tcPr marL="99571" marR="0" marT="0" marB="0" anchor="b"/>
                </a:tc>
                <a:tc>
                  <a:txBody>
                    <a:bodyPr/>
                    <a:lstStyle/>
                    <a:p>
                      <a:pPr algn="ctr" fontAlgn="b"/>
                      <a:r>
                        <a:rPr lang="en-US" sz="1200" b="1" u="none" strike="noStrike">
                          <a:effectLst/>
                        </a:rPr>
                        <a:t>3.04%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4.20%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0.63%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5.90%</a:t>
                      </a:r>
                      <a:endParaRPr lang="en-US" sz="1200" b="1" i="0" u="none" strike="noStrike">
                        <a:solidFill>
                          <a:srgbClr val="000000"/>
                        </a:solidFill>
                        <a:effectLst/>
                        <a:latin typeface="Constantia"/>
                      </a:endParaRPr>
                    </a:p>
                  </a:txBody>
                  <a:tcPr marL="0" marR="0" marT="0" marB="0" anchor="b"/>
                </a:tc>
              </a:tr>
              <a:tr h="397707">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24.84%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26.01%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72.39%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10.63%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27.61%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dirty="0">
                          <a:effectLst/>
                        </a:rPr>
                        <a:t>100.00%</a:t>
                      </a:r>
                      <a:endParaRPr lang="en-US" sz="1200" b="1" i="0" u="none" strike="noStrike" dirty="0">
                        <a:solidFill>
                          <a:srgbClr val="000000"/>
                        </a:solidFill>
                        <a:effectLst/>
                        <a:latin typeface="Constantia"/>
                      </a:endParaRPr>
                    </a:p>
                  </a:txBody>
                  <a:tcPr marL="0" marR="0" marT="0" marB="0" anchor="b"/>
                </a:tc>
              </a:tr>
            </a:tbl>
          </a:graphicData>
        </a:graphic>
      </p:graphicFrame>
    </p:spTree>
    <p:extLst>
      <p:ext uri="{BB962C8B-B14F-4D97-AF65-F5344CB8AC3E}">
        <p14:creationId xmlns:p14="http://schemas.microsoft.com/office/powerpoint/2010/main" val="164179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41601179"/>
              </p:ext>
            </p:extLst>
          </p:nvPr>
        </p:nvGraphicFramePr>
        <p:xfrm>
          <a:off x="207818" y="512618"/>
          <a:ext cx="11790217" cy="59713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504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06764510"/>
              </p:ext>
            </p:extLst>
          </p:nvPr>
        </p:nvGraphicFramePr>
        <p:xfrm>
          <a:off x="124690" y="249382"/>
          <a:ext cx="12067310" cy="6442354"/>
        </p:xfrm>
        <a:graphic>
          <a:graphicData uri="http://schemas.openxmlformats.org/drawingml/2006/table">
            <a:tbl>
              <a:tblPr>
                <a:tableStyleId>{5C22544A-7EE6-4342-B048-85BDC9FD1C3A}</a:tableStyleId>
              </a:tblPr>
              <a:tblGrid>
                <a:gridCol w="3225214"/>
                <a:gridCol w="1894398"/>
                <a:gridCol w="568317"/>
                <a:gridCol w="606207"/>
                <a:gridCol w="511486"/>
                <a:gridCol w="549375"/>
                <a:gridCol w="587263"/>
                <a:gridCol w="497280"/>
                <a:gridCol w="492543"/>
                <a:gridCol w="587263"/>
                <a:gridCol w="644094"/>
                <a:gridCol w="554112"/>
                <a:gridCol w="1349758"/>
              </a:tblGrid>
              <a:tr h="189481">
                <a:tc>
                  <a:txBody>
                    <a:bodyPr/>
                    <a:lstStyle/>
                    <a:p>
                      <a:pPr algn="ctr" fontAlgn="b"/>
                      <a:r>
                        <a:rPr lang="en-US" sz="1200" b="1" u="none" strike="noStrike" dirty="0">
                          <a:effectLst/>
                        </a:rPr>
                        <a:t>Count of </a:t>
                      </a:r>
                      <a:r>
                        <a:rPr lang="en-US" sz="1200" b="1" u="none" strike="noStrike" dirty="0" err="1">
                          <a:effectLst/>
                        </a:rPr>
                        <a:t>reserved_room_type</a:t>
                      </a:r>
                      <a:endParaRPr lang="en-US" sz="1200" b="1" i="0" u="none" strike="noStrike" dirty="0">
                        <a:solidFill>
                          <a:srgbClr val="000000"/>
                        </a:solidFill>
                        <a:effectLst/>
                        <a:latin typeface="Constantia"/>
                      </a:endParaRPr>
                    </a:p>
                  </a:txBody>
                  <a:tcPr marL="0" marR="0" marT="0"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dirty="0">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dirty="0">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Row Labels</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BEL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BRA</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DEU</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ESP</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FRA</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GBR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IRL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ITA</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NLD</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PRT</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USA</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323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499</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68496"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492</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492</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121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958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1999</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dirty="0">
                          <a:effectLst/>
                        </a:rPr>
                        <a:t>0</a:t>
                      </a:r>
                      <a:endParaRPr lang="en-US" sz="1200" b="1" i="0" u="none" strike="noStrike" dirty="0">
                        <a:solidFill>
                          <a:srgbClr val="000000"/>
                        </a:solidFill>
                        <a:effectLst/>
                        <a:latin typeface="Constantia"/>
                      </a:endParaRPr>
                    </a:p>
                  </a:txBody>
                  <a:tcPr marL="68496" marR="0" marT="0" marB="0" anchor="b"/>
                </a:tc>
                <a:tc>
                  <a:txBody>
                    <a:bodyPr/>
                    <a:lstStyle/>
                    <a:p>
                      <a:pPr algn="ctr" fontAlgn="b"/>
                      <a:r>
                        <a:rPr lang="en-US" sz="1200" b="1" u="none" strike="noStrike">
                          <a:effectLst/>
                        </a:rPr>
                        <a:t>31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910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1862</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31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170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234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30</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897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1837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68496"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32</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90</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89</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68496"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107</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68496"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2</a:t>
                      </a:r>
                      <a:endParaRPr lang="en-US" sz="1200" b="1" i="0" u="none" strike="noStrike">
                        <a:solidFill>
                          <a:srgbClr val="000000"/>
                        </a:solidFill>
                        <a:effectLst/>
                        <a:latin typeface="Constantia"/>
                      </a:endParaRPr>
                    </a:p>
                  </a:txBody>
                  <a:tcPr marL="68496"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136992"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a:t>
                      </a:r>
                      <a:endParaRPr lang="en-US" sz="1200" b="1" i="0" u="none" strike="noStrike">
                        <a:solidFill>
                          <a:srgbClr val="000000"/>
                        </a:solidFill>
                        <a:effectLst/>
                        <a:latin typeface="Constantia"/>
                      </a:endParaRPr>
                    </a:p>
                  </a:txBody>
                  <a:tcPr marL="0" marR="0" marT="0" marB="0" anchor="b"/>
                </a:tc>
              </a:tr>
              <a:tr h="189481">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304</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1312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dirty="0">
                          <a:effectLst/>
                        </a:rPr>
                        <a:t>2613</a:t>
                      </a:r>
                      <a:endParaRPr lang="en-US" sz="1200" b="1" i="0" u="none" strike="noStrike" dirty="0">
                        <a:solidFill>
                          <a:srgbClr val="000000"/>
                        </a:solidFill>
                        <a:effectLst/>
                        <a:latin typeface="Constantia"/>
                      </a:endParaRPr>
                    </a:p>
                  </a:txBody>
                  <a:tcPr marL="0" marR="0" marT="0" marB="0" anchor="b"/>
                </a:tc>
              </a:tr>
            </a:tbl>
          </a:graphicData>
        </a:graphic>
      </p:graphicFrame>
    </p:spTree>
    <p:extLst>
      <p:ext uri="{BB962C8B-B14F-4D97-AF65-F5344CB8AC3E}">
        <p14:creationId xmlns:p14="http://schemas.microsoft.com/office/powerpoint/2010/main" val="96667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836205"/>
              </p:ext>
            </p:extLst>
          </p:nvPr>
        </p:nvGraphicFramePr>
        <p:xfrm>
          <a:off x="110836" y="221673"/>
          <a:ext cx="11942619" cy="6303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73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22595219"/>
              </p:ext>
            </p:extLst>
          </p:nvPr>
        </p:nvGraphicFramePr>
        <p:xfrm>
          <a:off x="96982" y="346364"/>
          <a:ext cx="12095018" cy="61929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05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95422001"/>
              </p:ext>
            </p:extLst>
          </p:nvPr>
        </p:nvGraphicFramePr>
        <p:xfrm>
          <a:off x="166255" y="263238"/>
          <a:ext cx="11817927" cy="6594759"/>
        </p:xfrm>
        <a:graphic>
          <a:graphicData uri="http://schemas.openxmlformats.org/drawingml/2006/table">
            <a:tbl>
              <a:tblPr>
                <a:tableStyleId>{5C22544A-7EE6-4342-B048-85BDC9FD1C3A}</a:tableStyleId>
              </a:tblPr>
              <a:tblGrid>
                <a:gridCol w="3607507"/>
                <a:gridCol w="2672227"/>
                <a:gridCol w="1817116"/>
                <a:gridCol w="1817116"/>
                <a:gridCol w="1903961"/>
              </a:tblGrid>
              <a:tr h="402493">
                <a:tc>
                  <a:txBody>
                    <a:bodyPr/>
                    <a:lstStyle/>
                    <a:p>
                      <a:pPr algn="ctr" fontAlgn="b"/>
                      <a:r>
                        <a:rPr lang="en-US" sz="1200" b="1" u="none" strike="noStrike" dirty="0">
                          <a:effectLst/>
                        </a:rPr>
                        <a:t>Sum of Total Revenue-2</a:t>
                      </a:r>
                      <a:endParaRPr lang="en-US" sz="1200" b="1" i="0" u="none" strike="noStrike" dirty="0">
                        <a:solidFill>
                          <a:srgbClr val="000000"/>
                        </a:solidFill>
                        <a:effectLst/>
                        <a:latin typeface="Constantia"/>
                      </a:endParaRPr>
                    </a:p>
                  </a:txBody>
                  <a:tcPr marL="0" marR="0" marT="0"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Row Labels</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January</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5883.8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13411.81</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19295.61</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February</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9986.22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15520.6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25506.82</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March</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14443.02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20214.08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34657.1</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April</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12116.49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25013.38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37129.87</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May</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21570.36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31233.19</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52803.55</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June</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21544.42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41770.2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63314.62</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July</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34464.62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20890.22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53162.76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108517.6</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August</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51888.82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36095.83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47548.63</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135533.28</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September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53551.72</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28683.11</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82234.83</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October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38392.18</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21409.6</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59801.78</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November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13418.27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13684.62</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27102.89</a:t>
                      </a:r>
                      <a:endParaRPr lang="en-US" sz="1200" b="1" i="0" u="none" strike="noStrike">
                        <a:solidFill>
                          <a:srgbClr val="000000"/>
                        </a:solidFill>
                        <a:effectLst/>
                        <a:latin typeface="Constantia"/>
                      </a:endParaRPr>
                    </a:p>
                  </a:txBody>
                  <a:tcPr marL="0" marR="0" marT="0" marB="0" anchor="b"/>
                </a:tc>
              </a:tr>
              <a:tr h="402493">
                <a:tc>
                  <a:txBody>
                    <a:bodyPr/>
                    <a:lstStyle/>
                    <a:p>
                      <a:pPr algn="ctr" fontAlgn="b"/>
                      <a:r>
                        <a:rPr lang="en-US" sz="1200" b="1" u="none" strike="noStrike">
                          <a:effectLst/>
                        </a:rPr>
                        <a:t>December</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19422.76</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11252.18</a:t>
                      </a:r>
                      <a:endParaRPr lang="en-US" sz="1200" b="1" i="0" u="none" strike="noStrike">
                        <a:solidFill>
                          <a:srgbClr val="000000"/>
                        </a:solidFill>
                        <a:effectLst/>
                        <a:latin typeface="Constantia"/>
                      </a:endParaRPr>
                    </a:p>
                  </a:txBody>
                  <a:tcPr marL="0" marR="0" marT="0" marB="0" anchor="b"/>
                </a:tc>
                <a:tc>
                  <a:txBody>
                    <a:bodyPr/>
                    <a:lstStyle/>
                    <a:p>
                      <a:pPr algn="ctr" fontAlgn="b"/>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30674.94</a:t>
                      </a:r>
                      <a:endParaRPr lang="en-US" sz="1200" b="1" i="0" u="none" strike="noStrike">
                        <a:solidFill>
                          <a:srgbClr val="000000"/>
                        </a:solidFill>
                        <a:effectLst/>
                        <a:latin typeface="Constantia"/>
                      </a:endParaRPr>
                    </a:p>
                  </a:txBody>
                  <a:tcPr marL="0" marR="0" marT="0" marB="0" anchor="b"/>
                </a:tc>
              </a:tr>
              <a:tr h="959857">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211138.37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217559.87</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a:effectLst/>
                        </a:rPr>
                        <a:t>247874.65</a:t>
                      </a:r>
                      <a:endParaRPr lang="en-US" sz="1200" b="1" i="0" u="none" strike="noStrike">
                        <a:solidFill>
                          <a:srgbClr val="000000"/>
                        </a:solidFill>
                        <a:effectLst/>
                        <a:latin typeface="Constantia"/>
                      </a:endParaRPr>
                    </a:p>
                  </a:txBody>
                  <a:tcPr marL="0" marR="0" marT="0" marB="0" anchor="b"/>
                </a:tc>
                <a:tc>
                  <a:txBody>
                    <a:bodyPr/>
                    <a:lstStyle/>
                    <a:p>
                      <a:pPr algn="ctr" fontAlgn="b"/>
                      <a:r>
                        <a:rPr lang="en-US" sz="1200" b="1" u="none" strike="noStrike" dirty="0">
                          <a:effectLst/>
                        </a:rPr>
                        <a:t>676572.89</a:t>
                      </a:r>
                      <a:endParaRPr lang="en-US" sz="1200" b="1" i="0" u="none" strike="noStrike" dirty="0">
                        <a:solidFill>
                          <a:srgbClr val="000000"/>
                        </a:solidFill>
                        <a:effectLst/>
                        <a:latin typeface="Constantia"/>
                      </a:endParaRPr>
                    </a:p>
                  </a:txBody>
                  <a:tcPr marL="0" marR="0" marT="0" marB="0" anchor="b"/>
                </a:tc>
              </a:tr>
            </a:tbl>
          </a:graphicData>
        </a:graphic>
      </p:graphicFrame>
    </p:spTree>
    <p:extLst>
      <p:ext uri="{BB962C8B-B14F-4D97-AF65-F5344CB8AC3E}">
        <p14:creationId xmlns:p14="http://schemas.microsoft.com/office/powerpoint/2010/main" val="111270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2681162"/>
              </p:ext>
            </p:extLst>
          </p:nvPr>
        </p:nvGraphicFramePr>
        <p:xfrm>
          <a:off x="152400" y="138545"/>
          <a:ext cx="11831782" cy="67194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165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93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249382"/>
            <a:ext cx="8596668" cy="789709"/>
          </a:xfrm>
        </p:spPr>
        <p:txBody>
          <a:bodyPr>
            <a:normAutofit/>
          </a:bodyPr>
          <a:lstStyle/>
          <a:p>
            <a:pPr algn="ctr"/>
            <a:r>
              <a:rPr lang="en-US" dirty="0" smtClean="0"/>
              <a:t>Insights</a:t>
            </a:r>
            <a:endParaRPr lang="en-US" dirty="0"/>
          </a:p>
        </p:txBody>
      </p:sp>
      <p:sp>
        <p:nvSpPr>
          <p:cNvPr id="3" name="Content Placeholder 2"/>
          <p:cNvSpPr>
            <a:spLocks noGrp="1"/>
          </p:cNvSpPr>
          <p:nvPr>
            <p:ph idx="1"/>
          </p:nvPr>
        </p:nvSpPr>
        <p:spPr>
          <a:xfrm>
            <a:off x="221673" y="1080656"/>
            <a:ext cx="11831781" cy="5514108"/>
          </a:xfrm>
        </p:spPr>
        <p:txBody>
          <a:bodyPr>
            <a:normAutofit/>
          </a:bodyPr>
          <a:lstStyle/>
          <a:p>
            <a:r>
              <a:rPr lang="en-US" b="1" dirty="0"/>
              <a:t>The cancellation rate  is about greater  than 50</a:t>
            </a:r>
            <a:r>
              <a:rPr lang="en-US" b="1" dirty="0" smtClean="0"/>
              <a:t>%.</a:t>
            </a:r>
          </a:p>
          <a:p>
            <a:r>
              <a:rPr lang="en-US" b="1" dirty="0"/>
              <a:t>Direct segments have lower rate of cancellation</a:t>
            </a:r>
            <a:r>
              <a:rPr lang="en-US" b="1" dirty="0" smtClean="0"/>
              <a:t>.</a:t>
            </a:r>
          </a:p>
          <a:p>
            <a:r>
              <a:rPr lang="en-US" b="1" dirty="0"/>
              <a:t>The cancellation rate  for online Travel agents/Tour Operators and online Travel  agents is greater than </a:t>
            </a:r>
            <a:r>
              <a:rPr lang="en-US" b="1" dirty="0" err="1"/>
              <a:t>upto</a:t>
            </a:r>
            <a:r>
              <a:rPr lang="en-US" b="1" dirty="0"/>
              <a:t> 30</a:t>
            </a:r>
            <a:r>
              <a:rPr lang="en-US" b="1" dirty="0" smtClean="0"/>
              <a:t>%.</a:t>
            </a:r>
          </a:p>
          <a:p>
            <a:r>
              <a:rPr lang="en-US" b="1" dirty="0"/>
              <a:t>The revenue generated during </a:t>
            </a:r>
            <a:r>
              <a:rPr lang="en-US" b="1" dirty="0" err="1"/>
              <a:t>weekneds</a:t>
            </a:r>
            <a:r>
              <a:rPr lang="en-US" b="1" dirty="0"/>
              <a:t> and weekdays are mostly equal but slightly differences between them</a:t>
            </a:r>
            <a:r>
              <a:rPr lang="en-US" b="1" dirty="0" smtClean="0"/>
              <a:t>.</a:t>
            </a:r>
          </a:p>
          <a:p>
            <a:r>
              <a:rPr lang="en-US" b="1" dirty="0"/>
              <a:t>Repeated guests do not cancel their bookings it might happen they serve best to their guests and mostly are of some special type of guests also most of the customers are not repeated guests</a:t>
            </a:r>
            <a:r>
              <a:rPr lang="en-US" b="1" dirty="0" smtClean="0"/>
              <a:t>.</a:t>
            </a:r>
          </a:p>
          <a:p>
            <a:r>
              <a:rPr lang="en-US" b="1" dirty="0" smtClean="0"/>
              <a:t>From </a:t>
            </a:r>
            <a:r>
              <a:rPr lang="en-US" b="1" dirty="0"/>
              <a:t>the data set we concluded that highest number of bookings are from Portugal may be hotel  is located at Portugal itself and second country is the </a:t>
            </a:r>
            <a:r>
              <a:rPr lang="en-US" b="1" dirty="0" err="1"/>
              <a:t>gbr</a:t>
            </a:r>
            <a:r>
              <a:rPr lang="en-US" b="1" dirty="0"/>
              <a:t> which means united kingdom which is roughly approximated below 75% of Portugal bookings</a:t>
            </a:r>
            <a:r>
              <a:rPr lang="en-US" b="1" dirty="0" smtClean="0"/>
              <a:t>.</a:t>
            </a:r>
          </a:p>
          <a:p>
            <a:r>
              <a:rPr lang="en-US" b="1" dirty="0"/>
              <a:t>The prices of resort hotels are much higher during the month of </a:t>
            </a:r>
            <a:r>
              <a:rPr lang="en-US" b="1" dirty="0" err="1"/>
              <a:t>august.The</a:t>
            </a:r>
            <a:r>
              <a:rPr lang="en-US" b="1" dirty="0"/>
              <a:t> price of the city hotels varies less and is most expensive during may and September.</a:t>
            </a:r>
          </a:p>
          <a:p>
            <a:endParaRPr lang="en-US" b="1" dirty="0" smtClean="0"/>
          </a:p>
        </p:txBody>
      </p:sp>
    </p:spTree>
    <p:extLst>
      <p:ext uri="{BB962C8B-B14F-4D97-AF65-F5344CB8AC3E}">
        <p14:creationId xmlns:p14="http://schemas.microsoft.com/office/powerpoint/2010/main" val="205981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570" y="1093789"/>
            <a:ext cx="10905066" cy="5210029"/>
          </a:xfrm>
        </p:spPr>
        <p:txBody>
          <a:bodyPr>
            <a:normAutofit/>
          </a:bodyPr>
          <a:lstStyle/>
          <a:p>
            <a:r>
              <a:rPr lang="en-US" dirty="0"/>
              <a:t>When lead time exceeds about above 50, guests frequently cancelled their bookings</a:t>
            </a:r>
            <a:r>
              <a:rPr lang="en-US" dirty="0" smtClean="0"/>
              <a:t>.</a:t>
            </a:r>
          </a:p>
          <a:p>
            <a:r>
              <a:rPr lang="en-US" dirty="0"/>
              <a:t>City hotels has more guests throughout  the year. Resort hotels are slightly closer to city hotels in summer season when by comparing their </a:t>
            </a:r>
            <a:r>
              <a:rPr lang="en-US" dirty="0" err="1"/>
              <a:t>proportions.From</a:t>
            </a:r>
            <a:r>
              <a:rPr lang="en-US" dirty="0"/>
              <a:t> June to September, when costs are at their greatest, few guests stay at the Resort </a:t>
            </a:r>
            <a:r>
              <a:rPr lang="en-US" dirty="0" err="1"/>
              <a:t>hotel.when</a:t>
            </a:r>
            <a:r>
              <a:rPr lang="en-US" dirty="0"/>
              <a:t>  winter season comes the few visitors to both the hotels</a:t>
            </a:r>
            <a:r>
              <a:rPr lang="en-US" dirty="0" smtClean="0"/>
              <a:t>.</a:t>
            </a:r>
          </a:p>
          <a:p>
            <a:r>
              <a:rPr lang="en-US" b="1" dirty="0" smtClean="0"/>
              <a:t>As </a:t>
            </a:r>
            <a:r>
              <a:rPr lang="en-US" b="1" dirty="0"/>
              <a:t>I can see from data set customers from aviation segment do not seem to be staying at the resort hotels and have a relatively lower average daily rate.</a:t>
            </a:r>
          </a:p>
          <a:p>
            <a:endParaRPr lang="en-US" dirty="0"/>
          </a:p>
        </p:txBody>
      </p:sp>
    </p:spTree>
    <p:extLst>
      <p:ext uri="{BB962C8B-B14F-4D97-AF65-F5344CB8AC3E}">
        <p14:creationId xmlns:p14="http://schemas.microsoft.com/office/powerpoint/2010/main" val="222487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767D4F-8066-8DB9-B5BD-10E04B87653D}"/>
              </a:ext>
            </a:extLst>
          </p:cNvPr>
          <p:cNvSpPr>
            <a:spLocks noGrp="1"/>
          </p:cNvSpPr>
          <p:nvPr>
            <p:ph type="title"/>
          </p:nvPr>
        </p:nvSpPr>
        <p:spPr>
          <a:xfrm>
            <a:off x="838200" y="365125"/>
            <a:ext cx="10515600" cy="803799"/>
          </a:xfrm>
        </p:spPr>
        <p:txBody>
          <a:bodyPr>
            <a:noAutofit/>
          </a:bodyPr>
          <a:lstStyle/>
          <a:p>
            <a:pPr algn="ctr"/>
            <a:r>
              <a:rPr lang="en-US" b="1" dirty="0" smtClean="0"/>
              <a:t>Table Of Contents</a:t>
            </a:r>
            <a:r>
              <a:rPr lang="en-US" dirty="0" smtClean="0"/>
              <a:t/>
            </a:r>
            <a:br>
              <a:rPr lang="en-US" dirty="0" smtClean="0"/>
            </a:br>
            <a:endParaRPr lang="en-IN" dirty="0"/>
          </a:p>
        </p:txBody>
      </p:sp>
      <p:sp>
        <p:nvSpPr>
          <p:cNvPr id="3" name="Content Placeholder 2">
            <a:extLst>
              <a:ext uri="{FF2B5EF4-FFF2-40B4-BE49-F238E27FC236}">
                <a16:creationId xmlns:a16="http://schemas.microsoft.com/office/drawing/2014/main" xmlns="" id="{FCAEE060-F4C1-8160-6352-B5FD94BBC0E2}"/>
              </a:ext>
            </a:extLst>
          </p:cNvPr>
          <p:cNvSpPr>
            <a:spLocks noGrp="1"/>
          </p:cNvSpPr>
          <p:nvPr>
            <p:ph idx="1"/>
          </p:nvPr>
        </p:nvSpPr>
        <p:spPr>
          <a:xfrm>
            <a:off x="461914" y="1442301"/>
            <a:ext cx="10642862" cy="4734662"/>
          </a:xfrm>
        </p:spPr>
        <p:txBody>
          <a:bodyPr>
            <a:normAutofit/>
          </a:bodyPr>
          <a:lstStyle/>
          <a:p>
            <a:pPr marL="514350" indent="-514350">
              <a:buClrTx/>
              <a:buAutoNum type="arabicPeriod"/>
            </a:pPr>
            <a:r>
              <a:rPr lang="en-US" sz="2000" dirty="0" smtClean="0">
                <a:ln w="0"/>
                <a:solidFill>
                  <a:schemeClr val="tx1"/>
                </a:solidFill>
                <a:effectLst>
                  <a:outerShdw blurRad="38100" dist="19050" dir="2700000" algn="tl" rotWithShape="0">
                    <a:schemeClr val="dk1">
                      <a:alpha val="40000"/>
                    </a:schemeClr>
                  </a:outerShdw>
                </a:effectLst>
              </a:rPr>
              <a:t>Problem Statement</a:t>
            </a:r>
          </a:p>
          <a:p>
            <a:pPr marL="514350" indent="-514350">
              <a:buClrTx/>
              <a:buAutoNum type="arabicPeriod"/>
            </a:pPr>
            <a:r>
              <a:rPr lang="en-US" sz="2000" b="1" dirty="0">
                <a:solidFill>
                  <a:schemeClr val="tx1"/>
                </a:solidFill>
              </a:rPr>
              <a:t>Our Approach For The Project</a:t>
            </a:r>
            <a:endParaRPr lang="en-US" sz="2000" dirty="0">
              <a:ln w="0"/>
              <a:solidFill>
                <a:schemeClr val="tx1"/>
              </a:solidFill>
              <a:effectLst>
                <a:outerShdw blurRad="38100" dist="19050" dir="2700000" algn="tl" rotWithShape="0">
                  <a:schemeClr val="dk1">
                    <a:alpha val="40000"/>
                  </a:schemeClr>
                </a:outerShdw>
              </a:effectLst>
            </a:endParaRPr>
          </a:p>
          <a:p>
            <a:pPr marL="514350" indent="-514350">
              <a:buClrTx/>
              <a:buAutoNum type="arabicPeriod"/>
            </a:pPr>
            <a:r>
              <a:rPr lang="en-US" sz="2000" dirty="0" smtClean="0">
                <a:ln w="0"/>
                <a:solidFill>
                  <a:schemeClr val="tx1"/>
                </a:solidFill>
                <a:effectLst>
                  <a:outerShdw blurRad="38100" dist="19050" dir="2700000" algn="tl" rotWithShape="0">
                    <a:schemeClr val="dk1">
                      <a:alpha val="40000"/>
                    </a:schemeClr>
                  </a:outerShdw>
                </a:effectLst>
              </a:rPr>
              <a:t>Aggregation </a:t>
            </a:r>
            <a:r>
              <a:rPr lang="en-US" sz="2000" dirty="0">
                <a:ln w="0"/>
                <a:solidFill>
                  <a:schemeClr val="tx1"/>
                </a:solidFill>
                <a:effectLst>
                  <a:outerShdw blurRad="38100" dist="19050" dir="2700000" algn="tl" rotWithShape="0">
                    <a:schemeClr val="dk1">
                      <a:alpha val="40000"/>
                    </a:schemeClr>
                  </a:outerShdw>
                </a:effectLst>
              </a:rPr>
              <a:t>on Different KPI’s</a:t>
            </a:r>
          </a:p>
          <a:p>
            <a:pPr marL="514350" indent="-514350">
              <a:buClrTx/>
              <a:buFont typeface="Wingdings 3" charset="2"/>
              <a:buAutoNum type="arabicPeriod"/>
            </a:pPr>
            <a:r>
              <a:rPr lang="en-US" sz="2000" dirty="0" smtClean="0">
                <a:ln w="0"/>
                <a:solidFill>
                  <a:schemeClr val="tx1"/>
                </a:solidFill>
                <a:effectLst>
                  <a:outerShdw blurRad="38100" dist="19050" dir="2700000" algn="tl" rotWithShape="0">
                    <a:schemeClr val="dk1">
                      <a:alpha val="40000"/>
                    </a:schemeClr>
                  </a:outerShdw>
                </a:effectLst>
              </a:rPr>
              <a:t>Dashboard</a:t>
            </a:r>
            <a:endParaRPr lang="en-US" sz="2000" dirty="0">
              <a:ln w="0"/>
              <a:solidFill>
                <a:schemeClr val="tx1"/>
              </a:solidFill>
              <a:effectLst>
                <a:outerShdw blurRad="38100" dist="19050" dir="2700000" algn="tl" rotWithShape="0">
                  <a:schemeClr val="dk1">
                    <a:alpha val="40000"/>
                  </a:schemeClr>
                </a:outerShdw>
              </a:effectLst>
            </a:endParaRPr>
          </a:p>
          <a:p>
            <a:pPr marL="514350" indent="-514350">
              <a:buClrTx/>
              <a:buAutoNum type="arabicPeriod"/>
            </a:pPr>
            <a:r>
              <a:rPr lang="en-US" sz="2000" dirty="0" smtClean="0">
                <a:ln w="0"/>
                <a:solidFill>
                  <a:schemeClr val="tx1"/>
                </a:solidFill>
                <a:effectLst>
                  <a:outerShdw blurRad="38100" dist="19050" dir="2700000" algn="tl" rotWithShape="0">
                    <a:schemeClr val="dk1">
                      <a:alpha val="40000"/>
                    </a:schemeClr>
                  </a:outerShdw>
                </a:effectLst>
              </a:rPr>
              <a:t>Insights</a:t>
            </a:r>
            <a:endParaRPr lang="en-IN" dirty="0"/>
          </a:p>
          <a:p>
            <a:pPr marL="514350" indent="-514350">
              <a:buClrTx/>
              <a:buAutoNum type="arabicPeriod"/>
            </a:pPr>
            <a:r>
              <a:rPr lang="en-IN" sz="2000" dirty="0" smtClean="0">
                <a:ln w="0"/>
                <a:solidFill>
                  <a:schemeClr val="tx1"/>
                </a:solidFill>
                <a:effectLst>
                  <a:outerShdw blurRad="38100" dist="19050" dir="2700000" algn="tl" rotWithShape="0">
                    <a:schemeClr val="dk1">
                      <a:alpha val="40000"/>
                    </a:schemeClr>
                  </a:outerShdw>
                </a:effectLst>
              </a:rPr>
              <a:t>Recommendations</a:t>
            </a:r>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4743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n w="0"/>
                <a:solidFill>
                  <a:schemeClr val="accent2">
                    <a:lumMod val="75000"/>
                  </a:schemeClr>
                </a:solidFill>
                <a:effectLst>
                  <a:outerShdw blurRad="38100" dist="19050" dir="2700000" algn="tl" rotWithShape="0">
                    <a:schemeClr val="dk1">
                      <a:alpha val="40000"/>
                    </a:schemeClr>
                  </a:outerShdw>
                </a:effectLst>
              </a:rPr>
              <a:t>Recommendations</a:t>
            </a:r>
            <a:r>
              <a:rPr lang="en-US" dirty="0">
                <a:ln w="0"/>
                <a:solidFill>
                  <a:schemeClr val="tx1"/>
                </a:solidFill>
                <a:effectLst>
                  <a:outerShdw blurRad="38100" dist="19050" dir="2700000" algn="tl" rotWithShape="0">
                    <a:schemeClr val="dk1">
                      <a:alpha val="40000"/>
                    </a:schemeClr>
                  </a:outerShdw>
                </a:effectLst>
              </a:rPr>
              <a:t/>
            </a:r>
            <a:br>
              <a:rPr lang="en-US" dirty="0">
                <a:ln w="0"/>
                <a:solidFill>
                  <a:schemeClr val="tx1"/>
                </a:solidFill>
                <a:effectLst>
                  <a:outerShdw blurRad="38100" dist="19050" dir="2700000" algn="tl" rotWithShape="0">
                    <a:schemeClr val="dk1">
                      <a:alpha val="40000"/>
                    </a:schemeClr>
                  </a:outerShdw>
                </a:effectLst>
              </a:rPr>
            </a:br>
            <a:endParaRPr lang="en-US" dirty="0"/>
          </a:p>
        </p:txBody>
      </p:sp>
      <p:sp>
        <p:nvSpPr>
          <p:cNvPr id="3" name="Content Placeholder 2"/>
          <p:cNvSpPr>
            <a:spLocks noGrp="1"/>
          </p:cNvSpPr>
          <p:nvPr>
            <p:ph idx="1"/>
          </p:nvPr>
        </p:nvSpPr>
        <p:spPr/>
        <p:txBody>
          <a:bodyPr/>
          <a:lstStyle/>
          <a:p>
            <a:r>
              <a:rPr lang="en-US" dirty="0"/>
              <a:t>This clearly shows that the prices in the Resort hotel are much higher during the month of August. </a:t>
            </a:r>
            <a:endParaRPr lang="en-US" dirty="0" smtClean="0"/>
          </a:p>
          <a:p>
            <a:r>
              <a:rPr lang="en-US" dirty="0"/>
              <a:t>There is summer season there in </a:t>
            </a:r>
            <a:r>
              <a:rPr lang="en-US" dirty="0" smtClean="0"/>
              <a:t>Portugal </a:t>
            </a:r>
            <a:r>
              <a:rPr lang="en-US" dirty="0"/>
              <a:t>at that time. The price of the city hotel varies less and is most expensive during may and </a:t>
            </a:r>
            <a:r>
              <a:rPr lang="en-US" dirty="0" smtClean="0"/>
              <a:t>September </a:t>
            </a:r>
            <a:r>
              <a:rPr lang="en-US" dirty="0"/>
              <a:t>where there is spring and autumn season respectively</a:t>
            </a:r>
            <a:r>
              <a:rPr lang="en-US" dirty="0" smtClean="0"/>
              <a:t>.</a:t>
            </a:r>
          </a:p>
          <a:p>
            <a:r>
              <a:rPr lang="en-US" dirty="0"/>
              <a:t>Cancellation rate in the direct segment is so  </a:t>
            </a:r>
            <a:r>
              <a:rPr lang="en-US" dirty="0" smtClean="0"/>
              <a:t>low.</a:t>
            </a:r>
          </a:p>
          <a:p>
            <a:r>
              <a:rPr lang="en-US" dirty="0"/>
              <a:t>most people </a:t>
            </a:r>
            <a:r>
              <a:rPr lang="en-US" dirty="0" smtClean="0"/>
              <a:t>does not preferred </a:t>
            </a:r>
            <a:r>
              <a:rPr lang="en-US" dirty="0"/>
              <a:t>to stay at the hotels more than one week</a:t>
            </a:r>
            <a:r>
              <a:rPr lang="en-US" dirty="0" smtClean="0"/>
              <a:t>. but </a:t>
            </a:r>
            <a:r>
              <a:rPr lang="en-US" dirty="0"/>
              <a:t>it seems normally to stay in resort hotels almost 2 weeks may be this changes according to </a:t>
            </a:r>
            <a:r>
              <a:rPr lang="en-US" dirty="0" smtClean="0"/>
              <a:t>segments.</a:t>
            </a:r>
            <a:endParaRPr lang="en-US" dirty="0"/>
          </a:p>
        </p:txBody>
      </p:sp>
    </p:spTree>
    <p:extLst>
      <p:ext uri="{BB962C8B-B14F-4D97-AF65-F5344CB8AC3E}">
        <p14:creationId xmlns:p14="http://schemas.microsoft.com/office/powerpoint/2010/main" val="2376599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408" y="2701636"/>
            <a:ext cx="8596668" cy="3394364"/>
          </a:xfrm>
        </p:spPr>
        <p:txBody>
          <a:bodyPr>
            <a:normAutofit/>
          </a:bodyPr>
          <a:lstStyle/>
          <a:p>
            <a:pPr algn="ctr"/>
            <a:r>
              <a:rPr lang="en-US" sz="6600" b="1" i="1" dirty="0" smtClean="0">
                <a:effectLst>
                  <a:outerShdw blurRad="38100" dist="38100" dir="2700000" algn="tl">
                    <a:srgbClr val="000000">
                      <a:alpha val="43137"/>
                    </a:srgbClr>
                  </a:outerShdw>
                </a:effectLst>
              </a:rPr>
              <a:t>Thank You</a:t>
            </a:r>
            <a:endParaRPr lang="en-US" sz="66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057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46515C-A8CE-ED08-47CC-4067583F0F64}"/>
              </a:ext>
            </a:extLst>
          </p:cNvPr>
          <p:cNvSpPr>
            <a:spLocks noGrp="1"/>
          </p:cNvSpPr>
          <p:nvPr>
            <p:ph type="title"/>
          </p:nvPr>
        </p:nvSpPr>
        <p:spPr>
          <a:xfrm>
            <a:off x="677334" y="461914"/>
            <a:ext cx="8596668" cy="1046376"/>
          </a:xfrm>
        </p:spPr>
        <p:txBody>
          <a:bodyPr>
            <a:normAutofit fontScale="90000"/>
          </a:bodyPr>
          <a:lstStyle/>
          <a:p>
            <a:pPr algn="ctr"/>
            <a:r>
              <a:rPr lang="en-US" sz="4000" b="1" dirty="0" smtClean="0"/>
              <a:t>Problem-statement</a:t>
            </a:r>
            <a:r>
              <a:rPr lang="en-US" dirty="0"/>
              <a:t/>
            </a:r>
            <a:br>
              <a:rPr lang="en-US" dirty="0"/>
            </a:br>
            <a:r>
              <a:rPr lang="en-US" dirty="0"/>
              <a:t/>
            </a:r>
            <a:br>
              <a:rPr lang="en-US" dirty="0"/>
            </a:br>
            <a:endParaRPr lang="en-IN" dirty="0"/>
          </a:p>
        </p:txBody>
      </p:sp>
      <p:sp>
        <p:nvSpPr>
          <p:cNvPr id="3" name="Content Placeholder 2">
            <a:extLst>
              <a:ext uri="{FF2B5EF4-FFF2-40B4-BE49-F238E27FC236}">
                <a16:creationId xmlns:a16="http://schemas.microsoft.com/office/drawing/2014/main" xmlns="" id="{2D17D4EA-37FB-9E53-BFBC-9A53E6B84F7D}"/>
              </a:ext>
            </a:extLst>
          </p:cNvPr>
          <p:cNvSpPr>
            <a:spLocks noGrp="1"/>
          </p:cNvSpPr>
          <p:nvPr>
            <p:ph idx="1"/>
          </p:nvPr>
        </p:nvSpPr>
        <p:spPr>
          <a:xfrm>
            <a:off x="677334" y="1300899"/>
            <a:ext cx="8596668" cy="4740463"/>
          </a:xfrm>
        </p:spPr>
        <p:txBody>
          <a:bodyPr/>
          <a:lstStyle/>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Main aim is to analyze the data of </a:t>
            </a:r>
            <a:r>
              <a:rPr lang="en-US" dirty="0" smtClean="0">
                <a:ln w="0"/>
                <a:solidFill>
                  <a:schemeClr val="tx1"/>
                </a:solidFill>
                <a:effectLst>
                  <a:outerShdw blurRad="38100" dist="19050" dir="2700000" algn="tl" rotWithShape="0">
                    <a:schemeClr val="dk1">
                      <a:alpha val="40000"/>
                    </a:schemeClr>
                  </a:outerShdw>
                </a:effectLst>
              </a:rPr>
              <a:t>Hotel KPI analysis and extract valuable insights that can help us understand the</a:t>
            </a:r>
            <a:r>
              <a:rPr lang="en-US" dirty="0">
                <a:solidFill>
                  <a:schemeClr val="tx1"/>
                </a:solidFill>
              </a:rPr>
              <a:t> hotel business, such as occupancy rates, booking patterns, customer demographics, revenue trends, and cancellation </a:t>
            </a:r>
            <a:r>
              <a:rPr lang="en-US" dirty="0" smtClean="0">
                <a:solidFill>
                  <a:schemeClr val="tx1"/>
                </a:solidFill>
              </a:rPr>
              <a:t>rates.</a:t>
            </a:r>
          </a:p>
          <a:p>
            <a:r>
              <a:rPr lang="en-US" dirty="0" smtClean="0">
                <a:ln w="0"/>
                <a:solidFill>
                  <a:schemeClr val="tx1"/>
                </a:solidFill>
                <a:effectLst>
                  <a:outerShdw blurRad="38100" dist="19050" dir="2700000" algn="tl" rotWithShape="0">
                    <a:schemeClr val="dk1">
                      <a:alpha val="40000"/>
                    </a:schemeClr>
                  </a:outerShdw>
                </a:effectLst>
              </a:rPr>
              <a:t>Also find </a:t>
            </a:r>
            <a:r>
              <a:rPr lang="en-US" dirty="0" smtClean="0">
                <a:solidFill>
                  <a:schemeClr val="tx1"/>
                </a:solidFill>
              </a:rPr>
              <a:t>at </a:t>
            </a:r>
            <a:r>
              <a:rPr lang="en-US" dirty="0">
                <a:solidFill>
                  <a:schemeClr val="tx1"/>
                </a:solidFill>
              </a:rPr>
              <a:t>least 10 meaningful insights that can help improve business operations and decision-making.</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6642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D9CE2-28FA-CB06-DB98-BA4CE9911BBD}"/>
              </a:ext>
            </a:extLst>
          </p:cNvPr>
          <p:cNvSpPr>
            <a:spLocks noGrp="1"/>
          </p:cNvSpPr>
          <p:nvPr>
            <p:ph type="title"/>
          </p:nvPr>
        </p:nvSpPr>
        <p:spPr>
          <a:xfrm>
            <a:off x="608061" y="249382"/>
            <a:ext cx="8909726" cy="720436"/>
          </a:xfrm>
        </p:spPr>
        <p:txBody>
          <a:bodyPr>
            <a:normAutofit/>
          </a:bodyPr>
          <a:lstStyle/>
          <a:p>
            <a:pPr algn="r"/>
            <a:r>
              <a:rPr lang="en-US" b="1" dirty="0" smtClean="0"/>
              <a:t>Our Approach For The Project</a:t>
            </a:r>
            <a:endParaRPr lang="en-IN" b="1" dirty="0"/>
          </a:p>
        </p:txBody>
      </p:sp>
      <p:graphicFrame>
        <p:nvGraphicFramePr>
          <p:cNvPr id="4" name="Content Placeholder 3">
            <a:extLst>
              <a:ext uri="{FF2B5EF4-FFF2-40B4-BE49-F238E27FC236}">
                <a16:creationId xmlns:a16="http://schemas.microsoft.com/office/drawing/2014/main" xmlns="" id="{078DCD45-0A33-7267-0EC3-53157C2CF5F2}"/>
              </a:ext>
            </a:extLst>
          </p:cNvPr>
          <p:cNvGraphicFramePr>
            <a:graphicFrameLocks noGrp="1"/>
          </p:cNvGraphicFramePr>
          <p:nvPr>
            <p:ph idx="1"/>
            <p:extLst>
              <p:ext uri="{D42A27DB-BD31-4B8C-83A1-F6EECF244321}">
                <p14:modId xmlns:p14="http://schemas.microsoft.com/office/powerpoint/2010/main" val="3598370572"/>
              </p:ext>
            </p:extLst>
          </p:nvPr>
        </p:nvGraphicFramePr>
        <p:xfrm>
          <a:off x="706582" y="1205345"/>
          <a:ext cx="9559207" cy="5361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0815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698" y="2521527"/>
            <a:ext cx="8596668" cy="1320800"/>
          </a:xfrm>
        </p:spPr>
        <p:txBody>
          <a:bodyPr/>
          <a:lstStyle/>
          <a:p>
            <a:r>
              <a:rPr lang="en-US" b="1" dirty="0">
                <a:ln w="0"/>
                <a:solidFill>
                  <a:schemeClr val="accent2">
                    <a:lumMod val="75000"/>
                  </a:schemeClr>
                </a:solidFill>
              </a:rPr>
              <a:t>Aggregation on Different KPI’s</a:t>
            </a:r>
            <a:r>
              <a:rPr lang="en-US" dirty="0">
                <a:ln w="0"/>
                <a:solidFill>
                  <a:schemeClr val="accent2">
                    <a:lumMod val="75000"/>
                  </a:schemeClr>
                </a:solidFill>
                <a:effectLst>
                  <a:outerShdw blurRad="38100" dist="19050" dir="2700000" algn="tl" rotWithShape="0">
                    <a:schemeClr val="dk1">
                      <a:alpha val="40000"/>
                    </a:schemeClr>
                  </a:outerShdw>
                </a:effectLst>
              </a:rPr>
              <a:t/>
            </a:r>
            <a:br>
              <a:rPr lang="en-US" dirty="0">
                <a:ln w="0"/>
                <a:solidFill>
                  <a:schemeClr val="accent2">
                    <a:lumMod val="75000"/>
                  </a:schemeClr>
                </a:solidFill>
                <a:effectLst>
                  <a:outerShdw blurRad="38100" dist="19050" dir="2700000" algn="tl" rotWithShape="0">
                    <a:schemeClr val="dk1">
                      <a:alpha val="40000"/>
                    </a:schemeClr>
                  </a:outerShdw>
                </a:effectLst>
              </a:rPr>
            </a:br>
            <a:endParaRPr lang="en-US" dirty="0">
              <a:solidFill>
                <a:schemeClr val="accent2">
                  <a:lumMod val="75000"/>
                </a:schemeClr>
              </a:solidFill>
            </a:endParaRPr>
          </a:p>
        </p:txBody>
      </p:sp>
    </p:spTree>
    <p:extLst>
      <p:ext uri="{BB962C8B-B14F-4D97-AF65-F5344CB8AC3E}">
        <p14:creationId xmlns:p14="http://schemas.microsoft.com/office/powerpoint/2010/main" val="33880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5466413"/>
              </p:ext>
            </p:extLst>
          </p:nvPr>
        </p:nvGraphicFramePr>
        <p:xfrm>
          <a:off x="748145" y="734287"/>
          <a:ext cx="11055929" cy="5516205"/>
        </p:xfrm>
        <a:graphic>
          <a:graphicData uri="http://schemas.openxmlformats.org/drawingml/2006/table">
            <a:tbl>
              <a:tblPr>
                <a:tableStyleId>{5C22544A-7EE6-4342-B048-85BDC9FD1C3A}</a:tableStyleId>
              </a:tblPr>
              <a:tblGrid>
                <a:gridCol w="4334194"/>
                <a:gridCol w="2651572"/>
                <a:gridCol w="1093775"/>
                <a:gridCol w="1087143"/>
                <a:gridCol w="1889245"/>
              </a:tblGrid>
              <a:tr h="367747">
                <a:tc>
                  <a:txBody>
                    <a:bodyPr/>
                    <a:lstStyle/>
                    <a:p>
                      <a:pPr algn="ctr" fontAlgn="b"/>
                      <a:r>
                        <a:rPr lang="en-US" sz="1200" b="1" u="none" strike="noStrike" dirty="0">
                          <a:effectLst/>
                        </a:rPr>
                        <a:t>Count of </a:t>
                      </a:r>
                      <a:r>
                        <a:rPr lang="en-US" sz="1200" b="1" u="none" strike="noStrike" dirty="0" err="1">
                          <a:effectLst/>
                        </a:rPr>
                        <a:t>reserved_room_type</a:t>
                      </a:r>
                      <a:endParaRPr lang="en-US" sz="1200" b="1" i="0" u="none" strike="noStrike" dirty="0">
                        <a:solidFill>
                          <a:srgbClr val="000000"/>
                        </a:solidFill>
                        <a:effectLst/>
                        <a:latin typeface="Constantia"/>
                      </a:endParaRPr>
                    </a:p>
                  </a:txBody>
                  <a:tcPr marL="9525" marR="9525" marT="9525"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9525" marR="9525" marT="9525" marB="0" anchor="b"/>
                </a:tc>
                <a:tc>
                  <a:txBody>
                    <a:bodyPr/>
                    <a:lstStyle/>
                    <a:p>
                      <a:pPr algn="ctr" fontAlgn="b"/>
                      <a:endParaRPr lang="en-US" sz="1200" b="1" i="0" u="none" strike="noStrike">
                        <a:solidFill>
                          <a:srgbClr val="000000"/>
                        </a:solidFill>
                        <a:effectLst/>
                        <a:latin typeface="Constantia"/>
                      </a:endParaRPr>
                    </a:p>
                  </a:txBody>
                  <a:tcPr marL="9525" marR="9525" marT="9525" marB="0" anchor="b"/>
                </a:tc>
                <a:tc>
                  <a:txBody>
                    <a:bodyPr/>
                    <a:lstStyle/>
                    <a:p>
                      <a:pPr algn="ctr" fontAlgn="b"/>
                      <a:endParaRPr lang="en-US" sz="1200" b="1" i="0" u="none" strike="noStrike">
                        <a:solidFill>
                          <a:srgbClr val="000000"/>
                        </a:solidFill>
                        <a:effectLst/>
                        <a:latin typeface="Constantia"/>
                      </a:endParaRPr>
                    </a:p>
                  </a:txBody>
                  <a:tcPr marL="9525" marR="9525" marT="9525" marB="0" anchor="b"/>
                </a:tc>
                <a:tc>
                  <a:txBody>
                    <a:bodyPr/>
                    <a:lstStyle/>
                    <a:p>
                      <a:pPr algn="ctr" fontAlgn="b"/>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Row Labels</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2015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January</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1.59%</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2.44%</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4.04%</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February</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2.55%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3.40%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5.95%</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March</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dirty="0">
                          <a:effectLst/>
                        </a:rPr>
                        <a:t>0.00%</a:t>
                      </a:r>
                      <a:endParaRPr lang="en-US" sz="1200" b="1" i="0" u="none" strike="noStrike" dirty="0">
                        <a:solidFill>
                          <a:srgbClr val="000000"/>
                        </a:solidFill>
                        <a:effectLst/>
                        <a:latin typeface="Constantia"/>
                      </a:endParaRPr>
                    </a:p>
                  </a:txBody>
                  <a:tcPr marL="9525" marR="9525" marT="9525" marB="0" anchor="b"/>
                </a:tc>
                <a:tc>
                  <a:txBody>
                    <a:bodyPr/>
                    <a:lstStyle/>
                    <a:p>
                      <a:pPr algn="ctr" fontAlgn="b"/>
                      <a:r>
                        <a:rPr lang="en-US" sz="1200" b="1" u="none" strike="noStrike">
                          <a:effectLst/>
                        </a:rPr>
                        <a:t>3.93%</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4.30%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8.23%</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April</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2.50%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3.72%</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6.21%</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May</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3.51%</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4.78%</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8.28%</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June</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3.13%</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5.15%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8.28%</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July</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3.45%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2.76%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5.05%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11.26%</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August</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5.68%</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3.08%</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3.45%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12.21%</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September</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7.81%</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3.93%</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11.74%</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October</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7.86%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3.40%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11.26%</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November</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3.77%</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2.66%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6.43%</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December</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4.09%</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2.02%</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0.00%</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6.11%</a:t>
                      </a:r>
                      <a:endParaRPr lang="en-US" sz="1200" b="1" i="0" u="none" strike="noStrike">
                        <a:solidFill>
                          <a:srgbClr val="000000"/>
                        </a:solidFill>
                        <a:effectLst/>
                        <a:latin typeface="Constantia"/>
                      </a:endParaRPr>
                    </a:p>
                  </a:txBody>
                  <a:tcPr marL="9525" marR="9525" marT="9525" marB="0" anchor="b"/>
                </a:tc>
              </a:tr>
              <a:tr h="367747">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32.66%</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35.05%</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a:effectLst/>
                        </a:rPr>
                        <a:t>32.29%</a:t>
                      </a:r>
                      <a:endParaRPr lang="en-US" sz="1200" b="1" i="0" u="none" strike="noStrike">
                        <a:solidFill>
                          <a:srgbClr val="000000"/>
                        </a:solidFill>
                        <a:effectLst/>
                        <a:latin typeface="Constantia"/>
                      </a:endParaRPr>
                    </a:p>
                  </a:txBody>
                  <a:tcPr marL="9525" marR="9525" marT="9525" marB="0" anchor="b"/>
                </a:tc>
                <a:tc>
                  <a:txBody>
                    <a:bodyPr/>
                    <a:lstStyle/>
                    <a:p>
                      <a:pPr algn="ctr" fontAlgn="b"/>
                      <a:r>
                        <a:rPr lang="en-US" sz="1200" b="1" u="none" strike="noStrike" dirty="0">
                          <a:effectLst/>
                        </a:rPr>
                        <a:t>100.00%</a:t>
                      </a:r>
                      <a:endParaRPr lang="en-US" sz="1200" b="1" i="0" u="none" strike="noStrike" dirty="0">
                        <a:solidFill>
                          <a:srgbClr val="000000"/>
                        </a:solidFill>
                        <a:effectLst/>
                        <a:latin typeface="Constantia"/>
                      </a:endParaRPr>
                    </a:p>
                  </a:txBody>
                  <a:tcPr marL="9525" marR="9525" marT="9525" marB="0" anchor="b"/>
                </a:tc>
              </a:tr>
            </a:tbl>
          </a:graphicData>
        </a:graphic>
      </p:graphicFrame>
    </p:spTree>
    <p:extLst>
      <p:ext uri="{BB962C8B-B14F-4D97-AF65-F5344CB8AC3E}">
        <p14:creationId xmlns:p14="http://schemas.microsoft.com/office/powerpoint/2010/main" val="399394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46940160"/>
              </p:ext>
            </p:extLst>
          </p:nvPr>
        </p:nvGraphicFramePr>
        <p:xfrm>
          <a:off x="677862" y="1149928"/>
          <a:ext cx="9629919" cy="4892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05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4457168"/>
              </p:ext>
            </p:extLst>
          </p:nvPr>
        </p:nvGraphicFramePr>
        <p:xfrm>
          <a:off x="138547" y="138545"/>
          <a:ext cx="12053454" cy="6539346"/>
        </p:xfrm>
        <a:graphic>
          <a:graphicData uri="http://schemas.openxmlformats.org/drawingml/2006/table">
            <a:tbl>
              <a:tblPr>
                <a:tableStyleId>{5C22544A-7EE6-4342-B048-85BDC9FD1C3A}</a:tableStyleId>
              </a:tblPr>
              <a:tblGrid>
                <a:gridCol w="2304024"/>
                <a:gridCol w="1706684"/>
                <a:gridCol w="921608"/>
                <a:gridCol w="1041077"/>
                <a:gridCol w="1160544"/>
                <a:gridCol w="1041077"/>
                <a:gridCol w="1041077"/>
                <a:gridCol w="1041077"/>
                <a:gridCol w="580273"/>
                <a:gridCol w="1216013"/>
              </a:tblGrid>
              <a:tr h="1089891">
                <a:tc>
                  <a:txBody>
                    <a:bodyPr/>
                    <a:lstStyle/>
                    <a:p>
                      <a:pPr algn="ctr" fontAlgn="b"/>
                      <a:r>
                        <a:rPr lang="en-US" sz="1200" b="1" u="none" strike="noStrike" dirty="0">
                          <a:effectLst/>
                        </a:rPr>
                        <a:t>Sum of Total Revenue-2</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Column Labels</a:t>
                      </a:r>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dirty="0">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c>
                  <a:txBody>
                    <a:bodyPr/>
                    <a:lstStyle/>
                    <a:p>
                      <a:pPr algn="ctr" fontAlgn="b"/>
                      <a:endParaRPr lang="en-US" sz="1200" b="1" i="0" u="none" strike="noStrike">
                        <a:solidFill>
                          <a:srgbClr val="000000"/>
                        </a:solidFill>
                        <a:effectLst/>
                        <a:latin typeface="Constantia"/>
                      </a:endParaRPr>
                    </a:p>
                  </a:txBody>
                  <a:tcPr marL="9132" marR="9132" marT="9132" marB="0" anchor="b"/>
                </a:tc>
              </a:tr>
              <a:tr h="1089891">
                <a:tc>
                  <a:txBody>
                    <a:bodyPr/>
                    <a:lstStyle/>
                    <a:p>
                      <a:pPr algn="ctr" fontAlgn="b"/>
                      <a:r>
                        <a:rPr lang="en-US" sz="1200" b="1" u="none" strike="noStrike" dirty="0">
                          <a:effectLst/>
                        </a:rPr>
                        <a:t>Row Labels</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A</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B</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C</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D</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E</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F</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G</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H</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9132" marR="9132" marT="9132" marB="0" anchor="b"/>
                </a:tc>
              </a:tr>
              <a:tr h="1089891">
                <a:tc>
                  <a:txBody>
                    <a:bodyPr/>
                    <a:lstStyle/>
                    <a:p>
                      <a:pPr algn="ctr" fontAlgn="b"/>
                      <a:r>
                        <a:rPr lang="en-US" sz="1200" b="1" u="none" strike="noStrike" dirty="0">
                          <a:effectLst/>
                        </a:rPr>
                        <a:t>2015</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134640.23</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763.78</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1933</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34297.26</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25086.35</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6882.13</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3828.62</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3707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211138.37</a:t>
                      </a:r>
                      <a:endParaRPr lang="en-US" sz="1200" b="1" i="0" u="none" strike="noStrike">
                        <a:solidFill>
                          <a:srgbClr val="000000"/>
                        </a:solidFill>
                        <a:effectLst/>
                        <a:latin typeface="Constantia"/>
                      </a:endParaRPr>
                    </a:p>
                  </a:txBody>
                  <a:tcPr marL="9132" marR="9132" marT="9132" marB="0" anchor="b"/>
                </a:tc>
              </a:tr>
              <a:tr h="1089891">
                <a:tc>
                  <a:txBody>
                    <a:bodyPr/>
                    <a:lstStyle/>
                    <a:p>
                      <a:pPr algn="ctr" fontAlgn="b"/>
                      <a:r>
                        <a:rPr lang="en-US" sz="1200" b="1" u="none" strike="noStrike">
                          <a:effectLst/>
                        </a:rPr>
                        <a:t>2016</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121161.47</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1876.79</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480.36</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51185.51</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27165</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7312.37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6722.37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1656</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217559.87</a:t>
                      </a:r>
                      <a:endParaRPr lang="en-US" sz="1200" b="1" i="0" u="none" strike="noStrike" dirty="0">
                        <a:solidFill>
                          <a:srgbClr val="000000"/>
                        </a:solidFill>
                        <a:effectLst/>
                        <a:latin typeface="Constantia"/>
                      </a:endParaRPr>
                    </a:p>
                  </a:txBody>
                  <a:tcPr marL="9132" marR="9132" marT="9132" marB="0" anchor="b"/>
                </a:tc>
              </a:tr>
              <a:tr h="1089891">
                <a:tc>
                  <a:txBody>
                    <a:bodyPr/>
                    <a:lstStyle/>
                    <a:p>
                      <a:pPr algn="ctr" fontAlgn="b"/>
                      <a:r>
                        <a:rPr lang="en-US" sz="1200" b="1" u="none" strike="noStrike">
                          <a:effectLst/>
                        </a:rPr>
                        <a:t>2017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139579.11</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0</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7736.25</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62535.87</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26049.03</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6137.39</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5651</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186</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a:effectLst/>
                        </a:rPr>
                        <a:t>247874.65</a:t>
                      </a:r>
                      <a:endParaRPr lang="en-US" sz="1200" b="1" i="0" u="none" strike="noStrike">
                        <a:solidFill>
                          <a:srgbClr val="000000"/>
                        </a:solidFill>
                        <a:effectLst/>
                        <a:latin typeface="Constantia"/>
                      </a:endParaRPr>
                    </a:p>
                  </a:txBody>
                  <a:tcPr marL="9132" marR="9132" marT="9132" marB="0" anchor="b"/>
                </a:tc>
              </a:tr>
              <a:tr h="1089891">
                <a:tc>
                  <a:txBody>
                    <a:bodyPr/>
                    <a:lstStyle/>
                    <a:p>
                      <a:pPr algn="ctr" fontAlgn="b"/>
                      <a:r>
                        <a:rPr lang="en-US" sz="1200" b="1" u="none" strike="noStrike">
                          <a:effectLst/>
                        </a:rPr>
                        <a:t>Grand Total</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395380.81</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2640.57</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10149.61</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148018.64</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78300.38</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20331.89</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a:effectLst/>
                        </a:rPr>
                        <a:t>16201.99</a:t>
                      </a:r>
                      <a:endParaRPr lang="en-US" sz="1200" b="1" i="0" u="none" strike="noStrike">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5549</a:t>
                      </a:r>
                      <a:endParaRPr lang="en-US" sz="1200" b="1" i="0" u="none" strike="noStrike" dirty="0">
                        <a:solidFill>
                          <a:srgbClr val="000000"/>
                        </a:solidFill>
                        <a:effectLst/>
                        <a:latin typeface="Constantia"/>
                      </a:endParaRPr>
                    </a:p>
                  </a:txBody>
                  <a:tcPr marL="9132" marR="9132" marT="9132" marB="0" anchor="b"/>
                </a:tc>
                <a:tc>
                  <a:txBody>
                    <a:bodyPr/>
                    <a:lstStyle/>
                    <a:p>
                      <a:pPr algn="ctr" fontAlgn="b"/>
                      <a:r>
                        <a:rPr lang="en-US" sz="1200" b="1" u="none" strike="noStrike" dirty="0">
                          <a:effectLst/>
                        </a:rPr>
                        <a:t>676572.89</a:t>
                      </a:r>
                      <a:endParaRPr lang="en-US" sz="1200" b="1" i="0" u="none" strike="noStrike" dirty="0">
                        <a:solidFill>
                          <a:srgbClr val="000000"/>
                        </a:solidFill>
                        <a:effectLst/>
                        <a:latin typeface="Constantia"/>
                      </a:endParaRPr>
                    </a:p>
                  </a:txBody>
                  <a:tcPr marL="9132" marR="9132" marT="9132" marB="0" anchor="b"/>
                </a:tc>
              </a:tr>
            </a:tbl>
          </a:graphicData>
        </a:graphic>
      </p:graphicFrame>
    </p:spTree>
    <p:extLst>
      <p:ext uri="{BB962C8B-B14F-4D97-AF65-F5344CB8AC3E}">
        <p14:creationId xmlns:p14="http://schemas.microsoft.com/office/powerpoint/2010/main" val="340703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5090938"/>
              </p:ext>
            </p:extLst>
          </p:nvPr>
        </p:nvGraphicFramePr>
        <p:xfrm>
          <a:off x="512617" y="332509"/>
          <a:ext cx="10695709" cy="60821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59965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1507</TotalTime>
  <Words>1318</Words>
  <Application>Microsoft Office PowerPoint</Application>
  <PresentationFormat>Custom</PresentationFormat>
  <Paragraphs>646</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Hotel KPI Analysis </vt:lpstr>
      <vt:lpstr>Table Of Contents </vt:lpstr>
      <vt:lpstr>Problem-statement  </vt:lpstr>
      <vt:lpstr>Our Approach For The Project</vt:lpstr>
      <vt:lpstr>Aggregation on Different KPI’s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PowerPoint Presentation</vt:lpstr>
      <vt:lpstr>Recommendations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1MG Homeopathic</dc:title>
  <dc:creator>Debabrata Mohanty</dc:creator>
  <cp:lastModifiedBy>Windows User</cp:lastModifiedBy>
  <cp:revision>13</cp:revision>
  <dcterms:created xsi:type="dcterms:W3CDTF">2023-04-15T15:21:38Z</dcterms:created>
  <dcterms:modified xsi:type="dcterms:W3CDTF">2023-08-03T11:54:13Z</dcterms:modified>
</cp:coreProperties>
</file>