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A0C9E-46AE-43EE-AAF3-EF2D698DB6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AFAD9C-31BF-46F0-8B55-FAB7130D1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 Machine Learning model to recommend similar movies</a:t>
          </a:r>
        </a:p>
      </dgm:t>
    </dgm:pt>
    <dgm:pt modelId="{978B2D7D-DC35-4963-AF32-268C2EC7842A}" type="parTrans" cxnId="{7EA00B34-EFD7-46BB-8D04-941930AFEB08}">
      <dgm:prSet/>
      <dgm:spPr/>
      <dgm:t>
        <a:bodyPr/>
        <a:lstStyle/>
        <a:p>
          <a:endParaRPr lang="en-US"/>
        </a:p>
      </dgm:t>
    </dgm:pt>
    <dgm:pt modelId="{DE3DE621-E522-41E0-AF35-C645264DFF7B}" type="sibTrans" cxnId="{7EA00B34-EFD7-46BB-8D04-941930AFEB08}">
      <dgm:prSet/>
      <dgm:spPr/>
      <dgm:t>
        <a:bodyPr/>
        <a:lstStyle/>
        <a:p>
          <a:endParaRPr lang="en-US"/>
        </a:p>
      </dgm:t>
    </dgm:pt>
    <dgm:pt modelId="{734448C8-A94E-443A-87F8-57304C07DBEC}" type="pres">
      <dgm:prSet presAssocID="{361A0C9E-46AE-43EE-AAF3-EF2D698DB6EC}" presName="root" presStyleCnt="0">
        <dgm:presLayoutVars>
          <dgm:dir/>
          <dgm:resizeHandles val="exact"/>
        </dgm:presLayoutVars>
      </dgm:prSet>
      <dgm:spPr/>
    </dgm:pt>
    <dgm:pt modelId="{4D13B808-0EEA-4A38-ADDF-91F6A02EE7D1}" type="pres">
      <dgm:prSet presAssocID="{3FAFAD9C-31BF-46F0-8B55-FAB7130D18D2}" presName="compNode" presStyleCnt="0"/>
      <dgm:spPr/>
    </dgm:pt>
    <dgm:pt modelId="{5AAF5DDF-9DBB-4E22-BD0E-79C32C7C6DE3}" type="pres">
      <dgm:prSet presAssocID="{3FAFAD9C-31BF-46F0-8B55-FAB7130D18D2}" presName="bgRect" presStyleLbl="bgShp" presStyleIdx="0" presStyleCnt="1"/>
      <dgm:spPr/>
    </dgm:pt>
    <dgm:pt modelId="{ADB7B48F-4D22-4FF3-8A99-5B5165E7D176}" type="pres">
      <dgm:prSet presAssocID="{3FAFAD9C-31BF-46F0-8B55-FAB7130D18D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1226BB-2640-4B2F-9EA9-36D50CF5AF4B}" type="pres">
      <dgm:prSet presAssocID="{3FAFAD9C-31BF-46F0-8B55-FAB7130D18D2}" presName="spaceRect" presStyleCnt="0"/>
      <dgm:spPr/>
    </dgm:pt>
    <dgm:pt modelId="{2A16529B-BAD1-47F2-B547-98F5F9F2215C}" type="pres">
      <dgm:prSet presAssocID="{3FAFAD9C-31BF-46F0-8B55-FAB7130D18D2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EA00B34-EFD7-46BB-8D04-941930AFEB08}" srcId="{361A0C9E-46AE-43EE-AAF3-EF2D698DB6EC}" destId="{3FAFAD9C-31BF-46F0-8B55-FAB7130D18D2}" srcOrd="0" destOrd="0" parTransId="{978B2D7D-DC35-4963-AF32-268C2EC7842A}" sibTransId="{DE3DE621-E522-41E0-AF35-C645264DFF7B}"/>
    <dgm:cxn modelId="{3FC85EF8-5777-46DE-8F81-70EDB084B0D2}" type="presOf" srcId="{361A0C9E-46AE-43EE-AAF3-EF2D698DB6EC}" destId="{734448C8-A94E-443A-87F8-57304C07DBEC}" srcOrd="0" destOrd="0" presId="urn:microsoft.com/office/officeart/2018/2/layout/IconVerticalSolidList"/>
    <dgm:cxn modelId="{E2A8F0FE-4EDA-4442-B9ED-A1F48E2A9BF5}" type="presOf" srcId="{3FAFAD9C-31BF-46F0-8B55-FAB7130D18D2}" destId="{2A16529B-BAD1-47F2-B547-98F5F9F2215C}" srcOrd="0" destOrd="0" presId="urn:microsoft.com/office/officeart/2018/2/layout/IconVerticalSolidList"/>
    <dgm:cxn modelId="{489516E4-076B-460C-92EF-D586E45EF67E}" type="presParOf" srcId="{734448C8-A94E-443A-87F8-57304C07DBEC}" destId="{4D13B808-0EEA-4A38-ADDF-91F6A02EE7D1}" srcOrd="0" destOrd="0" presId="urn:microsoft.com/office/officeart/2018/2/layout/IconVerticalSolidList"/>
    <dgm:cxn modelId="{7D0110CB-33C1-4917-970B-FAD5EF5D6494}" type="presParOf" srcId="{4D13B808-0EEA-4A38-ADDF-91F6A02EE7D1}" destId="{5AAF5DDF-9DBB-4E22-BD0E-79C32C7C6DE3}" srcOrd="0" destOrd="0" presId="urn:microsoft.com/office/officeart/2018/2/layout/IconVerticalSolidList"/>
    <dgm:cxn modelId="{D30AF2F7-D126-412F-B56A-ECF99514D60E}" type="presParOf" srcId="{4D13B808-0EEA-4A38-ADDF-91F6A02EE7D1}" destId="{ADB7B48F-4D22-4FF3-8A99-5B5165E7D176}" srcOrd="1" destOrd="0" presId="urn:microsoft.com/office/officeart/2018/2/layout/IconVerticalSolidList"/>
    <dgm:cxn modelId="{6B02B99D-DC27-4CA9-8880-19EC81673336}" type="presParOf" srcId="{4D13B808-0EEA-4A38-ADDF-91F6A02EE7D1}" destId="{101226BB-2640-4B2F-9EA9-36D50CF5AF4B}" srcOrd="2" destOrd="0" presId="urn:microsoft.com/office/officeart/2018/2/layout/IconVerticalSolidList"/>
    <dgm:cxn modelId="{97EBBCA1-869B-4087-93AF-7449382CA6B9}" type="presParOf" srcId="{4D13B808-0EEA-4A38-ADDF-91F6A02EE7D1}" destId="{2A16529B-BAD1-47F2-B547-98F5F9F221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A0C9E-46AE-43EE-AAF3-EF2D698DB6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9FE40E-E724-456B-A9B2-5EAB256EF7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streaming api to stream all the recommended movies</a:t>
          </a:r>
        </a:p>
      </dgm:t>
    </dgm:pt>
    <dgm:pt modelId="{6F7120A1-A887-4C04-84EF-E066133ED3B2}" type="parTrans" cxnId="{503D7E1A-DC07-4E4D-9B5D-89D849E874AD}">
      <dgm:prSet/>
      <dgm:spPr/>
      <dgm:t>
        <a:bodyPr/>
        <a:lstStyle/>
        <a:p>
          <a:endParaRPr lang="en-US"/>
        </a:p>
      </dgm:t>
    </dgm:pt>
    <dgm:pt modelId="{68B4362A-5EA5-44E5-977C-0913037F8408}" type="sibTrans" cxnId="{503D7E1A-DC07-4E4D-9B5D-89D849E874AD}">
      <dgm:prSet/>
      <dgm:spPr/>
      <dgm:t>
        <a:bodyPr/>
        <a:lstStyle/>
        <a:p>
          <a:endParaRPr lang="en-US"/>
        </a:p>
      </dgm:t>
    </dgm:pt>
    <dgm:pt modelId="{734448C8-A94E-443A-87F8-57304C07DBEC}" type="pres">
      <dgm:prSet presAssocID="{361A0C9E-46AE-43EE-AAF3-EF2D698DB6EC}" presName="root" presStyleCnt="0">
        <dgm:presLayoutVars>
          <dgm:dir/>
          <dgm:resizeHandles val="exact"/>
        </dgm:presLayoutVars>
      </dgm:prSet>
      <dgm:spPr/>
    </dgm:pt>
    <dgm:pt modelId="{8F7A99EF-4C10-454D-9748-B20C08A48BD9}" type="pres">
      <dgm:prSet presAssocID="{819FE40E-E724-456B-A9B2-5EAB256EF749}" presName="compNode" presStyleCnt="0"/>
      <dgm:spPr/>
    </dgm:pt>
    <dgm:pt modelId="{6A425CE7-B29D-472E-A911-C71E8F28F814}" type="pres">
      <dgm:prSet presAssocID="{819FE40E-E724-456B-A9B2-5EAB256EF749}" presName="bgRect" presStyleLbl="bgShp" presStyleIdx="0" presStyleCnt="1" custLinFactNeighborY="6289"/>
      <dgm:spPr/>
    </dgm:pt>
    <dgm:pt modelId="{91F74C92-0944-4020-869F-ED539B753292}" type="pres">
      <dgm:prSet presAssocID="{819FE40E-E724-456B-A9B2-5EAB256EF74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388718E-ABA0-4034-ADDE-12EBFD639FB9}" type="pres">
      <dgm:prSet presAssocID="{819FE40E-E724-456B-A9B2-5EAB256EF749}" presName="spaceRect" presStyleCnt="0"/>
      <dgm:spPr/>
    </dgm:pt>
    <dgm:pt modelId="{01929515-5340-4D96-89D3-F081CDA71CB9}" type="pres">
      <dgm:prSet presAssocID="{819FE40E-E724-456B-A9B2-5EAB256EF749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503D7E1A-DC07-4E4D-9B5D-89D849E874AD}" srcId="{361A0C9E-46AE-43EE-AAF3-EF2D698DB6EC}" destId="{819FE40E-E724-456B-A9B2-5EAB256EF749}" srcOrd="0" destOrd="0" parTransId="{6F7120A1-A887-4C04-84EF-E066133ED3B2}" sibTransId="{68B4362A-5EA5-44E5-977C-0913037F8408}"/>
    <dgm:cxn modelId="{EE746A70-209F-4152-BBC8-31D2CB15C1E8}" type="presOf" srcId="{819FE40E-E724-456B-A9B2-5EAB256EF749}" destId="{01929515-5340-4D96-89D3-F081CDA71CB9}" srcOrd="0" destOrd="0" presId="urn:microsoft.com/office/officeart/2018/2/layout/IconVerticalSolidList"/>
    <dgm:cxn modelId="{3FC85EF8-5777-46DE-8F81-70EDB084B0D2}" type="presOf" srcId="{361A0C9E-46AE-43EE-AAF3-EF2D698DB6EC}" destId="{734448C8-A94E-443A-87F8-57304C07DBEC}" srcOrd="0" destOrd="0" presId="urn:microsoft.com/office/officeart/2018/2/layout/IconVerticalSolidList"/>
    <dgm:cxn modelId="{AC29225F-8973-433E-9F4C-A7B61E5C4FE7}" type="presParOf" srcId="{734448C8-A94E-443A-87F8-57304C07DBEC}" destId="{8F7A99EF-4C10-454D-9748-B20C08A48BD9}" srcOrd="0" destOrd="0" presId="urn:microsoft.com/office/officeart/2018/2/layout/IconVerticalSolidList"/>
    <dgm:cxn modelId="{C06F14B1-4111-4540-AA74-0C54A115B560}" type="presParOf" srcId="{8F7A99EF-4C10-454D-9748-B20C08A48BD9}" destId="{6A425CE7-B29D-472E-A911-C71E8F28F814}" srcOrd="0" destOrd="0" presId="urn:microsoft.com/office/officeart/2018/2/layout/IconVerticalSolidList"/>
    <dgm:cxn modelId="{BAF4C44B-3C09-43AA-97F7-933B377DACA1}" type="presParOf" srcId="{8F7A99EF-4C10-454D-9748-B20C08A48BD9}" destId="{91F74C92-0944-4020-869F-ED539B753292}" srcOrd="1" destOrd="0" presId="urn:microsoft.com/office/officeart/2018/2/layout/IconVerticalSolidList"/>
    <dgm:cxn modelId="{78B48C53-F737-4315-AFE6-9F2F84DB942F}" type="presParOf" srcId="{8F7A99EF-4C10-454D-9748-B20C08A48BD9}" destId="{9388718E-ABA0-4034-ADDE-12EBFD639FB9}" srcOrd="2" destOrd="0" presId="urn:microsoft.com/office/officeart/2018/2/layout/IconVerticalSolidList"/>
    <dgm:cxn modelId="{B4DF50C5-8BA9-46B9-BEF1-9C210C33D330}" type="presParOf" srcId="{8F7A99EF-4C10-454D-9748-B20C08A48BD9}" destId="{01929515-5340-4D96-89D3-F081CDA71C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1A0C9E-46AE-43EE-AAF3-EF2D698DB6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AFAD9C-31BF-46F0-8B55-FAB7130D1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 Machine Learning model to recommend similar movies</a:t>
          </a:r>
        </a:p>
      </dgm:t>
    </dgm:pt>
    <dgm:pt modelId="{978B2D7D-DC35-4963-AF32-268C2EC7842A}" type="parTrans" cxnId="{7EA00B34-EFD7-46BB-8D04-941930AFEB08}">
      <dgm:prSet/>
      <dgm:spPr/>
      <dgm:t>
        <a:bodyPr/>
        <a:lstStyle/>
        <a:p>
          <a:endParaRPr lang="en-US"/>
        </a:p>
      </dgm:t>
    </dgm:pt>
    <dgm:pt modelId="{DE3DE621-E522-41E0-AF35-C645264DFF7B}" type="sibTrans" cxnId="{7EA00B34-EFD7-46BB-8D04-941930AFEB08}">
      <dgm:prSet/>
      <dgm:spPr/>
      <dgm:t>
        <a:bodyPr/>
        <a:lstStyle/>
        <a:p>
          <a:endParaRPr lang="en-US"/>
        </a:p>
      </dgm:t>
    </dgm:pt>
    <dgm:pt modelId="{734448C8-A94E-443A-87F8-57304C07DBEC}" type="pres">
      <dgm:prSet presAssocID="{361A0C9E-46AE-43EE-AAF3-EF2D698DB6EC}" presName="root" presStyleCnt="0">
        <dgm:presLayoutVars>
          <dgm:dir/>
          <dgm:resizeHandles val="exact"/>
        </dgm:presLayoutVars>
      </dgm:prSet>
      <dgm:spPr/>
    </dgm:pt>
    <dgm:pt modelId="{4D13B808-0EEA-4A38-ADDF-91F6A02EE7D1}" type="pres">
      <dgm:prSet presAssocID="{3FAFAD9C-31BF-46F0-8B55-FAB7130D18D2}" presName="compNode" presStyleCnt="0"/>
      <dgm:spPr/>
    </dgm:pt>
    <dgm:pt modelId="{5AAF5DDF-9DBB-4E22-BD0E-79C32C7C6DE3}" type="pres">
      <dgm:prSet presAssocID="{3FAFAD9C-31BF-46F0-8B55-FAB7130D18D2}" presName="bgRect" presStyleLbl="bgShp" presStyleIdx="0" presStyleCnt="1"/>
      <dgm:spPr/>
    </dgm:pt>
    <dgm:pt modelId="{ADB7B48F-4D22-4FF3-8A99-5B5165E7D176}" type="pres">
      <dgm:prSet presAssocID="{3FAFAD9C-31BF-46F0-8B55-FAB7130D18D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1226BB-2640-4B2F-9EA9-36D50CF5AF4B}" type="pres">
      <dgm:prSet presAssocID="{3FAFAD9C-31BF-46F0-8B55-FAB7130D18D2}" presName="spaceRect" presStyleCnt="0"/>
      <dgm:spPr/>
    </dgm:pt>
    <dgm:pt modelId="{2A16529B-BAD1-47F2-B547-98F5F9F2215C}" type="pres">
      <dgm:prSet presAssocID="{3FAFAD9C-31BF-46F0-8B55-FAB7130D18D2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EA00B34-EFD7-46BB-8D04-941930AFEB08}" srcId="{361A0C9E-46AE-43EE-AAF3-EF2D698DB6EC}" destId="{3FAFAD9C-31BF-46F0-8B55-FAB7130D18D2}" srcOrd="0" destOrd="0" parTransId="{978B2D7D-DC35-4963-AF32-268C2EC7842A}" sibTransId="{DE3DE621-E522-41E0-AF35-C645264DFF7B}"/>
    <dgm:cxn modelId="{3FC85EF8-5777-46DE-8F81-70EDB084B0D2}" type="presOf" srcId="{361A0C9E-46AE-43EE-AAF3-EF2D698DB6EC}" destId="{734448C8-A94E-443A-87F8-57304C07DBEC}" srcOrd="0" destOrd="0" presId="urn:microsoft.com/office/officeart/2018/2/layout/IconVerticalSolidList"/>
    <dgm:cxn modelId="{E2A8F0FE-4EDA-4442-B9ED-A1F48E2A9BF5}" type="presOf" srcId="{3FAFAD9C-31BF-46F0-8B55-FAB7130D18D2}" destId="{2A16529B-BAD1-47F2-B547-98F5F9F2215C}" srcOrd="0" destOrd="0" presId="urn:microsoft.com/office/officeart/2018/2/layout/IconVerticalSolidList"/>
    <dgm:cxn modelId="{489516E4-076B-460C-92EF-D586E45EF67E}" type="presParOf" srcId="{734448C8-A94E-443A-87F8-57304C07DBEC}" destId="{4D13B808-0EEA-4A38-ADDF-91F6A02EE7D1}" srcOrd="0" destOrd="0" presId="urn:microsoft.com/office/officeart/2018/2/layout/IconVerticalSolidList"/>
    <dgm:cxn modelId="{7D0110CB-33C1-4917-970B-FAD5EF5D6494}" type="presParOf" srcId="{4D13B808-0EEA-4A38-ADDF-91F6A02EE7D1}" destId="{5AAF5DDF-9DBB-4E22-BD0E-79C32C7C6DE3}" srcOrd="0" destOrd="0" presId="urn:microsoft.com/office/officeart/2018/2/layout/IconVerticalSolidList"/>
    <dgm:cxn modelId="{D30AF2F7-D126-412F-B56A-ECF99514D60E}" type="presParOf" srcId="{4D13B808-0EEA-4A38-ADDF-91F6A02EE7D1}" destId="{ADB7B48F-4D22-4FF3-8A99-5B5165E7D176}" srcOrd="1" destOrd="0" presId="urn:microsoft.com/office/officeart/2018/2/layout/IconVerticalSolidList"/>
    <dgm:cxn modelId="{6B02B99D-DC27-4CA9-8880-19EC81673336}" type="presParOf" srcId="{4D13B808-0EEA-4A38-ADDF-91F6A02EE7D1}" destId="{101226BB-2640-4B2F-9EA9-36D50CF5AF4B}" srcOrd="2" destOrd="0" presId="urn:microsoft.com/office/officeart/2018/2/layout/IconVerticalSolidList"/>
    <dgm:cxn modelId="{97EBBCA1-869B-4087-93AF-7449382CA6B9}" type="presParOf" srcId="{4D13B808-0EEA-4A38-ADDF-91F6A02EE7D1}" destId="{2A16529B-BAD1-47F2-B547-98F5F9F221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1A0C9E-46AE-43EE-AAF3-EF2D698DB6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9FE40E-E724-456B-A9B2-5EAB256EF7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streaming api to stream all the recommended movies</a:t>
          </a:r>
        </a:p>
      </dgm:t>
    </dgm:pt>
    <dgm:pt modelId="{6F7120A1-A887-4C04-84EF-E066133ED3B2}" type="parTrans" cxnId="{503D7E1A-DC07-4E4D-9B5D-89D849E874AD}">
      <dgm:prSet/>
      <dgm:spPr/>
      <dgm:t>
        <a:bodyPr/>
        <a:lstStyle/>
        <a:p>
          <a:endParaRPr lang="en-US"/>
        </a:p>
      </dgm:t>
    </dgm:pt>
    <dgm:pt modelId="{68B4362A-5EA5-44E5-977C-0913037F8408}" type="sibTrans" cxnId="{503D7E1A-DC07-4E4D-9B5D-89D849E874AD}">
      <dgm:prSet/>
      <dgm:spPr/>
      <dgm:t>
        <a:bodyPr/>
        <a:lstStyle/>
        <a:p>
          <a:endParaRPr lang="en-US"/>
        </a:p>
      </dgm:t>
    </dgm:pt>
    <dgm:pt modelId="{734448C8-A94E-443A-87F8-57304C07DBEC}" type="pres">
      <dgm:prSet presAssocID="{361A0C9E-46AE-43EE-AAF3-EF2D698DB6EC}" presName="root" presStyleCnt="0">
        <dgm:presLayoutVars>
          <dgm:dir/>
          <dgm:resizeHandles val="exact"/>
        </dgm:presLayoutVars>
      </dgm:prSet>
      <dgm:spPr/>
    </dgm:pt>
    <dgm:pt modelId="{8F7A99EF-4C10-454D-9748-B20C08A48BD9}" type="pres">
      <dgm:prSet presAssocID="{819FE40E-E724-456B-A9B2-5EAB256EF749}" presName="compNode" presStyleCnt="0"/>
      <dgm:spPr/>
    </dgm:pt>
    <dgm:pt modelId="{6A425CE7-B29D-472E-A911-C71E8F28F814}" type="pres">
      <dgm:prSet presAssocID="{819FE40E-E724-456B-A9B2-5EAB256EF749}" presName="bgRect" presStyleLbl="bgShp" presStyleIdx="0" presStyleCnt="1" custLinFactNeighborY="6289"/>
      <dgm:spPr/>
    </dgm:pt>
    <dgm:pt modelId="{91F74C92-0944-4020-869F-ED539B753292}" type="pres">
      <dgm:prSet presAssocID="{819FE40E-E724-456B-A9B2-5EAB256EF74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388718E-ABA0-4034-ADDE-12EBFD639FB9}" type="pres">
      <dgm:prSet presAssocID="{819FE40E-E724-456B-A9B2-5EAB256EF749}" presName="spaceRect" presStyleCnt="0"/>
      <dgm:spPr/>
    </dgm:pt>
    <dgm:pt modelId="{01929515-5340-4D96-89D3-F081CDA71CB9}" type="pres">
      <dgm:prSet presAssocID="{819FE40E-E724-456B-A9B2-5EAB256EF749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503D7E1A-DC07-4E4D-9B5D-89D849E874AD}" srcId="{361A0C9E-46AE-43EE-AAF3-EF2D698DB6EC}" destId="{819FE40E-E724-456B-A9B2-5EAB256EF749}" srcOrd="0" destOrd="0" parTransId="{6F7120A1-A887-4C04-84EF-E066133ED3B2}" sibTransId="{68B4362A-5EA5-44E5-977C-0913037F8408}"/>
    <dgm:cxn modelId="{EE746A70-209F-4152-BBC8-31D2CB15C1E8}" type="presOf" srcId="{819FE40E-E724-456B-A9B2-5EAB256EF749}" destId="{01929515-5340-4D96-89D3-F081CDA71CB9}" srcOrd="0" destOrd="0" presId="urn:microsoft.com/office/officeart/2018/2/layout/IconVerticalSolidList"/>
    <dgm:cxn modelId="{3FC85EF8-5777-46DE-8F81-70EDB084B0D2}" type="presOf" srcId="{361A0C9E-46AE-43EE-AAF3-EF2D698DB6EC}" destId="{734448C8-A94E-443A-87F8-57304C07DBEC}" srcOrd="0" destOrd="0" presId="urn:microsoft.com/office/officeart/2018/2/layout/IconVerticalSolidList"/>
    <dgm:cxn modelId="{AC29225F-8973-433E-9F4C-A7B61E5C4FE7}" type="presParOf" srcId="{734448C8-A94E-443A-87F8-57304C07DBEC}" destId="{8F7A99EF-4C10-454D-9748-B20C08A48BD9}" srcOrd="0" destOrd="0" presId="urn:microsoft.com/office/officeart/2018/2/layout/IconVerticalSolidList"/>
    <dgm:cxn modelId="{C06F14B1-4111-4540-AA74-0C54A115B560}" type="presParOf" srcId="{8F7A99EF-4C10-454D-9748-B20C08A48BD9}" destId="{6A425CE7-B29D-472E-A911-C71E8F28F814}" srcOrd="0" destOrd="0" presId="urn:microsoft.com/office/officeart/2018/2/layout/IconVerticalSolidList"/>
    <dgm:cxn modelId="{BAF4C44B-3C09-43AA-97F7-933B377DACA1}" type="presParOf" srcId="{8F7A99EF-4C10-454D-9748-B20C08A48BD9}" destId="{91F74C92-0944-4020-869F-ED539B753292}" srcOrd="1" destOrd="0" presId="urn:microsoft.com/office/officeart/2018/2/layout/IconVerticalSolidList"/>
    <dgm:cxn modelId="{78B48C53-F737-4315-AFE6-9F2F84DB942F}" type="presParOf" srcId="{8F7A99EF-4C10-454D-9748-B20C08A48BD9}" destId="{9388718E-ABA0-4034-ADDE-12EBFD639FB9}" srcOrd="2" destOrd="0" presId="urn:microsoft.com/office/officeart/2018/2/layout/IconVerticalSolidList"/>
    <dgm:cxn modelId="{B4DF50C5-8BA9-46B9-BEF1-9C210C33D330}" type="presParOf" srcId="{8F7A99EF-4C10-454D-9748-B20C08A48BD9}" destId="{01929515-5340-4D96-89D3-F081CDA71C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1A0C9E-46AE-43EE-AAF3-EF2D698DB6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AFAD9C-31BF-46F0-8B55-FAB7130D1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 Machine Learning model to recommend similar movies</a:t>
          </a:r>
        </a:p>
      </dgm:t>
    </dgm:pt>
    <dgm:pt modelId="{978B2D7D-DC35-4963-AF32-268C2EC7842A}" type="parTrans" cxnId="{7EA00B34-EFD7-46BB-8D04-941930AFEB08}">
      <dgm:prSet/>
      <dgm:spPr/>
      <dgm:t>
        <a:bodyPr/>
        <a:lstStyle/>
        <a:p>
          <a:endParaRPr lang="en-US"/>
        </a:p>
      </dgm:t>
    </dgm:pt>
    <dgm:pt modelId="{DE3DE621-E522-41E0-AF35-C645264DFF7B}" type="sibTrans" cxnId="{7EA00B34-EFD7-46BB-8D04-941930AFEB08}">
      <dgm:prSet/>
      <dgm:spPr/>
      <dgm:t>
        <a:bodyPr/>
        <a:lstStyle/>
        <a:p>
          <a:endParaRPr lang="en-US"/>
        </a:p>
      </dgm:t>
    </dgm:pt>
    <dgm:pt modelId="{734448C8-A94E-443A-87F8-57304C07DBEC}" type="pres">
      <dgm:prSet presAssocID="{361A0C9E-46AE-43EE-AAF3-EF2D698DB6EC}" presName="root" presStyleCnt="0">
        <dgm:presLayoutVars>
          <dgm:dir/>
          <dgm:resizeHandles val="exact"/>
        </dgm:presLayoutVars>
      </dgm:prSet>
      <dgm:spPr/>
    </dgm:pt>
    <dgm:pt modelId="{4D13B808-0EEA-4A38-ADDF-91F6A02EE7D1}" type="pres">
      <dgm:prSet presAssocID="{3FAFAD9C-31BF-46F0-8B55-FAB7130D18D2}" presName="compNode" presStyleCnt="0"/>
      <dgm:spPr/>
    </dgm:pt>
    <dgm:pt modelId="{5AAF5DDF-9DBB-4E22-BD0E-79C32C7C6DE3}" type="pres">
      <dgm:prSet presAssocID="{3FAFAD9C-31BF-46F0-8B55-FAB7130D18D2}" presName="bgRect" presStyleLbl="bgShp" presStyleIdx="0" presStyleCnt="1"/>
      <dgm:spPr/>
    </dgm:pt>
    <dgm:pt modelId="{ADB7B48F-4D22-4FF3-8A99-5B5165E7D176}" type="pres">
      <dgm:prSet presAssocID="{3FAFAD9C-31BF-46F0-8B55-FAB7130D18D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1226BB-2640-4B2F-9EA9-36D50CF5AF4B}" type="pres">
      <dgm:prSet presAssocID="{3FAFAD9C-31BF-46F0-8B55-FAB7130D18D2}" presName="spaceRect" presStyleCnt="0"/>
      <dgm:spPr/>
    </dgm:pt>
    <dgm:pt modelId="{2A16529B-BAD1-47F2-B547-98F5F9F2215C}" type="pres">
      <dgm:prSet presAssocID="{3FAFAD9C-31BF-46F0-8B55-FAB7130D18D2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EA00B34-EFD7-46BB-8D04-941930AFEB08}" srcId="{361A0C9E-46AE-43EE-AAF3-EF2D698DB6EC}" destId="{3FAFAD9C-31BF-46F0-8B55-FAB7130D18D2}" srcOrd="0" destOrd="0" parTransId="{978B2D7D-DC35-4963-AF32-268C2EC7842A}" sibTransId="{DE3DE621-E522-41E0-AF35-C645264DFF7B}"/>
    <dgm:cxn modelId="{3FC85EF8-5777-46DE-8F81-70EDB084B0D2}" type="presOf" srcId="{361A0C9E-46AE-43EE-AAF3-EF2D698DB6EC}" destId="{734448C8-A94E-443A-87F8-57304C07DBEC}" srcOrd="0" destOrd="0" presId="urn:microsoft.com/office/officeart/2018/2/layout/IconVerticalSolidList"/>
    <dgm:cxn modelId="{E2A8F0FE-4EDA-4442-B9ED-A1F48E2A9BF5}" type="presOf" srcId="{3FAFAD9C-31BF-46F0-8B55-FAB7130D18D2}" destId="{2A16529B-BAD1-47F2-B547-98F5F9F2215C}" srcOrd="0" destOrd="0" presId="urn:microsoft.com/office/officeart/2018/2/layout/IconVerticalSolidList"/>
    <dgm:cxn modelId="{489516E4-076B-460C-92EF-D586E45EF67E}" type="presParOf" srcId="{734448C8-A94E-443A-87F8-57304C07DBEC}" destId="{4D13B808-0EEA-4A38-ADDF-91F6A02EE7D1}" srcOrd="0" destOrd="0" presId="urn:microsoft.com/office/officeart/2018/2/layout/IconVerticalSolidList"/>
    <dgm:cxn modelId="{7D0110CB-33C1-4917-970B-FAD5EF5D6494}" type="presParOf" srcId="{4D13B808-0EEA-4A38-ADDF-91F6A02EE7D1}" destId="{5AAF5DDF-9DBB-4E22-BD0E-79C32C7C6DE3}" srcOrd="0" destOrd="0" presId="urn:microsoft.com/office/officeart/2018/2/layout/IconVerticalSolidList"/>
    <dgm:cxn modelId="{D30AF2F7-D126-412F-B56A-ECF99514D60E}" type="presParOf" srcId="{4D13B808-0EEA-4A38-ADDF-91F6A02EE7D1}" destId="{ADB7B48F-4D22-4FF3-8A99-5B5165E7D176}" srcOrd="1" destOrd="0" presId="urn:microsoft.com/office/officeart/2018/2/layout/IconVerticalSolidList"/>
    <dgm:cxn modelId="{6B02B99D-DC27-4CA9-8880-19EC81673336}" type="presParOf" srcId="{4D13B808-0EEA-4A38-ADDF-91F6A02EE7D1}" destId="{101226BB-2640-4B2F-9EA9-36D50CF5AF4B}" srcOrd="2" destOrd="0" presId="urn:microsoft.com/office/officeart/2018/2/layout/IconVerticalSolidList"/>
    <dgm:cxn modelId="{97EBBCA1-869B-4087-93AF-7449382CA6B9}" type="presParOf" srcId="{4D13B808-0EEA-4A38-ADDF-91F6A02EE7D1}" destId="{2A16529B-BAD1-47F2-B547-98F5F9F221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1A0C9E-46AE-43EE-AAF3-EF2D698DB6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9FE40E-E724-456B-A9B2-5EAB256EF7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streaming api to stream all the recommended movies</a:t>
          </a:r>
        </a:p>
      </dgm:t>
    </dgm:pt>
    <dgm:pt modelId="{6F7120A1-A887-4C04-84EF-E066133ED3B2}" type="parTrans" cxnId="{503D7E1A-DC07-4E4D-9B5D-89D849E874AD}">
      <dgm:prSet/>
      <dgm:spPr/>
      <dgm:t>
        <a:bodyPr/>
        <a:lstStyle/>
        <a:p>
          <a:endParaRPr lang="en-US"/>
        </a:p>
      </dgm:t>
    </dgm:pt>
    <dgm:pt modelId="{68B4362A-5EA5-44E5-977C-0913037F8408}" type="sibTrans" cxnId="{503D7E1A-DC07-4E4D-9B5D-89D849E874AD}">
      <dgm:prSet/>
      <dgm:spPr/>
      <dgm:t>
        <a:bodyPr/>
        <a:lstStyle/>
        <a:p>
          <a:endParaRPr lang="en-US"/>
        </a:p>
      </dgm:t>
    </dgm:pt>
    <dgm:pt modelId="{734448C8-A94E-443A-87F8-57304C07DBEC}" type="pres">
      <dgm:prSet presAssocID="{361A0C9E-46AE-43EE-AAF3-EF2D698DB6EC}" presName="root" presStyleCnt="0">
        <dgm:presLayoutVars>
          <dgm:dir/>
          <dgm:resizeHandles val="exact"/>
        </dgm:presLayoutVars>
      </dgm:prSet>
      <dgm:spPr/>
    </dgm:pt>
    <dgm:pt modelId="{8F7A99EF-4C10-454D-9748-B20C08A48BD9}" type="pres">
      <dgm:prSet presAssocID="{819FE40E-E724-456B-A9B2-5EAB256EF749}" presName="compNode" presStyleCnt="0"/>
      <dgm:spPr/>
    </dgm:pt>
    <dgm:pt modelId="{6A425CE7-B29D-472E-A911-C71E8F28F814}" type="pres">
      <dgm:prSet presAssocID="{819FE40E-E724-456B-A9B2-5EAB256EF749}" presName="bgRect" presStyleLbl="bgShp" presStyleIdx="0" presStyleCnt="1" custLinFactNeighborY="6289"/>
      <dgm:spPr/>
    </dgm:pt>
    <dgm:pt modelId="{91F74C92-0944-4020-869F-ED539B753292}" type="pres">
      <dgm:prSet presAssocID="{819FE40E-E724-456B-A9B2-5EAB256EF74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388718E-ABA0-4034-ADDE-12EBFD639FB9}" type="pres">
      <dgm:prSet presAssocID="{819FE40E-E724-456B-A9B2-5EAB256EF749}" presName="spaceRect" presStyleCnt="0"/>
      <dgm:spPr/>
    </dgm:pt>
    <dgm:pt modelId="{01929515-5340-4D96-89D3-F081CDA71CB9}" type="pres">
      <dgm:prSet presAssocID="{819FE40E-E724-456B-A9B2-5EAB256EF749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503D7E1A-DC07-4E4D-9B5D-89D849E874AD}" srcId="{361A0C9E-46AE-43EE-AAF3-EF2D698DB6EC}" destId="{819FE40E-E724-456B-A9B2-5EAB256EF749}" srcOrd="0" destOrd="0" parTransId="{6F7120A1-A887-4C04-84EF-E066133ED3B2}" sibTransId="{68B4362A-5EA5-44E5-977C-0913037F8408}"/>
    <dgm:cxn modelId="{EE746A70-209F-4152-BBC8-31D2CB15C1E8}" type="presOf" srcId="{819FE40E-E724-456B-A9B2-5EAB256EF749}" destId="{01929515-5340-4D96-89D3-F081CDA71CB9}" srcOrd="0" destOrd="0" presId="urn:microsoft.com/office/officeart/2018/2/layout/IconVerticalSolidList"/>
    <dgm:cxn modelId="{3FC85EF8-5777-46DE-8F81-70EDB084B0D2}" type="presOf" srcId="{361A0C9E-46AE-43EE-AAF3-EF2D698DB6EC}" destId="{734448C8-A94E-443A-87F8-57304C07DBEC}" srcOrd="0" destOrd="0" presId="urn:microsoft.com/office/officeart/2018/2/layout/IconVerticalSolidList"/>
    <dgm:cxn modelId="{AC29225F-8973-433E-9F4C-A7B61E5C4FE7}" type="presParOf" srcId="{734448C8-A94E-443A-87F8-57304C07DBEC}" destId="{8F7A99EF-4C10-454D-9748-B20C08A48BD9}" srcOrd="0" destOrd="0" presId="urn:microsoft.com/office/officeart/2018/2/layout/IconVerticalSolidList"/>
    <dgm:cxn modelId="{C06F14B1-4111-4540-AA74-0C54A115B560}" type="presParOf" srcId="{8F7A99EF-4C10-454D-9748-B20C08A48BD9}" destId="{6A425CE7-B29D-472E-A911-C71E8F28F814}" srcOrd="0" destOrd="0" presId="urn:microsoft.com/office/officeart/2018/2/layout/IconVerticalSolidList"/>
    <dgm:cxn modelId="{BAF4C44B-3C09-43AA-97F7-933B377DACA1}" type="presParOf" srcId="{8F7A99EF-4C10-454D-9748-B20C08A48BD9}" destId="{91F74C92-0944-4020-869F-ED539B753292}" srcOrd="1" destOrd="0" presId="urn:microsoft.com/office/officeart/2018/2/layout/IconVerticalSolidList"/>
    <dgm:cxn modelId="{78B48C53-F737-4315-AFE6-9F2F84DB942F}" type="presParOf" srcId="{8F7A99EF-4C10-454D-9748-B20C08A48BD9}" destId="{9388718E-ABA0-4034-ADDE-12EBFD639FB9}" srcOrd="2" destOrd="0" presId="urn:microsoft.com/office/officeart/2018/2/layout/IconVerticalSolidList"/>
    <dgm:cxn modelId="{B4DF50C5-8BA9-46B9-BEF1-9C210C33D330}" type="presParOf" srcId="{8F7A99EF-4C10-454D-9748-B20C08A48BD9}" destId="{01929515-5340-4D96-89D3-F081CDA71C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EC28CD-CC8B-4DB6-8DD5-29D18622951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86DCE3-94F9-4708-8DFC-84CEA3258F9F}">
      <dgm:prSet/>
      <dgm:spPr/>
      <dgm:t>
        <a:bodyPr/>
        <a:lstStyle/>
        <a:p>
          <a:r>
            <a:rPr lang="en-US"/>
            <a:t>Kaggle top 5000 movies (tmdb) Dataset</a:t>
          </a:r>
        </a:p>
      </dgm:t>
    </dgm:pt>
    <dgm:pt modelId="{B6A341CF-0959-49E9-8B87-931E5CBE0A6D}" type="parTrans" cxnId="{729018B0-DC62-4AA3-AE7D-59405500814F}">
      <dgm:prSet/>
      <dgm:spPr/>
      <dgm:t>
        <a:bodyPr/>
        <a:lstStyle/>
        <a:p>
          <a:endParaRPr lang="en-US"/>
        </a:p>
      </dgm:t>
    </dgm:pt>
    <dgm:pt modelId="{8CF0A18A-EC68-4DC9-80EF-2AA2CBA0D6EF}" type="sibTrans" cxnId="{729018B0-DC62-4AA3-AE7D-59405500814F}">
      <dgm:prSet/>
      <dgm:spPr/>
      <dgm:t>
        <a:bodyPr/>
        <a:lstStyle/>
        <a:p>
          <a:endParaRPr lang="en-US"/>
        </a:p>
      </dgm:t>
    </dgm:pt>
    <dgm:pt modelId="{B69E4B82-7FD2-4FAF-A40C-35A0A0EDF2DD}">
      <dgm:prSet/>
      <dgm:spPr/>
      <dgm:t>
        <a:bodyPr/>
        <a:lstStyle/>
        <a:p>
          <a:r>
            <a:rPr lang="en-US"/>
            <a:t>Movies till 2016 only in the list </a:t>
          </a:r>
        </a:p>
      </dgm:t>
    </dgm:pt>
    <dgm:pt modelId="{34261119-F6E4-423F-9B7E-A91BCB60BD16}" type="parTrans" cxnId="{AEC7673B-3FAE-42AE-8F4E-B95D1D14C2D9}">
      <dgm:prSet/>
      <dgm:spPr/>
      <dgm:t>
        <a:bodyPr/>
        <a:lstStyle/>
        <a:p>
          <a:endParaRPr lang="en-US"/>
        </a:p>
      </dgm:t>
    </dgm:pt>
    <dgm:pt modelId="{867A28C4-CC04-4BD6-AF5D-BE03379985F4}" type="sibTrans" cxnId="{AEC7673B-3FAE-42AE-8F4E-B95D1D14C2D9}">
      <dgm:prSet/>
      <dgm:spPr/>
      <dgm:t>
        <a:bodyPr/>
        <a:lstStyle/>
        <a:p>
          <a:endParaRPr lang="en-US"/>
        </a:p>
      </dgm:t>
    </dgm:pt>
    <dgm:pt modelId="{B2B831D5-99FA-4EF1-8C74-5EAD1316E873}">
      <dgm:prSet/>
      <dgm:spPr/>
      <dgm:t>
        <a:bodyPr/>
        <a:lstStyle/>
        <a:p>
          <a:r>
            <a:rPr lang="en-US"/>
            <a:t>Recommendation on movie name and Tags</a:t>
          </a:r>
        </a:p>
      </dgm:t>
    </dgm:pt>
    <dgm:pt modelId="{1C11D6C8-2359-40F3-AC59-C8B26826AAAE}" type="parTrans" cxnId="{D69F57D5-0818-4377-9559-2420E19C5027}">
      <dgm:prSet/>
      <dgm:spPr/>
      <dgm:t>
        <a:bodyPr/>
        <a:lstStyle/>
        <a:p>
          <a:endParaRPr lang="en-US"/>
        </a:p>
      </dgm:t>
    </dgm:pt>
    <dgm:pt modelId="{F7893BE2-F5AD-450F-A7FA-11481826749B}" type="sibTrans" cxnId="{D69F57D5-0818-4377-9559-2420E19C5027}">
      <dgm:prSet/>
      <dgm:spPr/>
      <dgm:t>
        <a:bodyPr/>
        <a:lstStyle/>
        <a:p>
          <a:endParaRPr lang="en-US"/>
        </a:p>
      </dgm:t>
    </dgm:pt>
    <dgm:pt modelId="{73176AE8-22EC-4D25-925D-CBA93857E87F}">
      <dgm:prSet/>
      <dgm:spPr/>
      <dgm:t>
        <a:bodyPr/>
        <a:lstStyle/>
        <a:p>
          <a:r>
            <a:rPr lang="en-US"/>
            <a:t>Tags is cast, genre, Director and summary combined</a:t>
          </a:r>
        </a:p>
      </dgm:t>
    </dgm:pt>
    <dgm:pt modelId="{184B1A5C-84CB-4740-BB7F-410437535610}" type="parTrans" cxnId="{05AA8D69-FFE5-4056-9555-528D53D05C8D}">
      <dgm:prSet/>
      <dgm:spPr/>
      <dgm:t>
        <a:bodyPr/>
        <a:lstStyle/>
        <a:p>
          <a:endParaRPr lang="en-US"/>
        </a:p>
      </dgm:t>
    </dgm:pt>
    <dgm:pt modelId="{B21EF007-E158-4090-ACED-FCB07AEADCE0}" type="sibTrans" cxnId="{05AA8D69-FFE5-4056-9555-528D53D05C8D}">
      <dgm:prSet/>
      <dgm:spPr/>
      <dgm:t>
        <a:bodyPr/>
        <a:lstStyle/>
        <a:p>
          <a:endParaRPr lang="en-US"/>
        </a:p>
      </dgm:t>
    </dgm:pt>
    <dgm:pt modelId="{4E2D041B-7BA2-4848-969F-8551B6D56653}" type="pres">
      <dgm:prSet presAssocID="{0AEC28CD-CC8B-4DB6-8DD5-29D186229511}" presName="root" presStyleCnt="0">
        <dgm:presLayoutVars>
          <dgm:dir/>
          <dgm:resizeHandles val="exact"/>
        </dgm:presLayoutVars>
      </dgm:prSet>
      <dgm:spPr/>
    </dgm:pt>
    <dgm:pt modelId="{9E10F349-4F9C-4FFC-BCA1-F4C80329253B}" type="pres">
      <dgm:prSet presAssocID="{0AEC28CD-CC8B-4DB6-8DD5-29D186229511}" presName="container" presStyleCnt="0">
        <dgm:presLayoutVars>
          <dgm:dir/>
          <dgm:resizeHandles val="exact"/>
        </dgm:presLayoutVars>
      </dgm:prSet>
      <dgm:spPr/>
    </dgm:pt>
    <dgm:pt modelId="{D4D7619C-0749-4B65-A187-40F8A1A02692}" type="pres">
      <dgm:prSet presAssocID="{FF86DCE3-94F9-4708-8DFC-84CEA3258F9F}" presName="compNode" presStyleCnt="0"/>
      <dgm:spPr/>
    </dgm:pt>
    <dgm:pt modelId="{AEA928A0-DF07-49A0-B955-014A033DD0D5}" type="pres">
      <dgm:prSet presAssocID="{FF86DCE3-94F9-4708-8DFC-84CEA3258F9F}" presName="iconBgRect" presStyleLbl="bgShp" presStyleIdx="0" presStyleCnt="4"/>
      <dgm:spPr/>
    </dgm:pt>
    <dgm:pt modelId="{98E76E8D-23BD-4B82-B0DC-958909765937}" type="pres">
      <dgm:prSet presAssocID="{FF86DCE3-94F9-4708-8DFC-84CEA3258F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80FD1839-625C-438F-AB9C-71A9BFF77CDF}" type="pres">
      <dgm:prSet presAssocID="{FF86DCE3-94F9-4708-8DFC-84CEA3258F9F}" presName="spaceRect" presStyleCnt="0"/>
      <dgm:spPr/>
    </dgm:pt>
    <dgm:pt modelId="{01B09F9D-9D13-4D1C-8519-4A1F172F776E}" type="pres">
      <dgm:prSet presAssocID="{FF86DCE3-94F9-4708-8DFC-84CEA3258F9F}" presName="textRect" presStyleLbl="revTx" presStyleIdx="0" presStyleCnt="4">
        <dgm:presLayoutVars>
          <dgm:chMax val="1"/>
          <dgm:chPref val="1"/>
        </dgm:presLayoutVars>
      </dgm:prSet>
      <dgm:spPr/>
    </dgm:pt>
    <dgm:pt modelId="{7C14D911-EE11-4DA6-9B7E-4DB71B289EFD}" type="pres">
      <dgm:prSet presAssocID="{8CF0A18A-EC68-4DC9-80EF-2AA2CBA0D6EF}" presName="sibTrans" presStyleLbl="sibTrans2D1" presStyleIdx="0" presStyleCnt="0"/>
      <dgm:spPr/>
    </dgm:pt>
    <dgm:pt modelId="{07CF38BD-2216-455A-9E14-E78615766AED}" type="pres">
      <dgm:prSet presAssocID="{B69E4B82-7FD2-4FAF-A40C-35A0A0EDF2DD}" presName="compNode" presStyleCnt="0"/>
      <dgm:spPr/>
    </dgm:pt>
    <dgm:pt modelId="{152A9599-0CC8-42E4-8294-9A47E1C550E1}" type="pres">
      <dgm:prSet presAssocID="{B69E4B82-7FD2-4FAF-A40C-35A0A0EDF2DD}" presName="iconBgRect" presStyleLbl="bgShp" presStyleIdx="1" presStyleCnt="4"/>
      <dgm:spPr/>
    </dgm:pt>
    <dgm:pt modelId="{7AFAF44A-B6FB-4133-92EB-3E7E6241C75C}" type="pres">
      <dgm:prSet presAssocID="{B69E4B82-7FD2-4FAF-A40C-35A0A0EDF2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248EF67-5812-4C2E-A83F-8F1C9FE03B08}" type="pres">
      <dgm:prSet presAssocID="{B69E4B82-7FD2-4FAF-A40C-35A0A0EDF2DD}" presName="spaceRect" presStyleCnt="0"/>
      <dgm:spPr/>
    </dgm:pt>
    <dgm:pt modelId="{64786798-4370-4E8B-AD77-56A4D88EBB00}" type="pres">
      <dgm:prSet presAssocID="{B69E4B82-7FD2-4FAF-A40C-35A0A0EDF2DD}" presName="textRect" presStyleLbl="revTx" presStyleIdx="1" presStyleCnt="4">
        <dgm:presLayoutVars>
          <dgm:chMax val="1"/>
          <dgm:chPref val="1"/>
        </dgm:presLayoutVars>
      </dgm:prSet>
      <dgm:spPr/>
    </dgm:pt>
    <dgm:pt modelId="{516AA364-2F01-423A-8EE4-B3E7E9921F9E}" type="pres">
      <dgm:prSet presAssocID="{867A28C4-CC04-4BD6-AF5D-BE03379985F4}" presName="sibTrans" presStyleLbl="sibTrans2D1" presStyleIdx="0" presStyleCnt="0"/>
      <dgm:spPr/>
    </dgm:pt>
    <dgm:pt modelId="{6A06EDB7-F45E-4F83-92E7-B90926414037}" type="pres">
      <dgm:prSet presAssocID="{B2B831D5-99FA-4EF1-8C74-5EAD1316E873}" presName="compNode" presStyleCnt="0"/>
      <dgm:spPr/>
    </dgm:pt>
    <dgm:pt modelId="{2A23F7D1-94AB-4C61-A84C-9FFF47BD1D81}" type="pres">
      <dgm:prSet presAssocID="{B2B831D5-99FA-4EF1-8C74-5EAD1316E873}" presName="iconBgRect" presStyleLbl="bgShp" presStyleIdx="2" presStyleCnt="4"/>
      <dgm:spPr/>
    </dgm:pt>
    <dgm:pt modelId="{93F68A37-9C64-4511-945B-90DFD275C168}" type="pres">
      <dgm:prSet presAssocID="{B2B831D5-99FA-4EF1-8C74-5EAD1316E8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FE212CC6-6206-49EC-A23D-410E9FDB695E}" type="pres">
      <dgm:prSet presAssocID="{B2B831D5-99FA-4EF1-8C74-5EAD1316E873}" presName="spaceRect" presStyleCnt="0"/>
      <dgm:spPr/>
    </dgm:pt>
    <dgm:pt modelId="{CCF2D9F6-2106-4E69-ABA8-4F981741E598}" type="pres">
      <dgm:prSet presAssocID="{B2B831D5-99FA-4EF1-8C74-5EAD1316E873}" presName="textRect" presStyleLbl="revTx" presStyleIdx="2" presStyleCnt="4">
        <dgm:presLayoutVars>
          <dgm:chMax val="1"/>
          <dgm:chPref val="1"/>
        </dgm:presLayoutVars>
      </dgm:prSet>
      <dgm:spPr/>
    </dgm:pt>
    <dgm:pt modelId="{3D728561-E203-4892-9282-ECE55B9995CD}" type="pres">
      <dgm:prSet presAssocID="{F7893BE2-F5AD-450F-A7FA-11481826749B}" presName="sibTrans" presStyleLbl="sibTrans2D1" presStyleIdx="0" presStyleCnt="0"/>
      <dgm:spPr/>
    </dgm:pt>
    <dgm:pt modelId="{EA7673B4-4A69-4B92-8D43-447B272143C3}" type="pres">
      <dgm:prSet presAssocID="{73176AE8-22EC-4D25-925D-CBA93857E87F}" presName="compNode" presStyleCnt="0"/>
      <dgm:spPr/>
    </dgm:pt>
    <dgm:pt modelId="{1CB2674E-D844-4332-9AB6-8526752F6401}" type="pres">
      <dgm:prSet presAssocID="{73176AE8-22EC-4D25-925D-CBA93857E87F}" presName="iconBgRect" presStyleLbl="bgShp" presStyleIdx="3" presStyleCnt="4"/>
      <dgm:spPr/>
    </dgm:pt>
    <dgm:pt modelId="{842CA522-72E1-45DB-80FD-F45C96840A68}" type="pres">
      <dgm:prSet presAssocID="{73176AE8-22EC-4D25-925D-CBA93857E8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05E9C701-B9E2-4DF9-A3B3-66197C9EE676}" type="pres">
      <dgm:prSet presAssocID="{73176AE8-22EC-4D25-925D-CBA93857E87F}" presName="spaceRect" presStyleCnt="0"/>
      <dgm:spPr/>
    </dgm:pt>
    <dgm:pt modelId="{EF159111-4FED-405E-AC94-5BE583E2ED4A}" type="pres">
      <dgm:prSet presAssocID="{73176AE8-22EC-4D25-925D-CBA93857E8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01610C-A353-4A87-AB1D-C155B27C02E3}" type="presOf" srcId="{B2B831D5-99FA-4EF1-8C74-5EAD1316E873}" destId="{CCF2D9F6-2106-4E69-ABA8-4F981741E598}" srcOrd="0" destOrd="0" presId="urn:microsoft.com/office/officeart/2018/2/layout/IconCircleList"/>
    <dgm:cxn modelId="{9B2A9D20-F958-4723-9187-C728611AA0BB}" type="presOf" srcId="{F7893BE2-F5AD-450F-A7FA-11481826749B}" destId="{3D728561-E203-4892-9282-ECE55B9995CD}" srcOrd="0" destOrd="0" presId="urn:microsoft.com/office/officeart/2018/2/layout/IconCircleList"/>
    <dgm:cxn modelId="{106F8736-6D43-4AF0-BE6E-1E55ED8C2130}" type="presOf" srcId="{73176AE8-22EC-4D25-925D-CBA93857E87F}" destId="{EF159111-4FED-405E-AC94-5BE583E2ED4A}" srcOrd="0" destOrd="0" presId="urn:microsoft.com/office/officeart/2018/2/layout/IconCircleList"/>
    <dgm:cxn modelId="{445E6A3A-81A4-41B3-AD7D-124B9B270D3C}" type="presOf" srcId="{0AEC28CD-CC8B-4DB6-8DD5-29D186229511}" destId="{4E2D041B-7BA2-4848-969F-8551B6D56653}" srcOrd="0" destOrd="0" presId="urn:microsoft.com/office/officeart/2018/2/layout/IconCircleList"/>
    <dgm:cxn modelId="{AEC7673B-3FAE-42AE-8F4E-B95D1D14C2D9}" srcId="{0AEC28CD-CC8B-4DB6-8DD5-29D186229511}" destId="{B69E4B82-7FD2-4FAF-A40C-35A0A0EDF2DD}" srcOrd="1" destOrd="0" parTransId="{34261119-F6E4-423F-9B7E-A91BCB60BD16}" sibTransId="{867A28C4-CC04-4BD6-AF5D-BE03379985F4}"/>
    <dgm:cxn modelId="{05AA8D69-FFE5-4056-9555-528D53D05C8D}" srcId="{0AEC28CD-CC8B-4DB6-8DD5-29D186229511}" destId="{73176AE8-22EC-4D25-925D-CBA93857E87F}" srcOrd="3" destOrd="0" parTransId="{184B1A5C-84CB-4740-BB7F-410437535610}" sibTransId="{B21EF007-E158-4090-ACED-FCB07AEADCE0}"/>
    <dgm:cxn modelId="{8C790355-FFCE-4858-B0CE-E4FB7C0F73B9}" type="presOf" srcId="{FF86DCE3-94F9-4708-8DFC-84CEA3258F9F}" destId="{01B09F9D-9D13-4D1C-8519-4A1F172F776E}" srcOrd="0" destOrd="0" presId="urn:microsoft.com/office/officeart/2018/2/layout/IconCircleList"/>
    <dgm:cxn modelId="{AA66FF7B-3A10-47E2-AA1C-F810BFFC641E}" type="presOf" srcId="{B69E4B82-7FD2-4FAF-A40C-35A0A0EDF2DD}" destId="{64786798-4370-4E8B-AD77-56A4D88EBB00}" srcOrd="0" destOrd="0" presId="urn:microsoft.com/office/officeart/2018/2/layout/IconCircleList"/>
    <dgm:cxn modelId="{A337CA99-72A1-4E88-B222-D312163139BE}" type="presOf" srcId="{867A28C4-CC04-4BD6-AF5D-BE03379985F4}" destId="{516AA364-2F01-423A-8EE4-B3E7E9921F9E}" srcOrd="0" destOrd="0" presId="urn:microsoft.com/office/officeart/2018/2/layout/IconCircleList"/>
    <dgm:cxn modelId="{729018B0-DC62-4AA3-AE7D-59405500814F}" srcId="{0AEC28CD-CC8B-4DB6-8DD5-29D186229511}" destId="{FF86DCE3-94F9-4708-8DFC-84CEA3258F9F}" srcOrd="0" destOrd="0" parTransId="{B6A341CF-0959-49E9-8B87-931E5CBE0A6D}" sibTransId="{8CF0A18A-EC68-4DC9-80EF-2AA2CBA0D6EF}"/>
    <dgm:cxn modelId="{D69F57D5-0818-4377-9559-2420E19C5027}" srcId="{0AEC28CD-CC8B-4DB6-8DD5-29D186229511}" destId="{B2B831D5-99FA-4EF1-8C74-5EAD1316E873}" srcOrd="2" destOrd="0" parTransId="{1C11D6C8-2359-40F3-AC59-C8B26826AAAE}" sibTransId="{F7893BE2-F5AD-450F-A7FA-11481826749B}"/>
    <dgm:cxn modelId="{1D50A3F2-E003-4561-BDEA-CEC18DC6A1EA}" type="presOf" srcId="{8CF0A18A-EC68-4DC9-80EF-2AA2CBA0D6EF}" destId="{7C14D911-EE11-4DA6-9B7E-4DB71B289EFD}" srcOrd="0" destOrd="0" presId="urn:microsoft.com/office/officeart/2018/2/layout/IconCircleList"/>
    <dgm:cxn modelId="{4268B7B6-756A-4ABC-A67B-0514DE4AE3D3}" type="presParOf" srcId="{4E2D041B-7BA2-4848-969F-8551B6D56653}" destId="{9E10F349-4F9C-4FFC-BCA1-F4C80329253B}" srcOrd="0" destOrd="0" presId="urn:microsoft.com/office/officeart/2018/2/layout/IconCircleList"/>
    <dgm:cxn modelId="{8CC7FB53-1CA5-4AFB-A505-77C8DED15C02}" type="presParOf" srcId="{9E10F349-4F9C-4FFC-BCA1-F4C80329253B}" destId="{D4D7619C-0749-4B65-A187-40F8A1A02692}" srcOrd="0" destOrd="0" presId="urn:microsoft.com/office/officeart/2018/2/layout/IconCircleList"/>
    <dgm:cxn modelId="{E3602EFD-DCBA-4247-B521-2AA778C010CE}" type="presParOf" srcId="{D4D7619C-0749-4B65-A187-40F8A1A02692}" destId="{AEA928A0-DF07-49A0-B955-014A033DD0D5}" srcOrd="0" destOrd="0" presId="urn:microsoft.com/office/officeart/2018/2/layout/IconCircleList"/>
    <dgm:cxn modelId="{6C45B4F1-EF14-40BD-A4A3-51B2B88A93EB}" type="presParOf" srcId="{D4D7619C-0749-4B65-A187-40F8A1A02692}" destId="{98E76E8D-23BD-4B82-B0DC-958909765937}" srcOrd="1" destOrd="0" presId="urn:microsoft.com/office/officeart/2018/2/layout/IconCircleList"/>
    <dgm:cxn modelId="{8BB61778-A91F-49F4-ABE8-E1CE529738D0}" type="presParOf" srcId="{D4D7619C-0749-4B65-A187-40F8A1A02692}" destId="{80FD1839-625C-438F-AB9C-71A9BFF77CDF}" srcOrd="2" destOrd="0" presId="urn:microsoft.com/office/officeart/2018/2/layout/IconCircleList"/>
    <dgm:cxn modelId="{1E53EE09-E44F-4586-9640-8C4AF0014439}" type="presParOf" srcId="{D4D7619C-0749-4B65-A187-40F8A1A02692}" destId="{01B09F9D-9D13-4D1C-8519-4A1F172F776E}" srcOrd="3" destOrd="0" presId="urn:microsoft.com/office/officeart/2018/2/layout/IconCircleList"/>
    <dgm:cxn modelId="{25A95F29-8A4D-4935-B1B1-9D7E972F02DF}" type="presParOf" srcId="{9E10F349-4F9C-4FFC-BCA1-F4C80329253B}" destId="{7C14D911-EE11-4DA6-9B7E-4DB71B289EFD}" srcOrd="1" destOrd="0" presId="urn:microsoft.com/office/officeart/2018/2/layout/IconCircleList"/>
    <dgm:cxn modelId="{5FE048A5-933D-44FD-B92F-54EA4C5494AE}" type="presParOf" srcId="{9E10F349-4F9C-4FFC-BCA1-F4C80329253B}" destId="{07CF38BD-2216-455A-9E14-E78615766AED}" srcOrd="2" destOrd="0" presId="urn:microsoft.com/office/officeart/2018/2/layout/IconCircleList"/>
    <dgm:cxn modelId="{9BC067F1-2120-4517-8952-CE27C38E735A}" type="presParOf" srcId="{07CF38BD-2216-455A-9E14-E78615766AED}" destId="{152A9599-0CC8-42E4-8294-9A47E1C550E1}" srcOrd="0" destOrd="0" presId="urn:microsoft.com/office/officeart/2018/2/layout/IconCircleList"/>
    <dgm:cxn modelId="{68D68700-A929-4451-A429-AD6847C6C4B7}" type="presParOf" srcId="{07CF38BD-2216-455A-9E14-E78615766AED}" destId="{7AFAF44A-B6FB-4133-92EB-3E7E6241C75C}" srcOrd="1" destOrd="0" presId="urn:microsoft.com/office/officeart/2018/2/layout/IconCircleList"/>
    <dgm:cxn modelId="{82D984C9-3068-4941-BE85-701C83745E4D}" type="presParOf" srcId="{07CF38BD-2216-455A-9E14-E78615766AED}" destId="{F248EF67-5812-4C2E-A83F-8F1C9FE03B08}" srcOrd="2" destOrd="0" presId="urn:microsoft.com/office/officeart/2018/2/layout/IconCircleList"/>
    <dgm:cxn modelId="{D67D80C5-F217-494F-9B53-D28FE14899C0}" type="presParOf" srcId="{07CF38BD-2216-455A-9E14-E78615766AED}" destId="{64786798-4370-4E8B-AD77-56A4D88EBB00}" srcOrd="3" destOrd="0" presId="urn:microsoft.com/office/officeart/2018/2/layout/IconCircleList"/>
    <dgm:cxn modelId="{0B3BC90B-BB56-492C-9F2A-474BD05EEF87}" type="presParOf" srcId="{9E10F349-4F9C-4FFC-BCA1-F4C80329253B}" destId="{516AA364-2F01-423A-8EE4-B3E7E9921F9E}" srcOrd="3" destOrd="0" presId="urn:microsoft.com/office/officeart/2018/2/layout/IconCircleList"/>
    <dgm:cxn modelId="{1E13DC43-2A50-4B2D-9E1D-2B8922BBB438}" type="presParOf" srcId="{9E10F349-4F9C-4FFC-BCA1-F4C80329253B}" destId="{6A06EDB7-F45E-4F83-92E7-B90926414037}" srcOrd="4" destOrd="0" presId="urn:microsoft.com/office/officeart/2018/2/layout/IconCircleList"/>
    <dgm:cxn modelId="{3C8DAA6F-949A-4B2F-9EF5-8526C9B6100A}" type="presParOf" srcId="{6A06EDB7-F45E-4F83-92E7-B90926414037}" destId="{2A23F7D1-94AB-4C61-A84C-9FFF47BD1D81}" srcOrd="0" destOrd="0" presId="urn:microsoft.com/office/officeart/2018/2/layout/IconCircleList"/>
    <dgm:cxn modelId="{375E85DD-3B05-4D4E-9FAA-49A099A38E47}" type="presParOf" srcId="{6A06EDB7-F45E-4F83-92E7-B90926414037}" destId="{93F68A37-9C64-4511-945B-90DFD275C168}" srcOrd="1" destOrd="0" presId="urn:microsoft.com/office/officeart/2018/2/layout/IconCircleList"/>
    <dgm:cxn modelId="{BD2CCAE4-A758-4758-A0D9-806A9D3BE866}" type="presParOf" srcId="{6A06EDB7-F45E-4F83-92E7-B90926414037}" destId="{FE212CC6-6206-49EC-A23D-410E9FDB695E}" srcOrd="2" destOrd="0" presId="urn:microsoft.com/office/officeart/2018/2/layout/IconCircleList"/>
    <dgm:cxn modelId="{71CC81D8-ED34-4AB9-A49A-97AA2287E9BF}" type="presParOf" srcId="{6A06EDB7-F45E-4F83-92E7-B90926414037}" destId="{CCF2D9F6-2106-4E69-ABA8-4F981741E598}" srcOrd="3" destOrd="0" presId="urn:microsoft.com/office/officeart/2018/2/layout/IconCircleList"/>
    <dgm:cxn modelId="{D40FE85F-10FD-466F-86F3-0E08608EB522}" type="presParOf" srcId="{9E10F349-4F9C-4FFC-BCA1-F4C80329253B}" destId="{3D728561-E203-4892-9282-ECE55B9995CD}" srcOrd="5" destOrd="0" presId="urn:microsoft.com/office/officeart/2018/2/layout/IconCircleList"/>
    <dgm:cxn modelId="{54B36A6D-89CD-45F6-98AF-CABEF927D6F8}" type="presParOf" srcId="{9E10F349-4F9C-4FFC-BCA1-F4C80329253B}" destId="{EA7673B4-4A69-4B92-8D43-447B272143C3}" srcOrd="6" destOrd="0" presId="urn:microsoft.com/office/officeart/2018/2/layout/IconCircleList"/>
    <dgm:cxn modelId="{E1487E32-1F94-4B32-87FE-6B01A5486092}" type="presParOf" srcId="{EA7673B4-4A69-4B92-8D43-447B272143C3}" destId="{1CB2674E-D844-4332-9AB6-8526752F6401}" srcOrd="0" destOrd="0" presId="urn:microsoft.com/office/officeart/2018/2/layout/IconCircleList"/>
    <dgm:cxn modelId="{949B518C-AF55-4D7C-8D03-83F7D99F86A5}" type="presParOf" srcId="{EA7673B4-4A69-4B92-8D43-447B272143C3}" destId="{842CA522-72E1-45DB-80FD-F45C96840A68}" srcOrd="1" destOrd="0" presId="urn:microsoft.com/office/officeart/2018/2/layout/IconCircleList"/>
    <dgm:cxn modelId="{0A1F065C-E8D4-4BB0-BBEF-9AC85D888B4B}" type="presParOf" srcId="{EA7673B4-4A69-4B92-8D43-447B272143C3}" destId="{05E9C701-B9E2-4DF9-A3B3-66197C9EE676}" srcOrd="2" destOrd="0" presId="urn:microsoft.com/office/officeart/2018/2/layout/IconCircleList"/>
    <dgm:cxn modelId="{3BBA180B-BE7B-4961-8C4A-3858DDA5B6E6}" type="presParOf" srcId="{EA7673B4-4A69-4B92-8D43-447B272143C3}" destId="{EF159111-4FED-405E-AC94-5BE583E2ED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4AE4E1-018C-4FBC-B58B-442C88FA850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BE8D63-3A9E-45D0-9851-DA15EFC04190}">
      <dgm:prSet/>
      <dgm:spPr/>
      <dgm:t>
        <a:bodyPr/>
        <a:lstStyle/>
        <a:p>
          <a:r>
            <a:rPr lang="en-US" baseline="0"/>
            <a:t>2embed.ru a Russian movie Streaming api used </a:t>
          </a:r>
          <a:endParaRPr lang="en-US"/>
        </a:p>
      </dgm:t>
    </dgm:pt>
    <dgm:pt modelId="{3501A741-101F-4210-B77B-0C1BCC179F4D}" type="parTrans" cxnId="{22C3864D-0A20-4608-B5B5-854C6FA17097}">
      <dgm:prSet/>
      <dgm:spPr/>
      <dgm:t>
        <a:bodyPr/>
        <a:lstStyle/>
        <a:p>
          <a:endParaRPr lang="en-US"/>
        </a:p>
      </dgm:t>
    </dgm:pt>
    <dgm:pt modelId="{F4C7BD89-380B-49FB-A141-E3078438D6DF}" type="sibTrans" cxnId="{22C3864D-0A20-4608-B5B5-854C6FA17097}">
      <dgm:prSet/>
      <dgm:spPr/>
      <dgm:t>
        <a:bodyPr/>
        <a:lstStyle/>
        <a:p>
          <a:endParaRPr lang="en-US"/>
        </a:p>
      </dgm:t>
    </dgm:pt>
    <dgm:pt modelId="{856F55FE-7CD0-44BE-94D6-3FAF21615784}">
      <dgm:prSet/>
      <dgm:spPr/>
      <dgm:t>
        <a:bodyPr/>
        <a:lstStyle/>
        <a:p>
          <a:r>
            <a:rPr lang="en-US" baseline="0"/>
            <a:t>All the streaming links open in external web browser to Protect from any copyright infringement</a:t>
          </a:r>
          <a:endParaRPr lang="en-US"/>
        </a:p>
      </dgm:t>
    </dgm:pt>
    <dgm:pt modelId="{B3004652-0AB8-40CE-9EBA-1406FBDE71C5}" type="parTrans" cxnId="{2D9C2467-2D12-4D0B-B29C-D115B66F1130}">
      <dgm:prSet/>
      <dgm:spPr/>
      <dgm:t>
        <a:bodyPr/>
        <a:lstStyle/>
        <a:p>
          <a:endParaRPr lang="en-US"/>
        </a:p>
      </dgm:t>
    </dgm:pt>
    <dgm:pt modelId="{DBB48011-4BF6-417B-8FBC-7B977176E69C}" type="sibTrans" cxnId="{2D9C2467-2D12-4D0B-B29C-D115B66F1130}">
      <dgm:prSet/>
      <dgm:spPr/>
      <dgm:t>
        <a:bodyPr/>
        <a:lstStyle/>
        <a:p>
          <a:endParaRPr lang="en-US"/>
        </a:p>
      </dgm:t>
    </dgm:pt>
    <dgm:pt modelId="{FF583DDF-A7BC-4901-8AA5-366606F5141E}" type="pres">
      <dgm:prSet presAssocID="{C64AE4E1-018C-4FBC-B58B-442C88FA8502}" presName="linear" presStyleCnt="0">
        <dgm:presLayoutVars>
          <dgm:animLvl val="lvl"/>
          <dgm:resizeHandles val="exact"/>
        </dgm:presLayoutVars>
      </dgm:prSet>
      <dgm:spPr/>
    </dgm:pt>
    <dgm:pt modelId="{325E7F47-33E2-406E-8D96-8D3372012A17}" type="pres">
      <dgm:prSet presAssocID="{60BE8D63-3A9E-45D0-9851-DA15EFC041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F0A7E0-0D79-476B-ABAD-6917B2F2073A}" type="pres">
      <dgm:prSet presAssocID="{F4C7BD89-380B-49FB-A141-E3078438D6DF}" presName="spacer" presStyleCnt="0"/>
      <dgm:spPr/>
    </dgm:pt>
    <dgm:pt modelId="{7578F042-5485-49EC-8613-4A7750291C50}" type="pres">
      <dgm:prSet presAssocID="{856F55FE-7CD0-44BE-94D6-3FAF2161578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E7CDC29-BDF9-484B-ACAC-53C58325B16F}" type="presOf" srcId="{60BE8D63-3A9E-45D0-9851-DA15EFC04190}" destId="{325E7F47-33E2-406E-8D96-8D3372012A17}" srcOrd="0" destOrd="0" presId="urn:microsoft.com/office/officeart/2005/8/layout/vList2"/>
    <dgm:cxn modelId="{2D9C2467-2D12-4D0B-B29C-D115B66F1130}" srcId="{C64AE4E1-018C-4FBC-B58B-442C88FA8502}" destId="{856F55FE-7CD0-44BE-94D6-3FAF21615784}" srcOrd="1" destOrd="0" parTransId="{B3004652-0AB8-40CE-9EBA-1406FBDE71C5}" sibTransId="{DBB48011-4BF6-417B-8FBC-7B977176E69C}"/>
    <dgm:cxn modelId="{22C3864D-0A20-4608-B5B5-854C6FA17097}" srcId="{C64AE4E1-018C-4FBC-B58B-442C88FA8502}" destId="{60BE8D63-3A9E-45D0-9851-DA15EFC04190}" srcOrd="0" destOrd="0" parTransId="{3501A741-101F-4210-B77B-0C1BCC179F4D}" sibTransId="{F4C7BD89-380B-49FB-A141-E3078438D6DF}"/>
    <dgm:cxn modelId="{19056980-630E-4CC0-B369-EC7EC6573E6C}" type="presOf" srcId="{856F55FE-7CD0-44BE-94D6-3FAF21615784}" destId="{7578F042-5485-49EC-8613-4A7750291C50}" srcOrd="0" destOrd="0" presId="urn:microsoft.com/office/officeart/2005/8/layout/vList2"/>
    <dgm:cxn modelId="{426D69BE-84B0-4EAF-8DC3-079E611BF413}" type="presOf" srcId="{C64AE4E1-018C-4FBC-B58B-442C88FA8502}" destId="{FF583DDF-A7BC-4901-8AA5-366606F5141E}" srcOrd="0" destOrd="0" presId="urn:microsoft.com/office/officeart/2005/8/layout/vList2"/>
    <dgm:cxn modelId="{07B8118F-780B-480F-853C-C2C0021CB13A}" type="presParOf" srcId="{FF583DDF-A7BC-4901-8AA5-366606F5141E}" destId="{325E7F47-33E2-406E-8D96-8D3372012A17}" srcOrd="0" destOrd="0" presId="urn:microsoft.com/office/officeart/2005/8/layout/vList2"/>
    <dgm:cxn modelId="{3CE569E5-C13C-44C0-83C5-D45394F05C70}" type="presParOf" srcId="{FF583DDF-A7BC-4901-8AA5-366606F5141E}" destId="{20F0A7E0-0D79-476B-ABAD-6917B2F2073A}" srcOrd="1" destOrd="0" presId="urn:microsoft.com/office/officeart/2005/8/layout/vList2"/>
    <dgm:cxn modelId="{8E6CEC3A-2AF7-47F6-838F-5481DD7E1ABB}" type="presParOf" srcId="{FF583DDF-A7BC-4901-8AA5-366606F5141E}" destId="{7578F042-5485-49EC-8613-4A7750291C5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0CB0BC-3912-4D25-BCB8-A7E0598BFB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18C967-6A7A-40ED-9FD1-155AB97A5F29}">
      <dgm:prSet/>
      <dgm:spPr/>
      <dgm:t>
        <a:bodyPr/>
        <a:lstStyle/>
        <a:p>
          <a:r>
            <a:rPr lang="en-US" baseline="0"/>
            <a:t>All streaming links on platform already available on internet</a:t>
          </a:r>
          <a:endParaRPr lang="en-US"/>
        </a:p>
      </dgm:t>
    </dgm:pt>
    <dgm:pt modelId="{60B305C4-6318-47CA-BD03-D6A1632B2F29}" type="parTrans" cxnId="{29F6FB21-B7B6-4FF6-A45B-665CCB654355}">
      <dgm:prSet/>
      <dgm:spPr/>
      <dgm:t>
        <a:bodyPr/>
        <a:lstStyle/>
        <a:p>
          <a:endParaRPr lang="en-US"/>
        </a:p>
      </dgm:t>
    </dgm:pt>
    <dgm:pt modelId="{871ECAD3-49B1-4BD6-8CF1-51F7D31CAF1D}" type="sibTrans" cxnId="{29F6FB21-B7B6-4FF6-A45B-665CCB654355}">
      <dgm:prSet/>
      <dgm:spPr/>
      <dgm:t>
        <a:bodyPr/>
        <a:lstStyle/>
        <a:p>
          <a:endParaRPr lang="en-US"/>
        </a:p>
      </dgm:t>
    </dgm:pt>
    <dgm:pt modelId="{BF4B1270-7262-4A88-B58C-3475C1D683EC}">
      <dgm:prSet/>
      <dgm:spPr/>
      <dgm:t>
        <a:bodyPr/>
        <a:lstStyle/>
        <a:p>
          <a:r>
            <a:rPr lang="en-US" baseline="0"/>
            <a:t>No copyrighted file hosted on platform </a:t>
          </a:r>
          <a:endParaRPr lang="en-US"/>
        </a:p>
      </dgm:t>
    </dgm:pt>
    <dgm:pt modelId="{2674C9BF-B63F-4D72-8507-00887348A99D}" type="parTrans" cxnId="{D50543AE-EF8C-45BA-97C4-69ED44C75D9B}">
      <dgm:prSet/>
      <dgm:spPr/>
      <dgm:t>
        <a:bodyPr/>
        <a:lstStyle/>
        <a:p>
          <a:endParaRPr lang="en-US"/>
        </a:p>
      </dgm:t>
    </dgm:pt>
    <dgm:pt modelId="{34C76880-C84F-4B3B-97C3-DF1E377EE55E}" type="sibTrans" cxnId="{D50543AE-EF8C-45BA-97C4-69ED44C75D9B}">
      <dgm:prSet/>
      <dgm:spPr/>
      <dgm:t>
        <a:bodyPr/>
        <a:lstStyle/>
        <a:p>
          <a:endParaRPr lang="en-US"/>
        </a:p>
      </dgm:t>
    </dgm:pt>
    <dgm:pt modelId="{F8B3FBA9-48DD-4DE7-8C95-2CA045DFE3B8}">
      <dgm:prSet/>
      <dgm:spPr/>
      <dgm:t>
        <a:bodyPr/>
        <a:lstStyle/>
        <a:p>
          <a:r>
            <a:rPr lang="en-US" baseline="0"/>
            <a:t>For copyright takedown must contact the api owner</a:t>
          </a:r>
          <a:endParaRPr lang="en-US"/>
        </a:p>
      </dgm:t>
    </dgm:pt>
    <dgm:pt modelId="{D8A6EB06-1552-4A66-B9B6-063D878B4F79}" type="parTrans" cxnId="{EC314F8F-29CA-411E-AD72-366E61621323}">
      <dgm:prSet/>
      <dgm:spPr/>
      <dgm:t>
        <a:bodyPr/>
        <a:lstStyle/>
        <a:p>
          <a:endParaRPr lang="en-US"/>
        </a:p>
      </dgm:t>
    </dgm:pt>
    <dgm:pt modelId="{071658A1-2057-4AC3-ABB5-9772A09BAA71}" type="sibTrans" cxnId="{EC314F8F-29CA-411E-AD72-366E61621323}">
      <dgm:prSet/>
      <dgm:spPr/>
      <dgm:t>
        <a:bodyPr/>
        <a:lstStyle/>
        <a:p>
          <a:endParaRPr lang="en-US"/>
        </a:p>
      </dgm:t>
    </dgm:pt>
    <dgm:pt modelId="{4EF9CA48-5442-4786-AD6C-08FE7DC8A018}" type="pres">
      <dgm:prSet presAssocID="{E60CB0BC-3912-4D25-BCB8-A7E0598BFBD9}" presName="root" presStyleCnt="0">
        <dgm:presLayoutVars>
          <dgm:dir/>
          <dgm:resizeHandles val="exact"/>
        </dgm:presLayoutVars>
      </dgm:prSet>
      <dgm:spPr/>
    </dgm:pt>
    <dgm:pt modelId="{45C11F75-EFF6-421E-8886-C5DA0FB7EA77}" type="pres">
      <dgm:prSet presAssocID="{9118C967-6A7A-40ED-9FD1-155AB97A5F29}" presName="compNode" presStyleCnt="0"/>
      <dgm:spPr/>
    </dgm:pt>
    <dgm:pt modelId="{56B266D4-0DCA-4F01-9A6F-87C01F1D097D}" type="pres">
      <dgm:prSet presAssocID="{9118C967-6A7A-40ED-9FD1-155AB97A5F29}" presName="bgRect" presStyleLbl="bgShp" presStyleIdx="0" presStyleCnt="3"/>
      <dgm:spPr/>
    </dgm:pt>
    <dgm:pt modelId="{BC494144-F9B0-4FD3-989D-8069E8767533}" type="pres">
      <dgm:prSet presAssocID="{9118C967-6A7A-40ED-9FD1-155AB97A5F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B3C9AD0E-02A4-4BCC-9D4D-C7F92698F5A9}" type="pres">
      <dgm:prSet presAssocID="{9118C967-6A7A-40ED-9FD1-155AB97A5F29}" presName="spaceRect" presStyleCnt="0"/>
      <dgm:spPr/>
    </dgm:pt>
    <dgm:pt modelId="{215AA339-A587-4D88-AC64-308AF4D21B43}" type="pres">
      <dgm:prSet presAssocID="{9118C967-6A7A-40ED-9FD1-155AB97A5F29}" presName="parTx" presStyleLbl="revTx" presStyleIdx="0" presStyleCnt="3">
        <dgm:presLayoutVars>
          <dgm:chMax val="0"/>
          <dgm:chPref val="0"/>
        </dgm:presLayoutVars>
      </dgm:prSet>
      <dgm:spPr/>
    </dgm:pt>
    <dgm:pt modelId="{66D5D318-EAD4-435C-A7A9-83B999714931}" type="pres">
      <dgm:prSet presAssocID="{871ECAD3-49B1-4BD6-8CF1-51F7D31CAF1D}" presName="sibTrans" presStyleCnt="0"/>
      <dgm:spPr/>
    </dgm:pt>
    <dgm:pt modelId="{FA42DEAC-E403-472E-A930-02F3CACC73CF}" type="pres">
      <dgm:prSet presAssocID="{BF4B1270-7262-4A88-B58C-3475C1D683EC}" presName="compNode" presStyleCnt="0"/>
      <dgm:spPr/>
    </dgm:pt>
    <dgm:pt modelId="{41379D25-0429-438E-B7D4-B7D186CE535D}" type="pres">
      <dgm:prSet presAssocID="{BF4B1270-7262-4A88-B58C-3475C1D683EC}" presName="bgRect" presStyleLbl="bgShp" presStyleIdx="1" presStyleCnt="3"/>
      <dgm:spPr/>
    </dgm:pt>
    <dgm:pt modelId="{409410A2-8FBB-454F-B939-A33641C6FB02}" type="pres">
      <dgm:prSet presAssocID="{BF4B1270-7262-4A88-B58C-3475C1D683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D5DD36-7CA3-4086-878F-13BCF15E0696}" type="pres">
      <dgm:prSet presAssocID="{BF4B1270-7262-4A88-B58C-3475C1D683EC}" presName="spaceRect" presStyleCnt="0"/>
      <dgm:spPr/>
    </dgm:pt>
    <dgm:pt modelId="{40DBA63A-ACF9-4CE0-850A-12041A770DB9}" type="pres">
      <dgm:prSet presAssocID="{BF4B1270-7262-4A88-B58C-3475C1D683EC}" presName="parTx" presStyleLbl="revTx" presStyleIdx="1" presStyleCnt="3">
        <dgm:presLayoutVars>
          <dgm:chMax val="0"/>
          <dgm:chPref val="0"/>
        </dgm:presLayoutVars>
      </dgm:prSet>
      <dgm:spPr/>
    </dgm:pt>
    <dgm:pt modelId="{C92E5E92-5471-4300-AB03-9C7F6E58478C}" type="pres">
      <dgm:prSet presAssocID="{34C76880-C84F-4B3B-97C3-DF1E377EE55E}" presName="sibTrans" presStyleCnt="0"/>
      <dgm:spPr/>
    </dgm:pt>
    <dgm:pt modelId="{E854CC24-1BF1-4CC9-BB7B-A1AEC68B282F}" type="pres">
      <dgm:prSet presAssocID="{F8B3FBA9-48DD-4DE7-8C95-2CA045DFE3B8}" presName="compNode" presStyleCnt="0"/>
      <dgm:spPr/>
    </dgm:pt>
    <dgm:pt modelId="{671AF42F-FE90-4493-8723-2FEC25B7800E}" type="pres">
      <dgm:prSet presAssocID="{F8B3FBA9-48DD-4DE7-8C95-2CA045DFE3B8}" presName="bgRect" presStyleLbl="bgShp" presStyleIdx="2" presStyleCnt="3"/>
      <dgm:spPr/>
    </dgm:pt>
    <dgm:pt modelId="{573207B0-1811-4A7E-A949-2BE128203800}" type="pres">
      <dgm:prSet presAssocID="{F8B3FBA9-48DD-4DE7-8C95-2CA045DFE3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CB4DB1E-BB47-4216-9C3F-1412007CC7A0}" type="pres">
      <dgm:prSet presAssocID="{F8B3FBA9-48DD-4DE7-8C95-2CA045DFE3B8}" presName="spaceRect" presStyleCnt="0"/>
      <dgm:spPr/>
    </dgm:pt>
    <dgm:pt modelId="{A29FD1EA-DADF-42C1-A560-C9DDBA34A744}" type="pres">
      <dgm:prSet presAssocID="{F8B3FBA9-48DD-4DE7-8C95-2CA045DFE3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832DA12-23AC-4C1E-8A77-CF26A076C22B}" type="presOf" srcId="{F8B3FBA9-48DD-4DE7-8C95-2CA045DFE3B8}" destId="{A29FD1EA-DADF-42C1-A560-C9DDBA34A744}" srcOrd="0" destOrd="0" presId="urn:microsoft.com/office/officeart/2018/2/layout/IconVerticalSolidList"/>
    <dgm:cxn modelId="{29F6FB21-B7B6-4FF6-A45B-665CCB654355}" srcId="{E60CB0BC-3912-4D25-BCB8-A7E0598BFBD9}" destId="{9118C967-6A7A-40ED-9FD1-155AB97A5F29}" srcOrd="0" destOrd="0" parTransId="{60B305C4-6318-47CA-BD03-D6A1632B2F29}" sibTransId="{871ECAD3-49B1-4BD6-8CF1-51F7D31CAF1D}"/>
    <dgm:cxn modelId="{E081A333-4F0C-48E3-B79B-90B98E88A5EA}" type="presOf" srcId="{BF4B1270-7262-4A88-B58C-3475C1D683EC}" destId="{40DBA63A-ACF9-4CE0-850A-12041A770DB9}" srcOrd="0" destOrd="0" presId="urn:microsoft.com/office/officeart/2018/2/layout/IconVerticalSolidList"/>
    <dgm:cxn modelId="{24644D5C-EA26-426A-9085-07C7038415A3}" type="presOf" srcId="{E60CB0BC-3912-4D25-BCB8-A7E0598BFBD9}" destId="{4EF9CA48-5442-4786-AD6C-08FE7DC8A018}" srcOrd="0" destOrd="0" presId="urn:microsoft.com/office/officeart/2018/2/layout/IconVerticalSolidList"/>
    <dgm:cxn modelId="{EC314F8F-29CA-411E-AD72-366E61621323}" srcId="{E60CB0BC-3912-4D25-BCB8-A7E0598BFBD9}" destId="{F8B3FBA9-48DD-4DE7-8C95-2CA045DFE3B8}" srcOrd="2" destOrd="0" parTransId="{D8A6EB06-1552-4A66-B9B6-063D878B4F79}" sibTransId="{071658A1-2057-4AC3-ABB5-9772A09BAA71}"/>
    <dgm:cxn modelId="{D50543AE-EF8C-45BA-97C4-69ED44C75D9B}" srcId="{E60CB0BC-3912-4D25-BCB8-A7E0598BFBD9}" destId="{BF4B1270-7262-4A88-B58C-3475C1D683EC}" srcOrd="1" destOrd="0" parTransId="{2674C9BF-B63F-4D72-8507-00887348A99D}" sibTransId="{34C76880-C84F-4B3B-97C3-DF1E377EE55E}"/>
    <dgm:cxn modelId="{7677F8BC-B0A0-45BF-83C3-14FA7B7DF5BB}" type="presOf" srcId="{9118C967-6A7A-40ED-9FD1-155AB97A5F29}" destId="{215AA339-A587-4D88-AC64-308AF4D21B43}" srcOrd="0" destOrd="0" presId="urn:microsoft.com/office/officeart/2018/2/layout/IconVerticalSolidList"/>
    <dgm:cxn modelId="{752FB2C5-7DB5-4A9A-AC9F-4706AE2BC768}" type="presParOf" srcId="{4EF9CA48-5442-4786-AD6C-08FE7DC8A018}" destId="{45C11F75-EFF6-421E-8886-C5DA0FB7EA77}" srcOrd="0" destOrd="0" presId="urn:microsoft.com/office/officeart/2018/2/layout/IconVerticalSolidList"/>
    <dgm:cxn modelId="{05CBAF87-A1D7-48B2-A32B-84144DD2AB16}" type="presParOf" srcId="{45C11F75-EFF6-421E-8886-C5DA0FB7EA77}" destId="{56B266D4-0DCA-4F01-9A6F-87C01F1D097D}" srcOrd="0" destOrd="0" presId="urn:microsoft.com/office/officeart/2018/2/layout/IconVerticalSolidList"/>
    <dgm:cxn modelId="{508010C1-A5FD-4E1F-BF38-2FB269FA732C}" type="presParOf" srcId="{45C11F75-EFF6-421E-8886-C5DA0FB7EA77}" destId="{BC494144-F9B0-4FD3-989D-8069E8767533}" srcOrd="1" destOrd="0" presId="urn:microsoft.com/office/officeart/2018/2/layout/IconVerticalSolidList"/>
    <dgm:cxn modelId="{7D7B2AC7-3E86-4FBA-8A0A-C80BE84E463B}" type="presParOf" srcId="{45C11F75-EFF6-421E-8886-C5DA0FB7EA77}" destId="{B3C9AD0E-02A4-4BCC-9D4D-C7F92698F5A9}" srcOrd="2" destOrd="0" presId="urn:microsoft.com/office/officeart/2018/2/layout/IconVerticalSolidList"/>
    <dgm:cxn modelId="{CD7F9F2C-8D2A-4C3E-A587-2C18CE550443}" type="presParOf" srcId="{45C11F75-EFF6-421E-8886-C5DA0FB7EA77}" destId="{215AA339-A587-4D88-AC64-308AF4D21B43}" srcOrd="3" destOrd="0" presId="urn:microsoft.com/office/officeart/2018/2/layout/IconVerticalSolidList"/>
    <dgm:cxn modelId="{AF8CAB84-79FD-41C0-976D-A9E6EE792968}" type="presParOf" srcId="{4EF9CA48-5442-4786-AD6C-08FE7DC8A018}" destId="{66D5D318-EAD4-435C-A7A9-83B999714931}" srcOrd="1" destOrd="0" presId="urn:microsoft.com/office/officeart/2018/2/layout/IconVerticalSolidList"/>
    <dgm:cxn modelId="{EA13A0AF-E7D4-4AB5-B09D-B64F547E6F3F}" type="presParOf" srcId="{4EF9CA48-5442-4786-AD6C-08FE7DC8A018}" destId="{FA42DEAC-E403-472E-A930-02F3CACC73CF}" srcOrd="2" destOrd="0" presId="urn:microsoft.com/office/officeart/2018/2/layout/IconVerticalSolidList"/>
    <dgm:cxn modelId="{06A64B9E-A19F-416C-92DB-7576E5E937A5}" type="presParOf" srcId="{FA42DEAC-E403-472E-A930-02F3CACC73CF}" destId="{41379D25-0429-438E-B7D4-B7D186CE535D}" srcOrd="0" destOrd="0" presId="urn:microsoft.com/office/officeart/2018/2/layout/IconVerticalSolidList"/>
    <dgm:cxn modelId="{AA28CAAF-0DD5-4A62-B3F1-BB34395E0987}" type="presParOf" srcId="{FA42DEAC-E403-472E-A930-02F3CACC73CF}" destId="{409410A2-8FBB-454F-B939-A33641C6FB02}" srcOrd="1" destOrd="0" presId="urn:microsoft.com/office/officeart/2018/2/layout/IconVerticalSolidList"/>
    <dgm:cxn modelId="{D11B94BD-1A1A-42FB-8CC2-0D7E5DA50BD1}" type="presParOf" srcId="{FA42DEAC-E403-472E-A930-02F3CACC73CF}" destId="{7DD5DD36-7CA3-4086-878F-13BCF15E0696}" srcOrd="2" destOrd="0" presId="urn:microsoft.com/office/officeart/2018/2/layout/IconVerticalSolidList"/>
    <dgm:cxn modelId="{2B8BE0F7-3FDC-43E1-9B60-169E90B509FA}" type="presParOf" srcId="{FA42DEAC-E403-472E-A930-02F3CACC73CF}" destId="{40DBA63A-ACF9-4CE0-850A-12041A770DB9}" srcOrd="3" destOrd="0" presId="urn:microsoft.com/office/officeart/2018/2/layout/IconVerticalSolidList"/>
    <dgm:cxn modelId="{4629F04C-27CF-49B7-826B-80452F595F24}" type="presParOf" srcId="{4EF9CA48-5442-4786-AD6C-08FE7DC8A018}" destId="{C92E5E92-5471-4300-AB03-9C7F6E58478C}" srcOrd="3" destOrd="0" presId="urn:microsoft.com/office/officeart/2018/2/layout/IconVerticalSolidList"/>
    <dgm:cxn modelId="{3A769E73-0760-4253-B44D-2189940E6D97}" type="presParOf" srcId="{4EF9CA48-5442-4786-AD6C-08FE7DC8A018}" destId="{E854CC24-1BF1-4CC9-BB7B-A1AEC68B282F}" srcOrd="4" destOrd="0" presId="urn:microsoft.com/office/officeart/2018/2/layout/IconVerticalSolidList"/>
    <dgm:cxn modelId="{1510E42B-918B-4BB7-BA7B-1BC5AE66E02A}" type="presParOf" srcId="{E854CC24-1BF1-4CC9-BB7B-A1AEC68B282F}" destId="{671AF42F-FE90-4493-8723-2FEC25B7800E}" srcOrd="0" destOrd="0" presId="urn:microsoft.com/office/officeart/2018/2/layout/IconVerticalSolidList"/>
    <dgm:cxn modelId="{4588D20B-AB1B-40F2-B51E-6CB38B26F00D}" type="presParOf" srcId="{E854CC24-1BF1-4CC9-BB7B-A1AEC68B282F}" destId="{573207B0-1811-4A7E-A949-2BE128203800}" srcOrd="1" destOrd="0" presId="urn:microsoft.com/office/officeart/2018/2/layout/IconVerticalSolidList"/>
    <dgm:cxn modelId="{6917F706-9939-4386-962F-B78FDCE6C74B}" type="presParOf" srcId="{E854CC24-1BF1-4CC9-BB7B-A1AEC68B282F}" destId="{5CB4DB1E-BB47-4216-9C3F-1412007CC7A0}" srcOrd="2" destOrd="0" presId="urn:microsoft.com/office/officeart/2018/2/layout/IconVerticalSolidList"/>
    <dgm:cxn modelId="{0A254831-788A-4008-94B8-CE22FD7F5CF7}" type="presParOf" srcId="{E854CC24-1BF1-4CC9-BB7B-A1AEC68B282F}" destId="{A29FD1EA-DADF-42C1-A560-C9DDBA34A7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F5DDF-9DBB-4E22-BD0E-79C32C7C6DE3}">
      <dsp:nvSpPr>
        <dsp:cNvPr id="0" name=""/>
        <dsp:cNvSpPr/>
      </dsp:nvSpPr>
      <dsp:spPr>
        <a:xfrm>
          <a:off x="0" y="1949873"/>
          <a:ext cx="581675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7B48F-4D22-4FF3-8A99-5B5165E7D176}">
      <dsp:nvSpPr>
        <dsp:cNvPr id="0" name=""/>
        <dsp:cNvSpPr/>
      </dsp:nvSpPr>
      <dsp:spPr>
        <a:xfrm>
          <a:off x="505574" y="2325920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6529B-BAD1-47F2-B547-98F5F9F2215C}">
      <dsp:nvSpPr>
        <dsp:cNvPr id="0" name=""/>
        <dsp:cNvSpPr/>
      </dsp:nvSpPr>
      <dsp:spPr>
        <a:xfrm>
          <a:off x="1930374" y="1949873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 Machine Learning model to recommend similar movies</a:t>
          </a:r>
        </a:p>
      </dsp:txBody>
      <dsp:txXfrm>
        <a:off x="1930374" y="1949873"/>
        <a:ext cx="3886375" cy="1671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25CE7-B29D-472E-A911-C71E8F28F814}">
      <dsp:nvSpPr>
        <dsp:cNvPr id="0" name=""/>
        <dsp:cNvSpPr/>
      </dsp:nvSpPr>
      <dsp:spPr>
        <a:xfrm>
          <a:off x="0" y="2054982"/>
          <a:ext cx="581675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74C92-0944-4020-869F-ED539B753292}">
      <dsp:nvSpPr>
        <dsp:cNvPr id="0" name=""/>
        <dsp:cNvSpPr/>
      </dsp:nvSpPr>
      <dsp:spPr>
        <a:xfrm>
          <a:off x="505574" y="2325920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29515-5340-4D96-89D3-F081CDA71CB9}">
      <dsp:nvSpPr>
        <dsp:cNvPr id="0" name=""/>
        <dsp:cNvSpPr/>
      </dsp:nvSpPr>
      <dsp:spPr>
        <a:xfrm>
          <a:off x="1930374" y="1949873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Integrate streaming api to stream all the recommended movies</a:t>
          </a:r>
        </a:p>
      </dsp:txBody>
      <dsp:txXfrm>
        <a:off x="1930374" y="1949873"/>
        <a:ext cx="3886375" cy="1671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F5DDF-9DBB-4E22-BD0E-79C32C7C6DE3}">
      <dsp:nvSpPr>
        <dsp:cNvPr id="0" name=""/>
        <dsp:cNvSpPr/>
      </dsp:nvSpPr>
      <dsp:spPr>
        <a:xfrm>
          <a:off x="0" y="1949873"/>
          <a:ext cx="581675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7B48F-4D22-4FF3-8A99-5B5165E7D176}">
      <dsp:nvSpPr>
        <dsp:cNvPr id="0" name=""/>
        <dsp:cNvSpPr/>
      </dsp:nvSpPr>
      <dsp:spPr>
        <a:xfrm>
          <a:off x="505574" y="2325920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6529B-BAD1-47F2-B547-98F5F9F2215C}">
      <dsp:nvSpPr>
        <dsp:cNvPr id="0" name=""/>
        <dsp:cNvSpPr/>
      </dsp:nvSpPr>
      <dsp:spPr>
        <a:xfrm>
          <a:off x="1930374" y="1949873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 Machine Learning model to recommend similar movies</a:t>
          </a:r>
        </a:p>
      </dsp:txBody>
      <dsp:txXfrm>
        <a:off x="1930374" y="1949873"/>
        <a:ext cx="3886375" cy="16713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25CE7-B29D-472E-A911-C71E8F28F814}">
      <dsp:nvSpPr>
        <dsp:cNvPr id="0" name=""/>
        <dsp:cNvSpPr/>
      </dsp:nvSpPr>
      <dsp:spPr>
        <a:xfrm>
          <a:off x="0" y="2054982"/>
          <a:ext cx="581675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74C92-0944-4020-869F-ED539B753292}">
      <dsp:nvSpPr>
        <dsp:cNvPr id="0" name=""/>
        <dsp:cNvSpPr/>
      </dsp:nvSpPr>
      <dsp:spPr>
        <a:xfrm>
          <a:off x="505574" y="2325920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29515-5340-4D96-89D3-F081CDA71CB9}">
      <dsp:nvSpPr>
        <dsp:cNvPr id="0" name=""/>
        <dsp:cNvSpPr/>
      </dsp:nvSpPr>
      <dsp:spPr>
        <a:xfrm>
          <a:off x="1930374" y="1949873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Integrate streaming api to stream all the recommended movies</a:t>
          </a:r>
        </a:p>
      </dsp:txBody>
      <dsp:txXfrm>
        <a:off x="1930374" y="1949873"/>
        <a:ext cx="3886375" cy="16713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F5DDF-9DBB-4E22-BD0E-79C32C7C6DE3}">
      <dsp:nvSpPr>
        <dsp:cNvPr id="0" name=""/>
        <dsp:cNvSpPr/>
      </dsp:nvSpPr>
      <dsp:spPr>
        <a:xfrm>
          <a:off x="0" y="1949873"/>
          <a:ext cx="581675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7B48F-4D22-4FF3-8A99-5B5165E7D176}">
      <dsp:nvSpPr>
        <dsp:cNvPr id="0" name=""/>
        <dsp:cNvSpPr/>
      </dsp:nvSpPr>
      <dsp:spPr>
        <a:xfrm>
          <a:off x="505574" y="2325920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6529B-BAD1-47F2-B547-98F5F9F2215C}">
      <dsp:nvSpPr>
        <dsp:cNvPr id="0" name=""/>
        <dsp:cNvSpPr/>
      </dsp:nvSpPr>
      <dsp:spPr>
        <a:xfrm>
          <a:off x="1930374" y="1949873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 Machine Learning model to recommend similar movies</a:t>
          </a:r>
        </a:p>
      </dsp:txBody>
      <dsp:txXfrm>
        <a:off x="1930374" y="1949873"/>
        <a:ext cx="3886375" cy="16713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25CE7-B29D-472E-A911-C71E8F28F814}">
      <dsp:nvSpPr>
        <dsp:cNvPr id="0" name=""/>
        <dsp:cNvSpPr/>
      </dsp:nvSpPr>
      <dsp:spPr>
        <a:xfrm>
          <a:off x="0" y="2054982"/>
          <a:ext cx="5816750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74C92-0944-4020-869F-ED539B753292}">
      <dsp:nvSpPr>
        <dsp:cNvPr id="0" name=""/>
        <dsp:cNvSpPr/>
      </dsp:nvSpPr>
      <dsp:spPr>
        <a:xfrm>
          <a:off x="505574" y="2325920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29515-5340-4D96-89D3-F081CDA71CB9}">
      <dsp:nvSpPr>
        <dsp:cNvPr id="0" name=""/>
        <dsp:cNvSpPr/>
      </dsp:nvSpPr>
      <dsp:spPr>
        <a:xfrm>
          <a:off x="1930374" y="1949873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Integrate streaming api to stream all the recommended movies</a:t>
          </a:r>
        </a:p>
      </dsp:txBody>
      <dsp:txXfrm>
        <a:off x="1930374" y="1949873"/>
        <a:ext cx="3886375" cy="16713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928A0-DF07-49A0-B955-014A033DD0D5}">
      <dsp:nvSpPr>
        <dsp:cNvPr id="0" name=""/>
        <dsp:cNvSpPr/>
      </dsp:nvSpPr>
      <dsp:spPr>
        <a:xfrm>
          <a:off x="170350" y="81986"/>
          <a:ext cx="1314245" cy="1314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76E8D-23BD-4B82-B0DC-958909765937}">
      <dsp:nvSpPr>
        <dsp:cNvPr id="0" name=""/>
        <dsp:cNvSpPr/>
      </dsp:nvSpPr>
      <dsp:spPr>
        <a:xfrm>
          <a:off x="446342" y="357977"/>
          <a:ext cx="762262" cy="7622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09F9D-9D13-4D1C-8519-4A1F172F776E}">
      <dsp:nvSpPr>
        <dsp:cNvPr id="0" name=""/>
        <dsp:cNvSpPr/>
      </dsp:nvSpPr>
      <dsp:spPr>
        <a:xfrm>
          <a:off x="1766220" y="81986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Kaggle top 5000 movies (tmdb) Dataset</a:t>
          </a:r>
        </a:p>
      </dsp:txBody>
      <dsp:txXfrm>
        <a:off x="1766220" y="81986"/>
        <a:ext cx="3097864" cy="1314245"/>
      </dsp:txXfrm>
    </dsp:sp>
    <dsp:sp modelId="{152A9599-0CC8-42E4-8294-9A47E1C550E1}">
      <dsp:nvSpPr>
        <dsp:cNvPr id="0" name=""/>
        <dsp:cNvSpPr/>
      </dsp:nvSpPr>
      <dsp:spPr>
        <a:xfrm>
          <a:off x="5403864" y="81986"/>
          <a:ext cx="1314245" cy="13142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AF44A-B6FB-4133-92EB-3E7E6241C75C}">
      <dsp:nvSpPr>
        <dsp:cNvPr id="0" name=""/>
        <dsp:cNvSpPr/>
      </dsp:nvSpPr>
      <dsp:spPr>
        <a:xfrm>
          <a:off x="5679856" y="357977"/>
          <a:ext cx="762262" cy="7622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86798-4370-4E8B-AD77-56A4D88EBB00}">
      <dsp:nvSpPr>
        <dsp:cNvPr id="0" name=""/>
        <dsp:cNvSpPr/>
      </dsp:nvSpPr>
      <dsp:spPr>
        <a:xfrm>
          <a:off x="6999734" y="81986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Movies till 2016 only in the list </a:t>
          </a:r>
        </a:p>
      </dsp:txBody>
      <dsp:txXfrm>
        <a:off x="6999734" y="81986"/>
        <a:ext cx="3097864" cy="1314245"/>
      </dsp:txXfrm>
    </dsp:sp>
    <dsp:sp modelId="{2A23F7D1-94AB-4C61-A84C-9FFF47BD1D81}">
      <dsp:nvSpPr>
        <dsp:cNvPr id="0" name=""/>
        <dsp:cNvSpPr/>
      </dsp:nvSpPr>
      <dsp:spPr>
        <a:xfrm>
          <a:off x="170350" y="1968182"/>
          <a:ext cx="1314245" cy="13142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8A37-9C64-4511-945B-90DFD275C168}">
      <dsp:nvSpPr>
        <dsp:cNvPr id="0" name=""/>
        <dsp:cNvSpPr/>
      </dsp:nvSpPr>
      <dsp:spPr>
        <a:xfrm>
          <a:off x="446342" y="2244173"/>
          <a:ext cx="762262" cy="7622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2D9F6-2106-4E69-ABA8-4F981741E598}">
      <dsp:nvSpPr>
        <dsp:cNvPr id="0" name=""/>
        <dsp:cNvSpPr/>
      </dsp:nvSpPr>
      <dsp:spPr>
        <a:xfrm>
          <a:off x="1766220" y="1968182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Recommendation on movie name and Tags</a:t>
          </a:r>
        </a:p>
      </dsp:txBody>
      <dsp:txXfrm>
        <a:off x="1766220" y="1968182"/>
        <a:ext cx="3097864" cy="1314245"/>
      </dsp:txXfrm>
    </dsp:sp>
    <dsp:sp modelId="{1CB2674E-D844-4332-9AB6-8526752F6401}">
      <dsp:nvSpPr>
        <dsp:cNvPr id="0" name=""/>
        <dsp:cNvSpPr/>
      </dsp:nvSpPr>
      <dsp:spPr>
        <a:xfrm>
          <a:off x="5403864" y="1968182"/>
          <a:ext cx="1314245" cy="13142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CA522-72E1-45DB-80FD-F45C96840A68}">
      <dsp:nvSpPr>
        <dsp:cNvPr id="0" name=""/>
        <dsp:cNvSpPr/>
      </dsp:nvSpPr>
      <dsp:spPr>
        <a:xfrm>
          <a:off x="5679856" y="2244173"/>
          <a:ext cx="762262" cy="7622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59111-4FED-405E-AC94-5BE583E2ED4A}">
      <dsp:nvSpPr>
        <dsp:cNvPr id="0" name=""/>
        <dsp:cNvSpPr/>
      </dsp:nvSpPr>
      <dsp:spPr>
        <a:xfrm>
          <a:off x="6999734" y="1968182"/>
          <a:ext cx="3097864" cy="1314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Tags is cast, genre, Director and summary combined</a:t>
          </a:r>
        </a:p>
      </dsp:txBody>
      <dsp:txXfrm>
        <a:off x="6999734" y="1968182"/>
        <a:ext cx="3097864" cy="13142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E7F47-33E2-406E-8D96-8D3372012A17}">
      <dsp:nvSpPr>
        <dsp:cNvPr id="0" name=""/>
        <dsp:cNvSpPr/>
      </dsp:nvSpPr>
      <dsp:spPr>
        <a:xfrm>
          <a:off x="0" y="324386"/>
          <a:ext cx="5927575" cy="24008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2embed.ru a Russian movie Streaming api used </a:t>
          </a:r>
          <a:endParaRPr lang="en-US" sz="3600" kern="1200"/>
        </a:p>
      </dsp:txBody>
      <dsp:txXfrm>
        <a:off x="117199" y="441585"/>
        <a:ext cx="5693177" cy="2166441"/>
      </dsp:txXfrm>
    </dsp:sp>
    <dsp:sp modelId="{7578F042-5485-49EC-8613-4A7750291C50}">
      <dsp:nvSpPr>
        <dsp:cNvPr id="0" name=""/>
        <dsp:cNvSpPr/>
      </dsp:nvSpPr>
      <dsp:spPr>
        <a:xfrm>
          <a:off x="0" y="2828906"/>
          <a:ext cx="5927575" cy="2400839"/>
        </a:xfrm>
        <a:prstGeom prst="roundRect">
          <a:avLst/>
        </a:prstGeom>
        <a:gradFill rotWithShape="0">
          <a:gsLst>
            <a:gs pos="0">
              <a:schemeClr val="accent2">
                <a:hueOff val="-10078453"/>
                <a:satOff val="0"/>
                <a:lumOff val="174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078453"/>
                <a:satOff val="0"/>
                <a:lumOff val="174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078453"/>
                <a:satOff val="0"/>
                <a:lumOff val="174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All the streaming links open in external web browser to Protect from any copyright infringement</a:t>
          </a:r>
          <a:endParaRPr lang="en-US" sz="3600" kern="1200"/>
        </a:p>
      </dsp:txBody>
      <dsp:txXfrm>
        <a:off x="117199" y="2946105"/>
        <a:ext cx="5693177" cy="21664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266D4-0DCA-4F01-9A6F-87C01F1D097D}">
      <dsp:nvSpPr>
        <dsp:cNvPr id="0" name=""/>
        <dsp:cNvSpPr/>
      </dsp:nvSpPr>
      <dsp:spPr>
        <a:xfrm>
          <a:off x="0" y="677"/>
          <a:ext cx="5927575" cy="158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94144-F9B0-4FD3-989D-8069E8767533}">
      <dsp:nvSpPr>
        <dsp:cNvPr id="0" name=""/>
        <dsp:cNvSpPr/>
      </dsp:nvSpPr>
      <dsp:spPr>
        <a:xfrm>
          <a:off x="479918" y="357642"/>
          <a:ext cx="872579" cy="8725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AA339-A587-4D88-AC64-308AF4D21B43}">
      <dsp:nvSpPr>
        <dsp:cNvPr id="0" name=""/>
        <dsp:cNvSpPr/>
      </dsp:nvSpPr>
      <dsp:spPr>
        <a:xfrm>
          <a:off x="1832416" y="677"/>
          <a:ext cx="4095158" cy="158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5" tIns="167905" rIns="167905" bIns="16790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All streaming links on platform already available on internet</a:t>
          </a:r>
          <a:endParaRPr lang="en-US" sz="2500" kern="1200"/>
        </a:p>
      </dsp:txBody>
      <dsp:txXfrm>
        <a:off x="1832416" y="677"/>
        <a:ext cx="4095158" cy="1586507"/>
      </dsp:txXfrm>
    </dsp:sp>
    <dsp:sp modelId="{41379D25-0429-438E-B7D4-B7D186CE535D}">
      <dsp:nvSpPr>
        <dsp:cNvPr id="0" name=""/>
        <dsp:cNvSpPr/>
      </dsp:nvSpPr>
      <dsp:spPr>
        <a:xfrm>
          <a:off x="0" y="1983812"/>
          <a:ext cx="5927575" cy="158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410A2-8FBB-454F-B939-A33641C6FB02}">
      <dsp:nvSpPr>
        <dsp:cNvPr id="0" name=""/>
        <dsp:cNvSpPr/>
      </dsp:nvSpPr>
      <dsp:spPr>
        <a:xfrm>
          <a:off x="479918" y="2340776"/>
          <a:ext cx="872579" cy="8725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BA63A-ACF9-4CE0-850A-12041A770DB9}">
      <dsp:nvSpPr>
        <dsp:cNvPr id="0" name=""/>
        <dsp:cNvSpPr/>
      </dsp:nvSpPr>
      <dsp:spPr>
        <a:xfrm>
          <a:off x="1832416" y="1983812"/>
          <a:ext cx="4095158" cy="158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5" tIns="167905" rIns="167905" bIns="16790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No copyrighted file hosted on platform </a:t>
          </a:r>
          <a:endParaRPr lang="en-US" sz="2500" kern="1200"/>
        </a:p>
      </dsp:txBody>
      <dsp:txXfrm>
        <a:off x="1832416" y="1983812"/>
        <a:ext cx="4095158" cy="1586507"/>
      </dsp:txXfrm>
    </dsp:sp>
    <dsp:sp modelId="{671AF42F-FE90-4493-8723-2FEC25B7800E}">
      <dsp:nvSpPr>
        <dsp:cNvPr id="0" name=""/>
        <dsp:cNvSpPr/>
      </dsp:nvSpPr>
      <dsp:spPr>
        <a:xfrm>
          <a:off x="0" y="3966947"/>
          <a:ext cx="5927575" cy="158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207B0-1811-4A7E-A949-2BE128203800}">
      <dsp:nvSpPr>
        <dsp:cNvPr id="0" name=""/>
        <dsp:cNvSpPr/>
      </dsp:nvSpPr>
      <dsp:spPr>
        <a:xfrm>
          <a:off x="479918" y="4323911"/>
          <a:ext cx="872579" cy="8725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D1EA-DADF-42C1-A560-C9DDBA34A744}">
      <dsp:nvSpPr>
        <dsp:cNvPr id="0" name=""/>
        <dsp:cNvSpPr/>
      </dsp:nvSpPr>
      <dsp:spPr>
        <a:xfrm>
          <a:off x="1832416" y="3966947"/>
          <a:ext cx="4095158" cy="158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05" tIns="167905" rIns="167905" bIns="16790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For copyright takedown must contact the api owner</a:t>
          </a:r>
          <a:endParaRPr lang="en-US" sz="2500" kern="1200"/>
        </a:p>
      </dsp:txBody>
      <dsp:txXfrm>
        <a:off x="1832416" y="3966947"/>
        <a:ext cx="4095158" cy="158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6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0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1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9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159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9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5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09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911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7/30/2023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opcorn and drink in an empty red theater">
            <a:extLst>
              <a:ext uri="{FF2B5EF4-FFF2-40B4-BE49-F238E27FC236}">
                <a16:creationId xmlns:a16="http://schemas.microsoft.com/office/drawing/2014/main" id="{D08168BD-0E09-E3D1-8B63-84F9B364B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403" b="10"/>
          <a:stretch/>
        </p:blipFill>
        <p:spPr>
          <a:xfrm>
            <a:off x="20" y="-1"/>
            <a:ext cx="12191979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A05C08-AF46-C7B3-2EC2-9F66D826D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sz="7500" dirty="0"/>
              <a:t>Movie recommendation</a:t>
            </a:r>
            <a:br>
              <a:rPr lang="en-US" sz="7500" dirty="0"/>
            </a:br>
            <a:r>
              <a:rPr lang="en-US" sz="7500" dirty="0"/>
              <a:t>And Streaming model</a:t>
            </a:r>
            <a:endParaRPr lang="en-IN" sz="7500" dirty="0"/>
          </a:p>
        </p:txBody>
      </p:sp>
    </p:spTree>
    <p:extLst>
      <p:ext uri="{BB962C8B-B14F-4D97-AF65-F5344CB8AC3E}">
        <p14:creationId xmlns:p14="http://schemas.microsoft.com/office/powerpoint/2010/main" val="1243727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11D44-5927-12CC-213F-9938A0C3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 objective: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76AF8E6-43B4-3300-9DAE-9C9192D97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653186"/>
              </p:ext>
            </p:extLst>
          </p:nvPr>
        </p:nvGraphicFramePr>
        <p:xfrm>
          <a:off x="12676038" y="-384795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9876B890-BC55-D751-56D4-213844901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113097"/>
              </p:ext>
            </p:extLst>
          </p:nvPr>
        </p:nvGraphicFramePr>
        <p:xfrm>
          <a:off x="12676038" y="1859164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5946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11D44-5927-12CC-213F-9938A0C3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 objective: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76AF8E6-43B4-3300-9DAE-9C9192D97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756680"/>
              </p:ext>
            </p:extLst>
          </p:nvPr>
        </p:nvGraphicFramePr>
        <p:xfrm>
          <a:off x="6075541" y="-926369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9876B890-BC55-D751-56D4-2138449015D7}"/>
              </a:ext>
            </a:extLst>
          </p:cNvPr>
          <p:cNvGraphicFramePr/>
          <p:nvPr/>
        </p:nvGraphicFramePr>
        <p:xfrm>
          <a:off x="12676038" y="1859164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46560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11D44-5927-12CC-213F-9938A0C3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 objective: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76AF8E6-43B4-3300-9DAE-9C9192D97B3C}"/>
              </a:ext>
            </a:extLst>
          </p:cNvPr>
          <p:cNvGraphicFramePr/>
          <p:nvPr/>
        </p:nvGraphicFramePr>
        <p:xfrm>
          <a:off x="6075541" y="-926369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9876B890-BC55-D751-56D4-213844901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079484"/>
              </p:ext>
            </p:extLst>
          </p:nvPr>
        </p:nvGraphicFramePr>
        <p:xfrm>
          <a:off x="6096000" y="1995798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72854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52DA4-E2D7-9E7A-32E4-B4F73B14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Dataset info: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EC4641-2C41-5B55-73A2-1F52EE6BF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507774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75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1268D-1963-2116-96CF-D0D30470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6100"/>
              <a:t>Model creation</a:t>
            </a:r>
            <a:endParaRPr lang="en-IN" sz="61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2B966A7-EE31-ABD2-FEE3-9FA6487FC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C2AD-8912-11BD-E976-F5A1B6A3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en-US" dirty="0"/>
              <a:t>Text vectorization using Bag of words method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en-US" dirty="0"/>
              <a:t>NLTK library used to normalize similar words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Used cosine similarity between vectors to identify similar movies</a:t>
            </a:r>
          </a:p>
          <a:p>
            <a:pPr marL="457200" indent="-457200">
              <a:lnSpc>
                <a:spcPct val="91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Used </a:t>
            </a:r>
            <a:r>
              <a:rPr lang="en-US" dirty="0" err="1"/>
              <a:t>streamlit</a:t>
            </a:r>
            <a:r>
              <a:rPr lang="en-US" dirty="0"/>
              <a:t> to get user input and generate the output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6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B1A0B-CDC3-E05B-1CEC-E31FCE52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600"/>
              <a:t>Streaming </a:t>
            </a:r>
            <a:r>
              <a:rPr lang="en-US" sz="4600" err="1"/>
              <a:t>api</a:t>
            </a:r>
            <a:r>
              <a:rPr lang="en-US" sz="4600"/>
              <a:t>:-</a:t>
            </a:r>
            <a:endParaRPr lang="en-IN" sz="4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8D234C-0081-4231-F1D0-01CCB6F72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596383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50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0B22-486E-819C-B660-46D36605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4100" dirty="0"/>
              <a:t>Legal compliance</a:t>
            </a:r>
            <a:endParaRPr lang="en-IN" sz="4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D47F72-7CBB-D5AC-AC83-D03937C9F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81291"/>
              </p:ext>
            </p:extLst>
          </p:nvPr>
        </p:nvGraphicFramePr>
        <p:xfrm>
          <a:off x="5300812" y="643466"/>
          <a:ext cx="5927575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309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Movie recommendation And Streaming model</vt:lpstr>
      <vt:lpstr>Main objective:</vt:lpstr>
      <vt:lpstr>Main objective:</vt:lpstr>
      <vt:lpstr>Main objective:</vt:lpstr>
      <vt:lpstr>Dataset info:</vt:lpstr>
      <vt:lpstr>Model creation</vt:lpstr>
      <vt:lpstr>Streaming api:-</vt:lpstr>
      <vt:lpstr>Legal compliance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And Streaming model</dc:title>
  <dc:creator>avinash mishra</dc:creator>
  <cp:lastModifiedBy>avinash mishra</cp:lastModifiedBy>
  <cp:revision>1</cp:revision>
  <dcterms:created xsi:type="dcterms:W3CDTF">2023-07-30T17:04:30Z</dcterms:created>
  <dcterms:modified xsi:type="dcterms:W3CDTF">2023-07-30T18:07:30Z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2023-07-30T18:07:23Z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2f7fbcc1-9a08-4568-a4c3-3bd5003d2e1d</vt:lpwstr>
  </property>
  <property fmtid="{D5CDD505-2E9C-101B-9397-08002B2CF9AE}" pid="7" name="MSIP_Label_defa4170-0d19-0005-0004-bc88714345d2_ActionId">
    <vt:lpwstr>6aeb68c3-20e6-406b-9188-4d69c337b8b7</vt:lpwstr>
  </property>
  <property fmtid="{D5CDD505-2E9C-101B-9397-08002B2CF9AE}" pid="8" name="MSIP_Label_defa4170-0d19-0005-0004-bc88714345d2_ContentBits">
    <vt:lpwstr>0</vt:lpwstr>
  </property>
</Properties>
</file>