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4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1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90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1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311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48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54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31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8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7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37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20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23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9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01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05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37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966F2C-B9F9-4761-A394-CD66B3A3FE05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1491-7993-4B9B-8CBE-E5E19E296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19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ythoto/9720925815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aim-p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exels.com/photo/game-dice-gamble-33968/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cstacey/art/Snakes-and-Ladders-Board-Game-98920696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pixabay.com/fr/mont-everest-himalaya-n%C3%A9pal-413/" TargetMode="External"/><Relationship Id="rId4" Type="http://schemas.openxmlformats.org/officeDocument/2006/relationships/image" Target="../media/image11.jp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ames-play-activities-sports-game-461045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mawadh/Data-Structures-and-Algorithms/blob/main/Projects/snake_and_ladder.c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thank-you-thanks-official-card-603996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B624D7A0-624A-D3F1-791D-F02A3E2AC12C}"/>
              </a:ext>
            </a:extLst>
          </p:cNvPr>
          <p:cNvSpPr txBox="1"/>
          <p:nvPr/>
        </p:nvSpPr>
        <p:spPr>
          <a:xfrm>
            <a:off x="370114" y="185934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DM Serif Display" panose="020F0502020204030204" pitchFamily="2" charset="0"/>
              </a:rPr>
              <a:t>Snake and Ladder Game in C++</a:t>
            </a:r>
          </a:p>
          <a:p>
            <a:endParaRPr lang="en-IN" sz="4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D3C3D4-E3B2-6757-E870-3DFDB5F3DAAB}"/>
              </a:ext>
            </a:extLst>
          </p:cNvPr>
          <p:cNvSpPr txBox="1"/>
          <p:nvPr/>
        </p:nvSpPr>
        <p:spPr>
          <a:xfrm>
            <a:off x="206829" y="3429000"/>
            <a:ext cx="6770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Inter"/>
              </a:rPr>
              <a:t>   </a:t>
            </a:r>
            <a:r>
              <a:rPr lang="en-US" sz="2000" b="0" i="0" dirty="0">
                <a:effectLst/>
                <a:latin typeface="Inter"/>
              </a:rPr>
              <a:t>A Simple Implementation of a Classic Board Game Using C++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642EFE-044C-B7AB-3839-F44E8CA8D9BD}"/>
              </a:ext>
            </a:extLst>
          </p:cNvPr>
          <p:cNvSpPr txBox="1"/>
          <p:nvPr/>
        </p:nvSpPr>
        <p:spPr>
          <a:xfrm>
            <a:off x="-97971" y="4613940"/>
            <a:ext cx="6945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Presenters : </a:t>
            </a:r>
          </a:p>
          <a:p>
            <a:pPr lvl="2"/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Awadh Kishor Singh – 2301010028</a:t>
            </a:r>
          </a:p>
          <a:p>
            <a:pPr lvl="2"/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Dinkar Thakur - 2301010035</a:t>
            </a:r>
          </a:p>
          <a:p>
            <a:pPr lvl="2"/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Abhishek Sharma - 2301010005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7DCE785-0F03-5EB8-4A73-BB52B0B2F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41028" y="1498047"/>
            <a:ext cx="4480469" cy="44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6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CED09C-4D1C-4EEF-7F5A-6C9A24FD99A9}"/>
              </a:ext>
            </a:extLst>
          </p:cNvPr>
          <p:cNvSpPr txBox="1"/>
          <p:nvPr/>
        </p:nvSpPr>
        <p:spPr>
          <a:xfrm>
            <a:off x="762000" y="228600"/>
            <a:ext cx="10341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 to the Game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E4B003-9C9E-736A-0892-B6358B42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267" y="1828802"/>
            <a:ext cx="1823906" cy="21118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5B50E3-B3E3-E9E0-7DB8-FAFEEE6B5F1F}"/>
              </a:ext>
            </a:extLst>
          </p:cNvPr>
          <p:cNvSpPr txBox="1"/>
          <p:nvPr/>
        </p:nvSpPr>
        <p:spPr>
          <a:xfrm>
            <a:off x="3363686" y="2264229"/>
            <a:ext cx="6313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Aim </a:t>
            </a:r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2800" i="0" dirty="0">
                <a:solidFill>
                  <a:srgbClr val="161723"/>
                </a:solidFill>
                <a:effectLst/>
                <a:latin typeface="Inter"/>
              </a:rPr>
              <a:t>he goal is to be the first player to reach the 100th position on the board.</a:t>
            </a:r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9FD55-3F9F-8B60-8CE7-51555D7EB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9810" y="3940629"/>
            <a:ext cx="2783761" cy="1878800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0CE5E8-5C48-ED40-7F41-34445F63CC8E}"/>
              </a:ext>
            </a:extLst>
          </p:cNvPr>
          <p:cNvSpPr txBox="1"/>
          <p:nvPr/>
        </p:nvSpPr>
        <p:spPr>
          <a:xfrm>
            <a:off x="3363686" y="4402975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Game Mechanism : </a:t>
            </a:r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Inter"/>
              </a:rPr>
              <a:t>Players roll a dice to move their tokens, navigating through ladders and snakes.</a:t>
            </a:r>
          </a:p>
        </p:txBody>
      </p:sp>
    </p:spTree>
    <p:extLst>
      <p:ext uri="{BB962C8B-B14F-4D97-AF65-F5344CB8AC3E}">
        <p14:creationId xmlns:p14="http://schemas.microsoft.com/office/powerpoint/2010/main" val="342452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CD036D-3E54-1948-C52C-B76C5A3F25B6}"/>
              </a:ext>
            </a:extLst>
          </p:cNvPr>
          <p:cNvSpPr txBox="1"/>
          <p:nvPr/>
        </p:nvSpPr>
        <p:spPr>
          <a:xfrm>
            <a:off x="3048000" y="32334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54DC8-AD8C-33C4-4F6D-AC648F241AAC}"/>
              </a:ext>
            </a:extLst>
          </p:cNvPr>
          <p:cNvSpPr txBox="1"/>
          <p:nvPr/>
        </p:nvSpPr>
        <p:spPr>
          <a:xfrm>
            <a:off x="762000" y="228600"/>
            <a:ext cx="10341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 to the Game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6AB3A2-B03E-EBDF-95CC-523374489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3609" y="1491342"/>
            <a:ext cx="4807734" cy="4746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D61293-A4CC-67BB-6600-B4234F5BE063}"/>
              </a:ext>
            </a:extLst>
          </p:cNvPr>
          <p:cNvSpPr txBox="1"/>
          <p:nvPr/>
        </p:nvSpPr>
        <p:spPr>
          <a:xfrm>
            <a:off x="5736771" y="2264229"/>
            <a:ext cx="55952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Snake and Ladder </a:t>
            </a:r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IN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lang="en-US" sz="2800" b="1" i="0" dirty="0" err="1">
                <a:solidFill>
                  <a:srgbClr val="161723"/>
                </a:solidFill>
                <a:effectLst/>
                <a:latin typeface="Inter"/>
              </a:rPr>
              <a:t>anding</a:t>
            </a:r>
            <a:r>
              <a:rPr lang="en-US" sz="2800" b="1" i="0" dirty="0">
                <a:solidFill>
                  <a:srgbClr val="161723"/>
                </a:solidFill>
                <a:effectLst/>
                <a:latin typeface="Inter"/>
              </a:rPr>
              <a:t> on a ladder advances a player, while landing on a snake sends them back</a:t>
            </a:r>
            <a:r>
              <a:rPr lang="en-US" sz="2800" b="0" i="0" dirty="0">
                <a:solidFill>
                  <a:srgbClr val="161723"/>
                </a:solidFill>
                <a:effectLst/>
                <a:latin typeface="Inter"/>
              </a:rPr>
              <a:t>.</a:t>
            </a:r>
            <a:endParaRPr lang="en-I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C660A10-4D8B-CC60-B914-EBA98A7EE454}"/>
              </a:ext>
            </a:extLst>
          </p:cNvPr>
          <p:cNvSpPr/>
          <p:nvPr/>
        </p:nvSpPr>
        <p:spPr>
          <a:xfrm>
            <a:off x="9144000" y="4082143"/>
            <a:ext cx="1741715" cy="20682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F294EEF-48B4-979A-A333-DDF01CEF9064}"/>
              </a:ext>
            </a:extLst>
          </p:cNvPr>
          <p:cNvSpPr/>
          <p:nvPr/>
        </p:nvSpPr>
        <p:spPr>
          <a:xfrm rot="10800000">
            <a:off x="6248400" y="4027714"/>
            <a:ext cx="1741715" cy="20682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35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1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2FB67-A0BB-EE88-57BB-DD7E3961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07774" y="1578429"/>
            <a:ext cx="7151914" cy="527957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107F91-A58F-43DF-8AB5-2F25EE7709CA}"/>
              </a:ext>
            </a:extLst>
          </p:cNvPr>
          <p:cNvSpPr txBox="1"/>
          <p:nvPr/>
        </p:nvSpPr>
        <p:spPr>
          <a:xfrm>
            <a:off x="631372" y="225699"/>
            <a:ext cx="973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Attributes of the class </a:t>
            </a:r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F50D9115-62F5-089F-038C-DBD2A0863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7912" y="2514600"/>
            <a:ext cx="914400" cy="914400"/>
          </a:xfrm>
          <a:prstGeom prst="rect">
            <a:avLst/>
          </a:prstGeom>
        </p:spPr>
      </p:pic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702BDE81-0184-D499-F0A0-620E84B9B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78686" y="2481943"/>
            <a:ext cx="914400" cy="914400"/>
          </a:xfrm>
          <a:prstGeom prst="rect">
            <a:avLst/>
          </a:prstGeom>
        </p:spPr>
      </p:pic>
      <p:pic>
        <p:nvPicPr>
          <p:cNvPr id="9" name="Graphic 8" descr="Back with solid fill">
            <a:extLst>
              <a:ext uri="{FF2B5EF4-FFF2-40B4-BE49-F238E27FC236}">
                <a16:creationId xmlns:a16="http://schemas.microsoft.com/office/drawing/2014/main" id="{A504FA01-F52A-E077-6DA5-1B4BD736A8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1347" y="4669971"/>
            <a:ext cx="914400" cy="914400"/>
          </a:xfrm>
          <a:prstGeom prst="rect">
            <a:avLst/>
          </a:prstGeom>
        </p:spPr>
      </p:pic>
      <p:pic>
        <p:nvPicPr>
          <p:cNvPr id="10" name="Graphic 9" descr="Back with solid fill">
            <a:extLst>
              <a:ext uri="{FF2B5EF4-FFF2-40B4-BE49-F238E27FC236}">
                <a16:creationId xmlns:a16="http://schemas.microsoft.com/office/drawing/2014/main" id="{73E708DD-9548-2CE5-3527-B79774832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7912" y="468630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A5D38B-4213-3290-3902-E8A621A52539}"/>
              </a:ext>
            </a:extLst>
          </p:cNvPr>
          <p:cNvSpPr txBox="1"/>
          <p:nvPr/>
        </p:nvSpPr>
        <p:spPr>
          <a:xfrm>
            <a:off x="794378" y="2615977"/>
            <a:ext cx="12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 of Player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28558-6477-DCCC-5D51-04FCF80DD8F2}"/>
              </a:ext>
            </a:extLst>
          </p:cNvPr>
          <p:cNvSpPr txBox="1"/>
          <p:nvPr/>
        </p:nvSpPr>
        <p:spPr>
          <a:xfrm>
            <a:off x="9884226" y="2582987"/>
            <a:ext cx="12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 of Player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FA3AA-AB16-CEE7-A367-2C339819528D}"/>
              </a:ext>
            </a:extLst>
          </p:cNvPr>
          <p:cNvSpPr txBox="1"/>
          <p:nvPr/>
        </p:nvSpPr>
        <p:spPr>
          <a:xfrm>
            <a:off x="680085" y="4804005"/>
            <a:ext cx="148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Position of Player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5EFF7-10D7-3699-E6C0-910340381320}"/>
              </a:ext>
            </a:extLst>
          </p:cNvPr>
          <p:cNvSpPr txBox="1"/>
          <p:nvPr/>
        </p:nvSpPr>
        <p:spPr>
          <a:xfrm>
            <a:off x="9938660" y="4820334"/>
            <a:ext cx="148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Position of Player 2</a:t>
            </a:r>
          </a:p>
        </p:txBody>
      </p:sp>
    </p:spTree>
    <p:extLst>
      <p:ext uri="{BB962C8B-B14F-4D97-AF65-F5344CB8AC3E}">
        <p14:creationId xmlns:p14="http://schemas.microsoft.com/office/powerpoint/2010/main" val="374236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BB8A6-FC25-AF0A-6D2A-3BFDF79829D3}"/>
              </a:ext>
            </a:extLst>
          </p:cNvPr>
          <p:cNvSpPr txBox="1"/>
          <p:nvPr/>
        </p:nvSpPr>
        <p:spPr>
          <a:xfrm>
            <a:off x="631372" y="225699"/>
            <a:ext cx="973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Methods of the class 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8D8FF30B-AFB6-CC02-22FC-AA0C9C2A6F4F}"/>
              </a:ext>
            </a:extLst>
          </p:cNvPr>
          <p:cNvSpPr/>
          <p:nvPr/>
        </p:nvSpPr>
        <p:spPr>
          <a:xfrm>
            <a:off x="870857" y="2253343"/>
            <a:ext cx="794657" cy="63137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44A7A8B9-D08A-F72C-A797-BE356015955C}"/>
              </a:ext>
            </a:extLst>
          </p:cNvPr>
          <p:cNvSpPr/>
          <p:nvPr/>
        </p:nvSpPr>
        <p:spPr>
          <a:xfrm>
            <a:off x="870856" y="3995057"/>
            <a:ext cx="794657" cy="63137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48773A48-57B2-9526-0E66-6A3FAD1439C1}"/>
              </a:ext>
            </a:extLst>
          </p:cNvPr>
          <p:cNvSpPr/>
          <p:nvPr/>
        </p:nvSpPr>
        <p:spPr>
          <a:xfrm>
            <a:off x="870857" y="5736772"/>
            <a:ext cx="794657" cy="63137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A2F85-845A-8393-0CA4-1BEDC74D5533}"/>
              </a:ext>
            </a:extLst>
          </p:cNvPr>
          <p:cNvSpPr txBox="1"/>
          <p:nvPr/>
        </p:nvSpPr>
        <p:spPr>
          <a:xfrm>
            <a:off x="2008414" y="2153529"/>
            <a:ext cx="6411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Initialise_Random</a:t>
            </a:r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D05E2-EBAE-2149-24E3-7952F1991605}"/>
              </a:ext>
            </a:extLst>
          </p:cNvPr>
          <p:cNvSpPr txBox="1"/>
          <p:nvPr/>
        </p:nvSpPr>
        <p:spPr>
          <a:xfrm>
            <a:off x="2008414" y="3895243"/>
            <a:ext cx="6411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Random_Number</a:t>
            </a:r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9C407-46D4-EB20-51AC-C5B2EB290972}"/>
              </a:ext>
            </a:extLst>
          </p:cNvPr>
          <p:cNvSpPr txBox="1"/>
          <p:nvPr/>
        </p:nvSpPr>
        <p:spPr>
          <a:xfrm>
            <a:off x="2008414" y="5636958"/>
            <a:ext cx="6411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Stair()</a:t>
            </a:r>
          </a:p>
        </p:txBody>
      </p:sp>
    </p:spTree>
    <p:extLst>
      <p:ext uri="{BB962C8B-B14F-4D97-AF65-F5344CB8AC3E}">
        <p14:creationId xmlns:p14="http://schemas.microsoft.com/office/powerpoint/2010/main" val="11266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BB8A6-FC25-AF0A-6D2A-3BFDF79829D3}"/>
              </a:ext>
            </a:extLst>
          </p:cNvPr>
          <p:cNvSpPr txBox="1"/>
          <p:nvPr/>
        </p:nvSpPr>
        <p:spPr>
          <a:xfrm>
            <a:off x="631372" y="225699"/>
            <a:ext cx="973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Methods of the class 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8D8FF30B-AFB6-CC02-22FC-AA0C9C2A6F4F}"/>
              </a:ext>
            </a:extLst>
          </p:cNvPr>
          <p:cNvSpPr/>
          <p:nvPr/>
        </p:nvSpPr>
        <p:spPr>
          <a:xfrm>
            <a:off x="870857" y="2253343"/>
            <a:ext cx="794657" cy="63137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44A7A8B9-D08A-F72C-A797-BE356015955C}"/>
              </a:ext>
            </a:extLst>
          </p:cNvPr>
          <p:cNvSpPr/>
          <p:nvPr/>
        </p:nvSpPr>
        <p:spPr>
          <a:xfrm>
            <a:off x="870856" y="3995057"/>
            <a:ext cx="794657" cy="63137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48773A48-57B2-9526-0E66-6A3FAD1439C1}"/>
              </a:ext>
            </a:extLst>
          </p:cNvPr>
          <p:cNvSpPr/>
          <p:nvPr/>
        </p:nvSpPr>
        <p:spPr>
          <a:xfrm>
            <a:off x="870857" y="5736772"/>
            <a:ext cx="794657" cy="63137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A2F85-845A-8393-0CA4-1BEDC74D5533}"/>
              </a:ext>
            </a:extLst>
          </p:cNvPr>
          <p:cNvSpPr txBox="1"/>
          <p:nvPr/>
        </p:nvSpPr>
        <p:spPr>
          <a:xfrm>
            <a:off x="2008414" y="2153529"/>
            <a:ext cx="6411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Snake()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D05E2-EBAE-2149-24E3-7952F1991605}"/>
              </a:ext>
            </a:extLst>
          </p:cNvPr>
          <p:cNvSpPr txBox="1"/>
          <p:nvPr/>
        </p:nvSpPr>
        <p:spPr>
          <a:xfrm>
            <a:off x="2008414" y="3895243"/>
            <a:ext cx="6411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Print_Board</a:t>
            </a:r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9C407-46D4-EB20-51AC-C5B2EB290972}"/>
              </a:ext>
            </a:extLst>
          </p:cNvPr>
          <p:cNvSpPr txBox="1"/>
          <p:nvPr/>
        </p:nvSpPr>
        <p:spPr>
          <a:xfrm>
            <a:off x="2008414" y="5636958"/>
            <a:ext cx="6411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18862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E7AD1-7D21-A092-6035-5E8D11C3B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4950" y="1104901"/>
            <a:ext cx="8877300" cy="3058886"/>
          </a:xfrm>
          <a:prstGeom prst="rect">
            <a:avLst/>
          </a:prstGeom>
          <a:effectLst>
            <a:softEdge rad="3683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31390D-FB39-A927-1E6E-827395F98F2F}"/>
              </a:ext>
            </a:extLst>
          </p:cNvPr>
          <p:cNvSpPr txBox="1"/>
          <p:nvPr/>
        </p:nvSpPr>
        <p:spPr>
          <a:xfrm>
            <a:off x="3320142" y="5029200"/>
            <a:ext cx="5225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Code Link :: </a:t>
            </a:r>
            <a:r>
              <a:rPr lang="en-IN" sz="4000" b="1" dirty="0">
                <a:hlinkClick r:id="rId4"/>
              </a:rPr>
              <a:t>GitHub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7128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04F44-8352-7392-2103-7EA4CAA1F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77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345</TotalTime>
  <Words>152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DM Serif Display</vt:lpstr>
      <vt:lpstr>Inter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Awadh Kishor Singh</dc:creator>
  <cp:lastModifiedBy>Awadh Kishor Singh</cp:lastModifiedBy>
  <cp:revision>2</cp:revision>
  <dcterms:created xsi:type="dcterms:W3CDTF">2024-09-15T07:35:12Z</dcterms:created>
  <dcterms:modified xsi:type="dcterms:W3CDTF">2024-09-15T15:37:22Z</dcterms:modified>
</cp:coreProperties>
</file>