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8F32-3CFF-4F70-8E78-6316797799B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079D-8C8B-4F97-8682-D56C520B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592" y1="28110" x2="28783" y2="54067"/>
                        <a14:foregroundMark x1="50822" y1="28349" x2="57401" y2="39833"/>
                        <a14:foregroundMark x1="56250" y1="41388" x2="51151" y2="54067"/>
                        <a14:foregroundMark x1="48355" y1="51555" x2="46875" y2="65072"/>
                        <a14:foregroundMark x1="31086" y1="58014" x2="46546" y2="59569"/>
                        <a14:foregroundMark x1="50822" y1="70335" x2="62007" y2="74043"/>
                        <a14:foregroundMark x1="73191" y1="75000" x2="76809" y2="74402"/>
                        <a14:foregroundMark x1="76480" y1="48206" x2="78289" y2="47249"/>
                        <a14:backgroundMark x1="50493" y1="50598" x2="50493" y2="50598"/>
                        <a14:backgroundMark x1="63158" y1="42584" x2="63158" y2="42584"/>
                        <a14:backgroundMark x1="50493" y1="58612" x2="50493" y2="58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76" y="1505243"/>
            <a:ext cx="3898659" cy="45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1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2024-11-14T12:14:53Z</dcterms:created>
  <dcterms:modified xsi:type="dcterms:W3CDTF">2024-11-14T12:15:41Z</dcterms:modified>
</cp:coreProperties>
</file>