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290F-1588-4783-8413-6A0200EC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F7474-411F-4329-9188-F03FE89A3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A866B-787A-4FFD-A61F-A334BA8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28263-FA4C-4A4C-A8D1-7E5104A6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E27FCE-96BD-4EF4-9BF7-722FF2E8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8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AE699-E49C-418E-81C0-1FDFD277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29863-A19F-4C6C-89E3-B7AFD0E4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4FB07-6469-433B-B724-B7E484A9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1B5DC-9F0B-4701-B72B-E11300D4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39A9C-D33D-41E3-BA7F-A240F4F6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2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6F5B32-FF27-44FC-BA4A-BFFFEDDB7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01B19A-3288-4DA7-9BCD-09B010B9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F5E43-0BE1-4410-9FCF-446CAB20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42768-0135-4981-84DF-5D70D3BD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04836-AB71-4575-AB0E-C9110E7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ADF7C-70AB-4D9F-B5DE-5BF205BD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081C6-8A83-4296-84BE-DA3BD463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31480-8972-441C-993F-972276D9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9A3A0-4871-4B49-9A20-8BA5FEE0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95A72-3421-40BD-9732-5E38977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166D9-2873-4FC9-ACA1-C54C4307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2D05B3-5BAC-400B-B6CF-4E72104F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9122F0-242F-4B86-8B10-2B3B539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DBC06-86B8-4C77-AFCB-8AB9DD3E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A203-3085-4B16-A096-1FA2838D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7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DACA-A7EF-4AB0-ABF6-8AA033C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3194D-C1AE-4184-8210-9B86AFFD8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7930A6-3D72-4DF9-8F2B-095B4150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A6827F-0332-4C08-ABB6-44F1C6AF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4692F4-E51F-4EB0-8D60-0731242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64A755-B4BC-4A25-8937-923AA564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27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736F2-300D-4CDF-80C8-ACCE38E1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AEFE12-D396-41A4-AB98-AB1BCEBE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406664-A336-4FDF-B9BB-F4C90EE0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BC73DA-D094-4C03-A20B-DFC725393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7A9114-4DE5-4C68-B62F-A6F610DC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8D4171-7043-41E2-BC7B-AAB1CDD0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3C547E-3D4C-4351-8713-46295F2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2B115B-CE84-420C-87A2-E04BBD80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1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A513-BCA6-4F06-BDDE-AF9B7852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10BC7D-9F85-42B5-9C8E-17B933A2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AB9C71-AF22-4E7D-8E58-B6E2DB8E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62CFE8-A10F-4EF6-B4FD-6EE9639F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9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CB4676-6A2F-4522-BFBC-7F71C95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7C48AF-1664-42E4-A8DA-438942C4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AC334F-A793-4A8C-9E1F-2FCA5E95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2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7FD40-BBDF-4668-8CAF-C5D16EB4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30AE2-2E5B-4E34-A2C3-7D679CC7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23610D-05E7-4338-986A-50914D62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CCB0F3-C0B4-4161-BA70-E509F6F7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015A8-4A13-4CF2-9985-539917E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891C6-73F1-4687-A1B7-62BC4F17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3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223FB-B750-41FF-8AFD-5534D83E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6D6F67-F153-4CD6-AAF6-E5E667865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16294D-21AE-4E0F-BF4B-7E46662F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E99BF-1C61-43BE-827D-8AFB1B9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282B-A2D6-45B7-A9B8-5256BF5C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4D3D8-58CF-4FB7-B730-4E484FC9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B99950-9BC8-473A-A363-5CEE573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15714-CEF6-4EB4-9975-AF78BE5C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A43D4-0E46-4BB9-92B3-F8421C720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95E-F953-42F3-A81E-CA796A8F7E35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B603D-A59D-4147-8C3C-4EA1C885C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866FA-26D9-4A3D-933C-E8A56AA1A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0EE4-F009-47AE-B0A1-78C8797E1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0EECB0-C162-4EC9-A9DE-C5551376DEC3}"/>
              </a:ext>
            </a:extLst>
          </p:cNvPr>
          <p:cNvSpPr txBox="1"/>
          <p:nvPr/>
        </p:nvSpPr>
        <p:spPr>
          <a:xfrm>
            <a:off x="790113" y="577049"/>
            <a:ext cx="355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1-Quais são seus principais valores?</a:t>
            </a:r>
          </a:p>
          <a:p>
            <a:r>
              <a:rPr lang="pt-BR" dirty="0"/>
              <a:t>Cada cor tem um significado e meus valores esta atrelado a essas diversidade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C96EC6-8F16-412A-B88A-ED5A6C5D6426}"/>
              </a:ext>
            </a:extLst>
          </p:cNvPr>
          <p:cNvSpPr txBox="1"/>
          <p:nvPr/>
        </p:nvSpPr>
        <p:spPr>
          <a:xfrm>
            <a:off x="7972147" y="577049"/>
            <a:ext cx="271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2- Quais são suas forças?</a:t>
            </a:r>
          </a:p>
          <a:p>
            <a:r>
              <a:rPr lang="pt-BR" dirty="0"/>
              <a:t>-trindade</a:t>
            </a:r>
          </a:p>
          <a:p>
            <a:r>
              <a:rPr lang="pt-BR" dirty="0"/>
              <a:t>                             -</a:t>
            </a:r>
            <a:r>
              <a:rPr lang="pt-BR" dirty="0" err="1"/>
              <a:t>familia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BCAEEB-3F96-4E09-85A0-DED3353A3141}"/>
              </a:ext>
            </a:extLst>
          </p:cNvPr>
          <p:cNvSpPr txBox="1"/>
          <p:nvPr/>
        </p:nvSpPr>
        <p:spPr>
          <a:xfrm>
            <a:off x="8136384" y="4696079"/>
            <a:ext cx="386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5- Qual a sua missão?</a:t>
            </a:r>
          </a:p>
          <a:p>
            <a:r>
              <a:rPr lang="pt-BR" dirty="0"/>
              <a:t>Levar </a:t>
            </a:r>
            <a:r>
              <a:rPr lang="pt-BR" dirty="0" err="1"/>
              <a:t>aleregia</a:t>
            </a:r>
            <a:r>
              <a:rPr lang="pt-BR" dirty="0"/>
              <a:t>, leveza = luz e iluminação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54C27-D73C-4B4B-9DBF-3ACBFEDCC6F5}"/>
              </a:ext>
            </a:extLst>
          </p:cNvPr>
          <p:cNvSpPr txBox="1"/>
          <p:nvPr/>
        </p:nvSpPr>
        <p:spPr>
          <a:xfrm>
            <a:off x="7972148" y="3105834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4- Quais são suas áreas e competências a desenvolver?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455E5E-E56C-4009-B5C7-27BCCD39736B}"/>
              </a:ext>
            </a:extLst>
          </p:cNvPr>
          <p:cNvSpPr txBox="1"/>
          <p:nvPr/>
        </p:nvSpPr>
        <p:spPr>
          <a:xfrm>
            <a:off x="783640" y="2640145"/>
            <a:ext cx="303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3- O que você tem para oferecer para o mundo onde vive?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D0D3884-3492-48D1-B6F0-654329563728}"/>
              </a:ext>
            </a:extLst>
          </p:cNvPr>
          <p:cNvSpPr txBox="1"/>
          <p:nvPr/>
        </p:nvSpPr>
        <p:spPr>
          <a:xfrm>
            <a:off x="759781" y="5471190"/>
            <a:ext cx="268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6- Escreva seu lema pessoal na sua bandeira</a:t>
            </a:r>
          </a:p>
        </p:txBody>
      </p:sp>
      <p:pic>
        <p:nvPicPr>
          <p:cNvPr id="1026" name="Picture 2" descr="Triângulo: significado e simbologia - Dicionário de Símbolos">
            <a:extLst>
              <a:ext uri="{FF2B5EF4-FFF2-40B4-BE49-F238E27FC236}">
                <a16:creationId xmlns:a16="http://schemas.microsoft.com/office/drawing/2014/main" id="{35A9F1E7-FE1D-49D1-82FC-465318FF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294" y="1500379"/>
            <a:ext cx="1639920" cy="11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contorno do escudo 1204401 PNG with Transparent Background">
            <a:extLst>
              <a:ext uri="{FF2B5EF4-FFF2-40B4-BE49-F238E27FC236}">
                <a16:creationId xmlns:a16="http://schemas.microsoft.com/office/drawing/2014/main" id="{BA1EBA53-2D7D-415E-97C7-C9867501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54" y="1529496"/>
            <a:ext cx="898803" cy="11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les Of Justice - Balança Da Justiça Vetor Transparent PNG - 960x1024 -  Free Download on NicePNG">
            <a:extLst>
              <a:ext uri="{FF2B5EF4-FFF2-40B4-BE49-F238E27FC236}">
                <a16:creationId xmlns:a16="http://schemas.microsoft.com/office/drawing/2014/main" id="{48D2C90B-C1CF-443B-8410-1E61A55D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25" y="2507124"/>
            <a:ext cx="1241393" cy="13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es imagens de stock, fotos de Cores | Baixar no Depositphotos">
            <a:extLst>
              <a:ext uri="{FF2B5EF4-FFF2-40B4-BE49-F238E27FC236}">
                <a16:creationId xmlns:a16="http://schemas.microsoft.com/office/drawing/2014/main" id="{FC6EF3DA-5C6C-4F67-9DDB-B2959C81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74" y="1662515"/>
            <a:ext cx="1126145" cy="8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strelas: o que são, tipos, origem, composição, nomes - Mundo Educação">
            <a:extLst>
              <a:ext uri="{FF2B5EF4-FFF2-40B4-BE49-F238E27FC236}">
                <a16:creationId xmlns:a16="http://schemas.microsoft.com/office/drawing/2014/main" id="{8EE88B39-4F09-4568-82DF-850A8F91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310" y="729117"/>
            <a:ext cx="2511086" cy="15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toscape Brushes: Brushes de estrelas com brilho/glitter">
            <a:extLst>
              <a:ext uri="{FF2B5EF4-FFF2-40B4-BE49-F238E27FC236}">
                <a16:creationId xmlns:a16="http://schemas.microsoft.com/office/drawing/2014/main" id="{D5105D2D-F545-46E3-B0C3-ACB9481D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6" y="5409114"/>
            <a:ext cx="1573693" cy="14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res imagens de stock, fotos de Cores | Baixar no Depositphotos">
            <a:extLst>
              <a:ext uri="{FF2B5EF4-FFF2-40B4-BE49-F238E27FC236}">
                <a16:creationId xmlns:a16="http://schemas.microsoft.com/office/drawing/2014/main" id="{FC6EF3DA-5C6C-4F67-9DDB-B2959C81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78" y="1260743"/>
            <a:ext cx="6502811" cy="48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strelas: o que são, tipos, origem, composição, nomes - Mundo Educação">
            <a:extLst>
              <a:ext uri="{FF2B5EF4-FFF2-40B4-BE49-F238E27FC236}">
                <a16:creationId xmlns:a16="http://schemas.microsoft.com/office/drawing/2014/main" id="{8EE88B39-4F09-4568-82DF-850A8F91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5" y="-290750"/>
            <a:ext cx="2511086" cy="15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toscape Brushes: Brushes de estrelas com brilho/glitter">
            <a:extLst>
              <a:ext uri="{FF2B5EF4-FFF2-40B4-BE49-F238E27FC236}">
                <a16:creationId xmlns:a16="http://schemas.microsoft.com/office/drawing/2014/main" id="{D5105D2D-F545-46E3-B0C3-ACB9481D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74" y="1721355"/>
            <a:ext cx="4393905" cy="39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E5348511-6795-4187-BE2F-24836401957E}"/>
              </a:ext>
            </a:extLst>
          </p:cNvPr>
          <p:cNvSpPr/>
          <p:nvPr/>
        </p:nvSpPr>
        <p:spPr>
          <a:xfrm>
            <a:off x="4607224" y="2566599"/>
            <a:ext cx="1980007" cy="1724801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Free contorno do escudo 1204401 PNG with Transparent Background">
            <a:extLst>
              <a:ext uri="{FF2B5EF4-FFF2-40B4-BE49-F238E27FC236}">
                <a16:creationId xmlns:a16="http://schemas.microsoft.com/office/drawing/2014/main" id="{BA1EBA53-2D7D-415E-97C7-C9867501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42" y="3281431"/>
            <a:ext cx="680277" cy="8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les Of Justice - Balança Da Justiça Vetor Transparent PNG - 960x1024 -  Free Download on NicePNG">
            <a:extLst>
              <a:ext uri="{FF2B5EF4-FFF2-40B4-BE49-F238E27FC236}">
                <a16:creationId xmlns:a16="http://schemas.microsoft.com/office/drawing/2014/main" id="{48D2C90B-C1CF-443B-8410-1E61A55D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26" y="4148092"/>
            <a:ext cx="762107" cy="8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7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MAYARA MOTA DE SOUZA</dc:creator>
  <cp:lastModifiedBy>MAYARA MOTA DE SOUZA</cp:lastModifiedBy>
  <cp:revision>3</cp:revision>
  <dcterms:created xsi:type="dcterms:W3CDTF">2021-10-14T18:36:24Z</dcterms:created>
  <dcterms:modified xsi:type="dcterms:W3CDTF">2021-10-18T16:08:04Z</dcterms:modified>
</cp:coreProperties>
</file>