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4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5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0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5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1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14B3-4E67-4017-A5AF-87E0EB3FF619}" type="datetimeFigureOut">
              <a:rPr lang="pt-BR" smtClean="0"/>
              <a:pPr/>
              <a:t>04/10/2021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7911-D1FE-4C92-9F65-EC82FB3C9D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52" y="3427923"/>
            <a:ext cx="563575" cy="5635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10207" y="1780938"/>
            <a:ext cx="2165131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cxnSpLocks/>
          </p:cNvCxnSpPr>
          <p:nvPr/>
        </p:nvCxnSpPr>
        <p:spPr>
          <a:xfrm>
            <a:off x="3849992" y="3668110"/>
            <a:ext cx="362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42" y="3431715"/>
            <a:ext cx="609295" cy="609295"/>
          </a:xfrm>
          <a:prstGeom prst="rect">
            <a:avLst/>
          </a:prstGeom>
        </p:spPr>
      </p:pic>
      <p:cxnSp>
        <p:nvCxnSpPr>
          <p:cNvPr id="20" name="Conector de Seta Reta 19"/>
          <p:cNvCxnSpPr>
            <a:cxnSpLocks/>
          </p:cNvCxnSpPr>
          <p:nvPr/>
        </p:nvCxnSpPr>
        <p:spPr>
          <a:xfrm>
            <a:off x="5224064" y="3734088"/>
            <a:ext cx="331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59" y="3048214"/>
            <a:ext cx="1187139" cy="1187139"/>
          </a:xfrm>
          <a:prstGeom prst="rect">
            <a:avLst/>
          </a:prstGeom>
        </p:spPr>
      </p:pic>
      <p:cxnSp>
        <p:nvCxnSpPr>
          <p:cNvPr id="27" name="Conector em Curva 26"/>
          <p:cNvCxnSpPr>
            <a:cxnSpLocks/>
          </p:cNvCxnSpPr>
          <p:nvPr/>
        </p:nvCxnSpPr>
        <p:spPr>
          <a:xfrm flipV="1">
            <a:off x="7963054" y="2157196"/>
            <a:ext cx="1683605" cy="13324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37" y="1602481"/>
            <a:ext cx="903209" cy="903209"/>
          </a:xfrm>
          <a:prstGeom prst="rect">
            <a:avLst/>
          </a:prstGeom>
        </p:spPr>
      </p:pic>
      <p:cxnSp>
        <p:nvCxnSpPr>
          <p:cNvPr id="33" name="Conector em Curva 32"/>
          <p:cNvCxnSpPr>
            <a:cxnSpLocks/>
            <a:stCxn id="35" idx="3"/>
          </p:cNvCxnSpPr>
          <p:nvPr/>
        </p:nvCxnSpPr>
        <p:spPr>
          <a:xfrm>
            <a:off x="7939555" y="3704803"/>
            <a:ext cx="1707104" cy="132803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91" y="4658081"/>
            <a:ext cx="938944" cy="938944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201645" y="5781818"/>
            <a:ext cx="2240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são captadas através do sensor de proximidade, que aumenta a intensidade da fonte de luz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2438400" y="3668110"/>
            <a:ext cx="459493" cy="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943005" y="2141059"/>
            <a:ext cx="279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 sensor é conectado ao roteador que fornece a conexão  com o Wi-Fi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910188" y="2080268"/>
            <a:ext cx="2932314" cy="58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/>
          <p:cNvCxnSpPr/>
          <p:nvPr/>
        </p:nvCxnSpPr>
        <p:spPr>
          <a:xfrm flipV="1">
            <a:off x="3353072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4715256" y="2870336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5174919" y="4828795"/>
            <a:ext cx="222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 informações obtidas são armazenadas na Nuvem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5201041" y="4802666"/>
            <a:ext cx="2227218" cy="5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/>
          <p:cNvCxnSpPr/>
          <p:nvPr/>
        </p:nvCxnSpPr>
        <p:spPr>
          <a:xfrm>
            <a:off x="6288528" y="4371624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9285330" y="2607935"/>
            <a:ext cx="2421813" cy="778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9285331" y="2690483"/>
            <a:ext cx="225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 administrador recebe acesso a essas informações  através de uma plataforma Web</a:t>
            </a:r>
          </a:p>
        </p:txBody>
      </p:sp>
      <p:sp>
        <p:nvSpPr>
          <p:cNvPr id="88" name="Retângulo 87"/>
          <p:cNvSpPr/>
          <p:nvPr/>
        </p:nvSpPr>
        <p:spPr>
          <a:xfrm>
            <a:off x="9276081" y="5781818"/>
            <a:ext cx="2441302" cy="594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9041203" y="5853204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Demais usuários recebem acesso simultâneo  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4398579" y="210658"/>
            <a:ext cx="7793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Solução de Negócio - TecShine 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15" y="4087057"/>
            <a:ext cx="831784" cy="831784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232" y="2125402"/>
            <a:ext cx="970114" cy="1111783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367862" y="1892903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6" y="3812313"/>
            <a:ext cx="970114" cy="1111783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352096" y="3579814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190270" y="395267"/>
            <a:ext cx="243731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Enquanto não há movimento no ambiente, a fonte de luz permanece na intensidade pré-definida pelo administrador</a:t>
            </a:r>
          </a:p>
        </p:txBody>
      </p:sp>
      <p:cxnSp>
        <p:nvCxnSpPr>
          <p:cNvPr id="70" name="Conector de Seta Reta 65"/>
          <p:cNvCxnSpPr/>
          <p:nvPr/>
        </p:nvCxnSpPr>
        <p:spPr>
          <a:xfrm flipV="1">
            <a:off x="1264536" y="1275870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m 34">
            <a:extLst>
              <a:ext uri="{FF2B5EF4-FFF2-40B4-BE49-F238E27FC236}">
                <a16:creationId xmlns:a16="http://schemas.microsoft.com/office/drawing/2014/main" id="{FE90F203-C2A9-4B63-BE63-6346D90C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980" y="3423015"/>
            <a:ext cx="563575" cy="563575"/>
          </a:xfrm>
          <a:prstGeom prst="rect">
            <a:avLst/>
          </a:prstGeom>
        </p:spPr>
      </p:pic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441814E-8B05-481B-AE1F-634EA61EDF3C}"/>
              </a:ext>
            </a:extLst>
          </p:cNvPr>
          <p:cNvCxnSpPr>
            <a:cxnSpLocks/>
          </p:cNvCxnSpPr>
          <p:nvPr/>
        </p:nvCxnSpPr>
        <p:spPr>
          <a:xfrm flipV="1">
            <a:off x="6990587" y="3734088"/>
            <a:ext cx="271347" cy="1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71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13" y="3344293"/>
            <a:ext cx="551320" cy="55132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48" y="3348700"/>
            <a:ext cx="572706" cy="572706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>
            <a:off x="5007924" y="365788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58" y="3177455"/>
            <a:ext cx="1015408" cy="101540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140" y="3010695"/>
            <a:ext cx="903209" cy="903209"/>
          </a:xfrm>
          <a:prstGeom prst="rect">
            <a:avLst/>
          </a:prstGeom>
        </p:spPr>
      </p:pic>
      <p:cxnSp>
        <p:nvCxnSpPr>
          <p:cNvPr id="48" name="Conector de Seta Reta 47"/>
          <p:cNvCxnSpPr>
            <a:cxnSpLocks/>
          </p:cNvCxnSpPr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cxnSpLocks/>
          </p:cNvCxnSpPr>
          <p:nvPr/>
        </p:nvCxnSpPr>
        <p:spPr>
          <a:xfrm>
            <a:off x="2375338" y="3667539"/>
            <a:ext cx="4921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3044569" y="2168254"/>
            <a:ext cx="1878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Internet de fibra e Roteador de longo alcance recebem as informações </a:t>
            </a:r>
          </a:p>
        </p:txBody>
      </p:sp>
      <p:sp>
        <p:nvSpPr>
          <p:cNvPr id="62" name="Retângulo 61"/>
          <p:cNvSpPr/>
          <p:nvPr/>
        </p:nvSpPr>
        <p:spPr>
          <a:xfrm>
            <a:off x="2955824" y="2104508"/>
            <a:ext cx="2268512" cy="699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de Seta Reta 67"/>
          <p:cNvCxnSpPr>
            <a:cxnSpLocks/>
          </p:cNvCxnSpPr>
          <p:nvPr/>
        </p:nvCxnSpPr>
        <p:spPr>
          <a:xfrm flipV="1">
            <a:off x="4543922" y="2876542"/>
            <a:ext cx="0" cy="34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>
            <a:off x="5999705" y="4348113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/>
          <p:cNvSpPr txBox="1"/>
          <p:nvPr/>
        </p:nvSpPr>
        <p:spPr>
          <a:xfrm>
            <a:off x="4646125" y="243966"/>
            <a:ext cx="857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Solução Técnica - TecShine </a:t>
            </a:r>
          </a:p>
        </p:txBody>
      </p:sp>
      <p:cxnSp>
        <p:nvCxnSpPr>
          <p:cNvPr id="13" name="Conector de Seta Reta 12"/>
          <p:cNvCxnSpPr>
            <a:cxnSpLocks/>
          </p:cNvCxnSpPr>
          <p:nvPr/>
        </p:nvCxnSpPr>
        <p:spPr>
          <a:xfrm flipH="1">
            <a:off x="6773663" y="3689122"/>
            <a:ext cx="5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813517" y="4006216"/>
            <a:ext cx="1362250" cy="642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ROTEADOR WI-FI 6 GIGABIT AX5400 ARCHER AX73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3757358" y="3982529"/>
            <a:ext cx="1466979" cy="624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6111203" y="2493105"/>
            <a:ext cx="0" cy="56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9331565" y="4843178"/>
            <a:ext cx="24508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Computador Completo PC CPU Monitor 19.5” HDMI Intel Core i3 6GB HD 500GB com teclado e mouse Desktop </a:t>
            </a:r>
            <a:r>
              <a:rPr lang="pt-BR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pt-BR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CorPC</a:t>
            </a:r>
            <a:endParaRPr lang="pt-BR" sz="1200" dirty="0"/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10679600" y="4059387"/>
            <a:ext cx="1" cy="663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210207" y="1780938"/>
            <a:ext cx="2165131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15" y="4087057"/>
            <a:ext cx="831784" cy="83178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4232" y="2125402"/>
            <a:ext cx="970114" cy="1111783"/>
          </a:xfrm>
          <a:prstGeom prst="rect">
            <a:avLst/>
          </a:prstGeom>
        </p:spPr>
      </p:pic>
      <p:sp>
        <p:nvSpPr>
          <p:cNvPr id="44" name="Retângulo 43"/>
          <p:cNvSpPr/>
          <p:nvPr/>
        </p:nvSpPr>
        <p:spPr>
          <a:xfrm>
            <a:off x="367862" y="1892903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8466" y="3812313"/>
            <a:ext cx="970114" cy="1111783"/>
          </a:xfrm>
          <a:prstGeom prst="rect">
            <a:avLst/>
          </a:prstGeom>
        </p:spPr>
      </p:pic>
      <p:sp>
        <p:nvSpPr>
          <p:cNvPr id="46" name="Retângulo 45"/>
          <p:cNvSpPr/>
          <p:nvPr/>
        </p:nvSpPr>
        <p:spPr>
          <a:xfrm>
            <a:off x="352096" y="3579814"/>
            <a:ext cx="183931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190270" y="395267"/>
            <a:ext cx="24373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Intensidade luminosa  pré-determinada através da automação da intensidade da lâmpada</a:t>
            </a:r>
          </a:p>
        </p:txBody>
      </p:sp>
      <p:cxnSp>
        <p:nvCxnSpPr>
          <p:cNvPr id="50" name="Conector de Seta Reta 65"/>
          <p:cNvCxnSpPr/>
          <p:nvPr/>
        </p:nvCxnSpPr>
        <p:spPr>
          <a:xfrm flipV="1">
            <a:off x="1264536" y="1275870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ml Css Icon Png Transparent PNG - 3960x1500 - Free Download on NicePNG">
            <a:extLst>
              <a:ext uri="{FF2B5EF4-FFF2-40B4-BE49-F238E27FC236}">
                <a16:creationId xmlns:a16="http://schemas.microsoft.com/office/drawing/2014/main" id="{95790136-4150-40A3-B7B5-2EAFCB3F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74" y="4691286"/>
            <a:ext cx="1440536" cy="59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nsor Óptico Reflexivo Fototransistor TCRT5000 - Eletronline Shop -  Arduinos, Módulos, Sensores, 3D e Robótica.">
            <a:extLst>
              <a:ext uri="{FF2B5EF4-FFF2-40B4-BE49-F238E27FC236}">
                <a16:creationId xmlns:a16="http://schemas.microsoft.com/office/drawing/2014/main" id="{8B9AC1B8-428D-4638-AD2C-092953EB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0065">
            <a:off x="799568" y="5872200"/>
            <a:ext cx="963303" cy="96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-logo-png-transparent ⋆ Altyra - Desenvolvimento de Software">
            <a:extLst>
              <a:ext uri="{FF2B5EF4-FFF2-40B4-BE49-F238E27FC236}">
                <a16:creationId xmlns:a16="http://schemas.microsoft.com/office/drawing/2014/main" id="{C44B72D4-EAF9-4A69-B33F-62F410152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796" y="5693931"/>
            <a:ext cx="1082894" cy="75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Manage And Automate Aws Ebs Snapshots With Powershell - Vmware Cloud  On Aws Logo Transparent, HD Png Download - kindpng">
            <a:extLst>
              <a:ext uri="{FF2B5EF4-FFF2-40B4-BE49-F238E27FC236}">
                <a16:creationId xmlns:a16="http://schemas.microsoft.com/office/drawing/2014/main" id="{1DE0D091-ED4E-4228-A483-19C25FF7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39" y="1624849"/>
            <a:ext cx="1108327" cy="7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88E1EB20-C789-47E4-AFE8-9BCA194E2AA2}"/>
              </a:ext>
            </a:extLst>
          </p:cNvPr>
          <p:cNvCxnSpPr>
            <a:cxnSpLocks/>
          </p:cNvCxnSpPr>
          <p:nvPr/>
        </p:nvCxnSpPr>
        <p:spPr>
          <a:xfrm>
            <a:off x="3539478" y="3667539"/>
            <a:ext cx="482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141F595-20AD-4F10-B44E-AD992603BC05}"/>
              </a:ext>
            </a:extLst>
          </p:cNvPr>
          <p:cNvCxnSpPr>
            <a:cxnSpLocks/>
          </p:cNvCxnSpPr>
          <p:nvPr/>
        </p:nvCxnSpPr>
        <p:spPr>
          <a:xfrm flipV="1">
            <a:off x="3242673" y="2876542"/>
            <a:ext cx="0" cy="34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m 97">
            <a:extLst>
              <a:ext uri="{FF2B5EF4-FFF2-40B4-BE49-F238E27FC236}">
                <a16:creationId xmlns:a16="http://schemas.microsoft.com/office/drawing/2014/main" id="{9128B919-D840-4A36-A248-26BC6470A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4" y="3334678"/>
            <a:ext cx="551320" cy="551320"/>
          </a:xfrm>
          <a:prstGeom prst="rect">
            <a:avLst/>
          </a:prstGeom>
        </p:spPr>
      </p:pic>
      <p:pic>
        <p:nvPicPr>
          <p:cNvPr id="99" name="Imagem 98">
            <a:extLst>
              <a:ext uri="{FF2B5EF4-FFF2-40B4-BE49-F238E27FC236}">
                <a16:creationId xmlns:a16="http://schemas.microsoft.com/office/drawing/2014/main" id="{F48D80DD-4593-4C73-979C-EEE4E3C67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859" y="3339085"/>
            <a:ext cx="572706" cy="572706"/>
          </a:xfrm>
          <a:prstGeom prst="rect">
            <a:avLst/>
          </a:prstGeom>
        </p:spPr>
      </p:pic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CFFE2C86-F9A0-4413-A1B4-A252ED283E1C}"/>
              </a:ext>
            </a:extLst>
          </p:cNvPr>
          <p:cNvCxnSpPr>
            <a:cxnSpLocks/>
          </p:cNvCxnSpPr>
          <p:nvPr/>
        </p:nvCxnSpPr>
        <p:spPr>
          <a:xfrm flipH="1">
            <a:off x="9545668" y="3685159"/>
            <a:ext cx="5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23A28A2-E8F5-4309-B546-A09755860753}"/>
              </a:ext>
            </a:extLst>
          </p:cNvPr>
          <p:cNvCxnSpPr>
            <a:cxnSpLocks/>
          </p:cNvCxnSpPr>
          <p:nvPr/>
        </p:nvCxnSpPr>
        <p:spPr>
          <a:xfrm flipH="1">
            <a:off x="8066401" y="3691323"/>
            <a:ext cx="5770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: Angulado 1030">
            <a:extLst>
              <a:ext uri="{FF2B5EF4-FFF2-40B4-BE49-F238E27FC236}">
                <a16:creationId xmlns:a16="http://schemas.microsoft.com/office/drawing/2014/main" id="{81867247-C446-4434-8E1D-3FBFBBD8694D}"/>
              </a:ext>
            </a:extLst>
          </p:cNvPr>
          <p:cNvCxnSpPr>
            <a:cxnSpLocks/>
          </p:cNvCxnSpPr>
          <p:nvPr/>
        </p:nvCxnSpPr>
        <p:spPr>
          <a:xfrm>
            <a:off x="6846861" y="2034836"/>
            <a:ext cx="3371337" cy="11426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4D75C06-CFA0-4BAC-BE21-83CB25A2A432}"/>
              </a:ext>
            </a:extLst>
          </p:cNvPr>
          <p:cNvCxnSpPr>
            <a:cxnSpLocks/>
          </p:cNvCxnSpPr>
          <p:nvPr/>
        </p:nvCxnSpPr>
        <p:spPr>
          <a:xfrm>
            <a:off x="6062227" y="5392096"/>
            <a:ext cx="0" cy="33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05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130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de Proximidade</dc:title>
  <dc:creator>Aluno</dc:creator>
  <cp:lastModifiedBy>MAYARA MOTA DE SOUZA</cp:lastModifiedBy>
  <cp:revision>20</cp:revision>
  <dcterms:created xsi:type="dcterms:W3CDTF">2021-09-20T14:41:09Z</dcterms:created>
  <dcterms:modified xsi:type="dcterms:W3CDTF">2021-10-04T14:06:33Z</dcterms:modified>
</cp:coreProperties>
</file>