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3642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58" y="3394380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95666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91" y="3116142"/>
            <a:ext cx="1187139" cy="1187139"/>
          </a:xfrm>
          <a:prstGeom prst="rect">
            <a:avLst/>
          </a:prstGeom>
        </p:spPr>
      </p:pic>
      <p:cxnSp>
        <p:nvCxnSpPr>
          <p:cNvPr id="27" name="Conector em Curva 26"/>
          <p:cNvCxnSpPr/>
          <p:nvPr/>
        </p:nvCxnSpPr>
        <p:spPr>
          <a:xfrm flipV="1">
            <a:off x="7965830" y="1892254"/>
            <a:ext cx="1310251" cy="129222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11" y="1327703"/>
            <a:ext cx="903209" cy="903209"/>
          </a:xfrm>
          <a:prstGeom prst="rect">
            <a:avLst/>
          </a:prstGeom>
        </p:spPr>
      </p:pic>
      <p:cxnSp>
        <p:nvCxnSpPr>
          <p:cNvPr id="33" name="Conector em Curva 32"/>
          <p:cNvCxnSpPr/>
          <p:nvPr/>
        </p:nvCxnSpPr>
        <p:spPr>
          <a:xfrm>
            <a:off x="8072845" y="4059558"/>
            <a:ext cx="1420399" cy="12309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91" y="4658081"/>
            <a:ext cx="938944" cy="938944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1645" y="5781818"/>
            <a:ext cx="2240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são captadas através do sensor de proximidade, que aumenta a intensidade da fonte de luz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438400" y="3668110"/>
            <a:ext cx="459493" cy="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sensor é conectado ao roteador que fornece a conexão  com o Wi-Fi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08684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2258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258651" y="4896721"/>
            <a:ext cx="222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obtidas são armazenadas na Nuvem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6284773" y="4870592"/>
            <a:ext cx="2227218" cy="5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7372260" y="4439550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8977595" y="2376737"/>
            <a:ext cx="2421813" cy="77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8977596" y="2459285"/>
            <a:ext cx="22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administrador recebe acesso a essas informações  através de uma plataforma Web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9276081" y="5781818"/>
            <a:ext cx="2441302" cy="59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9041203" y="585320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Demais usuários recebem acesso simultâneo  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398579" y="210658"/>
            <a:ext cx="7793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de Negócio - TecShine 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190270" y="395267"/>
            <a:ext cx="24373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Enquanto não há movimento no ambiente, a fonte de luz permanece na intensidade pré-definida pelo administrador</a:t>
            </a:r>
          </a:p>
        </p:txBody>
      </p:sp>
      <p:cxnSp>
        <p:nvCxnSpPr>
          <p:cNvPr id="7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3" y="3344293"/>
            <a:ext cx="551320" cy="55132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48" y="3348700"/>
            <a:ext cx="572706" cy="572706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007924" y="365788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8" y="3177455"/>
            <a:ext cx="1015408" cy="101540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40" y="3010695"/>
            <a:ext cx="903209" cy="903209"/>
          </a:xfrm>
          <a:prstGeom prst="rect">
            <a:avLst/>
          </a:prstGeom>
        </p:spPr>
      </p:pic>
      <p:cxnSp>
        <p:nvCxnSpPr>
          <p:cNvPr id="48" name="Conector de Seta Reta 47"/>
          <p:cNvCxnSpPr>
            <a:cxnSpLocks/>
          </p:cNvCxnSpPr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cxnSpLocks/>
          </p:cNvCxnSpPr>
          <p:nvPr/>
        </p:nvCxnSpPr>
        <p:spPr>
          <a:xfrm>
            <a:off x="2375338" y="3667539"/>
            <a:ext cx="492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044569" y="2168254"/>
            <a:ext cx="187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Internet de fibra e Roteador de longo alcance recebem as informações 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55824" y="2104508"/>
            <a:ext cx="2268512" cy="699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/>
          <p:cNvCxnSpPr>
            <a:cxnSpLocks/>
          </p:cNvCxnSpPr>
          <p:nvPr/>
        </p:nvCxnSpPr>
        <p:spPr>
          <a:xfrm flipV="1">
            <a:off x="4543922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999705" y="4348113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646125" y="243966"/>
            <a:ext cx="857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Técnica - TecShine 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 flipH="1">
            <a:off x="6773663" y="3689122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0750893" y="2177632"/>
            <a:ext cx="1" cy="65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813517" y="4006216"/>
            <a:ext cx="1362250" cy="64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ROTEADOR WI-FI 6 GIGABIT AX5400 ARCHER AX73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757358" y="3982529"/>
            <a:ext cx="1466979" cy="62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6111203" y="2493105"/>
            <a:ext cx="0" cy="5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576833" y="4843178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Computador com especificações simples para acesso à plataforma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0679600" y="4059387"/>
            <a:ext cx="1" cy="6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90270" y="395267"/>
            <a:ext cx="2437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Intensidade luminosa  pré-determinada através da automação da intensidade da lâmpada</a:t>
            </a:r>
          </a:p>
        </p:txBody>
      </p:sp>
      <p:cxnSp>
        <p:nvCxnSpPr>
          <p:cNvPr id="5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ml Css Icon Png Transparent PNG - 3960x1500 - Free Download on NicePNG">
            <a:extLst>
              <a:ext uri="{FF2B5EF4-FFF2-40B4-BE49-F238E27FC236}">
                <a16:creationId xmlns:a16="http://schemas.microsoft.com/office/drawing/2014/main" id="{95790136-4150-40A3-B7B5-2EAFCB3F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93" y="1318301"/>
            <a:ext cx="1802222" cy="7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Óptico Reflexivo Fototransistor TCRT5000 - Eletronline Shop -  Arduinos, Módulos, Sensores, 3D e Robótica.">
            <a:extLst>
              <a:ext uri="{FF2B5EF4-FFF2-40B4-BE49-F238E27FC236}">
                <a16:creationId xmlns:a16="http://schemas.microsoft.com/office/drawing/2014/main" id="{8B9AC1B8-428D-4638-AD2C-092953EB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0065">
            <a:off x="799568" y="5872200"/>
            <a:ext cx="963303" cy="9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-logo-png-transparent ⋆ Altyra - Desenvolvimento de Software">
            <a:extLst>
              <a:ext uri="{FF2B5EF4-FFF2-40B4-BE49-F238E27FC236}">
                <a16:creationId xmlns:a16="http://schemas.microsoft.com/office/drawing/2014/main" id="{C44B72D4-EAF9-4A69-B33F-62F410152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27" y="4721669"/>
            <a:ext cx="1333156" cy="9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Manage And Automate Aws Ebs Snapshots With Powershell - Vmware Cloud  On Aws Logo Transparent, HD Png Download - kindpng">
            <a:extLst>
              <a:ext uri="{FF2B5EF4-FFF2-40B4-BE49-F238E27FC236}">
                <a16:creationId xmlns:a16="http://schemas.microsoft.com/office/drawing/2014/main" id="{1DE0D091-ED4E-4228-A483-19C25FF7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39" y="1624849"/>
            <a:ext cx="1108327" cy="7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8E1EB20-C789-47E4-AFE8-9BCA194E2AA2}"/>
              </a:ext>
            </a:extLst>
          </p:cNvPr>
          <p:cNvCxnSpPr>
            <a:cxnSpLocks/>
          </p:cNvCxnSpPr>
          <p:nvPr/>
        </p:nvCxnSpPr>
        <p:spPr>
          <a:xfrm>
            <a:off x="3539478" y="3667539"/>
            <a:ext cx="482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141F595-20AD-4F10-B44E-AD992603BC05}"/>
              </a:ext>
            </a:extLst>
          </p:cNvPr>
          <p:cNvCxnSpPr>
            <a:cxnSpLocks/>
          </p:cNvCxnSpPr>
          <p:nvPr/>
        </p:nvCxnSpPr>
        <p:spPr>
          <a:xfrm flipV="1">
            <a:off x="3242673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m 97">
            <a:extLst>
              <a:ext uri="{FF2B5EF4-FFF2-40B4-BE49-F238E27FC236}">
                <a16:creationId xmlns:a16="http://schemas.microsoft.com/office/drawing/2014/main" id="{9128B919-D840-4A36-A248-26BC6470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4" y="3334678"/>
            <a:ext cx="551320" cy="551320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F48D80DD-4593-4C73-979C-EEE4E3C6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59" y="3339085"/>
            <a:ext cx="572706" cy="572706"/>
          </a:xfrm>
          <a:prstGeom prst="rect">
            <a:avLst/>
          </a:prstGeom>
        </p:spPr>
      </p:pic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FFE2C86-F9A0-4413-A1B4-A252ED283E1C}"/>
              </a:ext>
            </a:extLst>
          </p:cNvPr>
          <p:cNvCxnSpPr>
            <a:cxnSpLocks/>
          </p:cNvCxnSpPr>
          <p:nvPr/>
        </p:nvCxnSpPr>
        <p:spPr>
          <a:xfrm flipH="1">
            <a:off x="9545668" y="3685159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23A28A2-E8F5-4309-B546-A09755860753}"/>
              </a:ext>
            </a:extLst>
          </p:cNvPr>
          <p:cNvCxnSpPr>
            <a:cxnSpLocks/>
          </p:cNvCxnSpPr>
          <p:nvPr/>
        </p:nvCxnSpPr>
        <p:spPr>
          <a:xfrm flipH="1">
            <a:off x="8066401" y="3691323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: Angulado 1030">
            <a:extLst>
              <a:ext uri="{FF2B5EF4-FFF2-40B4-BE49-F238E27FC236}">
                <a16:creationId xmlns:a16="http://schemas.microsoft.com/office/drawing/2014/main" id="{81867247-C446-4434-8E1D-3FBFBBD8694D}"/>
              </a:ext>
            </a:extLst>
          </p:cNvPr>
          <p:cNvCxnSpPr>
            <a:cxnSpLocks/>
          </p:cNvCxnSpPr>
          <p:nvPr/>
        </p:nvCxnSpPr>
        <p:spPr>
          <a:xfrm>
            <a:off x="6846861" y="2034836"/>
            <a:ext cx="3349870" cy="9948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Proximidade</dc:title>
  <dc:creator>Aluno</dc:creator>
  <cp:lastModifiedBy>MAYARA MOTA DE SOUZA</cp:lastModifiedBy>
  <cp:revision>17</cp:revision>
  <dcterms:created xsi:type="dcterms:W3CDTF">2021-09-20T14:41:09Z</dcterms:created>
  <dcterms:modified xsi:type="dcterms:W3CDTF">2021-09-27T16:40:48Z</dcterms:modified>
</cp:coreProperties>
</file>